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57" r:id="rId3"/>
    <p:sldId id="256" r:id="rId4"/>
    <p:sldId id="258" r:id="rId5"/>
    <p:sldId id="259" r:id="rId6"/>
    <p:sldId id="260" r:id="rId7"/>
    <p:sldId id="262" r:id="rId8"/>
    <p:sldId id="271" r:id="rId9"/>
    <p:sldId id="272" r:id="rId10"/>
    <p:sldId id="261" r:id="rId11"/>
    <p:sldId id="263" r:id="rId12"/>
    <p:sldId id="264" r:id="rId13"/>
    <p:sldId id="265" r:id="rId14"/>
    <p:sldId id="267" r:id="rId15"/>
    <p:sldId id="280" r:id="rId16"/>
    <p:sldId id="281" r:id="rId17"/>
    <p:sldId id="268" r:id="rId18"/>
    <p:sldId id="269" r:id="rId19"/>
    <p:sldId id="270" r:id="rId20"/>
    <p:sldId id="266" r:id="rId21"/>
    <p:sldId id="275" r:id="rId22"/>
    <p:sldId id="273" r:id="rId23"/>
    <p:sldId id="274" r:id="rId24"/>
    <p:sldId id="277" r:id="rId25"/>
    <p:sldId id="278" r:id="rId26"/>
    <p:sldId id="27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6:26:45.9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2958 1511 226 0,'0'0'163'0,"0"0"-5"0,0 0-30 0,0 0-39 15,0 0 25-15,0 0 38 0,0 0-47 16,0 0 2-16,0 0-22 0,0 0 6 0,0 0-11 16,0 0 2-16,0 0 8 0,0 0-23 0,0 0-6 15,0 0-5-15,0 0-17 0,0 0 13 16,0 0-10-16,0 0-2 0,0 0-1 0,0 0 0 15,0 0 3-15,0 0-8 0,0 0 6 16,0 0-16-16,0 0-4 0,0 0 2 0,0 0 8 16,0 0-12-16,0 0-11 0,0 0 19 0,0 0-12 15,0 0 4-15,0 0-8 0,0 0 13 16,0 0-1-16,0 0-7 0,0 0 19 0,0 0-29 16,0 0 4-16,0 0 5 0,0 0 22 15,0 0-12-15,0 0-5 0,9 3-4 0,-9 0 3 16,1 1-8-16,0-1 0 0,0 2 0 15,-1-1 16-15,1 1-8 0,-1-5-7 0,0 0-2 16,0 8 4-16,0-2 1 0,7 8-2 16,-2 2 11-16,-4-4-9 0,1-1-1 0,0-2-10 15,-2 0 3-15,1 0 10 0,0-2-15 16,3 9 0-16,-2-2 20 0,-1-5-16 0,3 5 1 16,0-4 5-16,-1 1 8 0,-3-1-16 15,1 0-8-15,3 5 8 0,-1-3 17 0,-1-1-17 16,-1 0 15-16,0-2 0 0,0-1-1 0,2 7-19 15,1 1 9-15,-1-4 0 0,-2-1 7 16,0 0-3-16,4 5-28 0,-4-4 8 0,0-2 4 16,0 1-1-16,4 3 15 0,-4-2-1 0,1-3 1 15,-2-9-17-15,0 9 22 0,0-2-28 16,0-1 28-16,0-6-2 0,0 9 0 16,0-2-17-16,0-7 12 0,0 8-9 0,10 4-12 15,-8-9 16-15,0 1 10 0,-2-1-16 0,2 0 19 16,-1-1-8-16,2 1-14 0,-2-1 7 0,0 1 7 15,1-1 20-15,-1-1 10 0,0 0-21 0,1-1 26 16,0 1-24-16,1-1 20 0,1-1-9 16,-1 0 4-16,4-1 13 0,-4-2-33 0,1 1 16 15,9-4-29-15,-6-2 24 0,0 1 0 16,2-3-3-16,-3-1 3 0,4 0-3 0,0 0-13 16,-1 0-9-16,0 2 4 0,-2 1 4 0,-3 1 22 15,1 1-12-15,2-4-9 0,-1 2 15 0,-3 0-10 16,6-2 35-16,-4 2-53 0,-1 0 21 0,-1 1-6 15,0 1 8-15,-1 1 7 0,4-7-13 16,-1 6 7-16,-1 0-19 0,-2 1 10 0,1-1-15 16,0 1 53-16,1 1-27 0,-2 0 26 15,0 1-18-15,-1 1-13 0,0-2 30 0,1 2-28 16,0-1 5-16,-1 1-11 0,2 0 22 0,-3 1-42 16,1-1 0-16,0 0 23 0,1 0-23 15,-1 2 39-15,0 0-30 0,0 1-18 16,-1 0 30-16,0 0-20 0,0 0-10 0,0 0 24 15,0 0-5-15,0 0-5 0,0 0 4 0,12 12 39 16,-10-7-8-16,-1 0-29 0,-1 0 5 16,1 1-27-16,2-1 27 0,3 9-12 0,-4-3 9 0,4 2 4 15,-2-1-15-15,-2-3 5 0,6 5 15 16,0-1-19-16,-4-3 13 0,2 3-9 0,0-1-24 16,-2-2 23-16,0 0 16 0,-1-3-7 15,2 1 2-15,-2-2-33 0,1 0 54 0,-2 0-27 16,2-2-14-16,-3 2 11 0,2-2 1 0,1 1-14 15,-2 0 1-15,1-3 2 0,3 2 0 0,5 5 39 16,-2-3-16-16,-2-5-9 0,-1 2 8 0,2-2 1 16,-3-1-22-16,2 0 18 0,-7 0-13 15,12 0 30-15,13-12-14 0,-11 5-11 0,-1 0 4 16,2-1 15-16,-3-1-30 0,0-1-1 16,0 0 0-16,-3-1 45 0,2 2-4 0,-1-4-30 15,-5 3 18-15,4-3-29 0,-5 3 31 0,-1 0-4 16,1 0-1-16,-4 10-1 0,0-9 9 15,0-5 8-15,0 0-18 0,0 1-1 0,0-2 0 16,0 1-6-16,0 2-2 0,-10-17 1 16,6 13-1-16,1 4 0 0,-3-1 25 0,2-1-1 15,-2 1-8-15,4 1 0 0,0 5-32 0,-3 0 2 16,-4-5 1-16,3 3 3 0,1 3-11 16,1-3 2-16,-1 4 23 0,-3-4 14 0,1-2-24 15,1 7 8-15,1 0 1 0,0-2-27 0,-1 0 0 16,-5-3 4-16,6 1 1 0,0 3 2 15,0 2 1-15,0-2 24 0,2 3 0 0,0-1-29 16,1 1 1-16,0-1 2 0,-1 0 1 0,0 2 1 16,1-1 1-16,1-1 54 0,-1 2-4 0,0-1-4 15,0 1-57-15,-1-1 1 0,2 2 52 16,-1-2-29-16,1 0 12 0,0 1 12 0,0 1-2 16,-1-2-4-16,1 2-14 0,0-1-1 15,1-1-1-15,0 1 13 0,0 1 0 0,0 0-3 16,0 0-22-16,0 0 0 0,0 0 1 0,0 0-5 15,0 0 30-15,9-2-1 0,-4 1-36 16,-1 0 2-16,1 2 30 0,0-3-25 0,2-1 9 16,0 2 0-16,1 1-15 0,11-5 0 15,-7 3 18-15,-3 0 1 0,-1-1-1 0,-2 0 1 16,0 2-14-16,-2-1 2 0,1 2 2 0,0-1 3 16,-1-1-2-16,0 2-9 0,0-1 1 0,-1-1 31 15,1 2-2-15,-2 0-28 0,0-1-12 16,2 1 24-16,-2 0-1 0,0 0 2 0,0-1-3 15,-1 0 1-15,1 1 1 0,0 0-12 16,0-1-24-16,0 1-8 0,-2 0-4 0,0 0-40 16,0 0-24-16,0 0-10 0,0 0-38 15,4 7-53-15,-4-5 18 0,-1-1-185 0,-1-1-69 16,2 3 45-16,-1-2 36 0,1 2 27 16,0-1 5-16,0 2 44 0,1 0-16 0</inkml:trace>
  <inkml:trace contextRef="#ctx0" brushRef="#br0" timeOffset="946.5287">3844 1726 315 0,'-1'-2'280'0,"2"-1"-32"0,-2 3-19 16,0-1-48-16,1 0-24 0,0 1-2 0,1-2-23 15,-1 2-28-15,0-1-3 0,-1 0-7 16,2 0-16-16,-1 1-9 0,0-1-5 0,1 1-4 15,0 0-23-15,1 0 16 0,-1-1 2 0,0 1-8 16,1 0-7-16,3 0-22 0,-3-2 1 16,2 0 6-16,0 2 22 0,0-1-16 0,0-1-12 15,1-1 7-15,-1 2 16 0,1-2-16 16,-1 1-11-16,1-2 13 0,0 2 0 0,-2 0-1 16,1-3 3-16,1 2 7 0,-1 0-21 0,-1-1 9 15,0 1 19-15,-1-2-19 0,2 1-3 16,-1 1-2-16,-3-1 8 0,2 0 4 0,-1-1-2 15,0 1-8-15,-1 1-10 0,1-2 9 0,-1 5-8 16,0 0 27-16,0 0-33 0,0-7 8 16,0 7-5-16,0-7 5 0,0 7 7 0,0 0-13 15,-12-12-10-15,10 10 13 0,-1 0 5 16,-1 2-14-16,1-1 14 0,-1 1-17 0,-1-1-2 16,0 1 26-16,-1 1-18 0,0 2-4 0,6-3 24 15,-20 6-13-15,8-2-7 0,-1 1-8 16,2-1-6-16,1 2 15 0,3-2-25 0,-8 6 14 15,5-2-1-15,3-2-2 0,-5 3 4 0,0 0 13 16,5 3 7-16,1-5-12 0,-2 5-11 16,0-2 14-16,1 2 6 0,2-3-19 0,1 1 5 15,0-1 8-15,2 0-8 0,-2-2-5 16,4 1 6-16,-4 7 6 0,4-1 17 0,0-3-17 16,0-11-28-16,0 12 25 0,0 1-4 15,13 14 4-15,-7-17 14 0,3 1-8 0,0-1-22 16,5 1 15-16,0-2-11 0,2-3 18 0,-3-3 5 15,0 0 0-15,5-1-24 0,-2-2 9 0,2 2 4 16,-2-1-10-16,-9-1 10 0,1 0-3 0,3 0 0 16,4 0-7-16,1 0 11 0,-3 0 3 15,0 0-15-15,-4 0 11 0,-1 0 0 0,6-11 28 16,-9 10-3-16,-2 1-8 0,0-2 8 0,2 2 1 16,-5 0-11-16,0 0-6 0,0 0 3 15,0 0-4-15,0 0-2 0,0 0 14 0,7 0-34 16,-7 0-1-16,13-10-24 0,-11 9-46 15,-1-2-31-15,-1-1-52 0,1 2 16 0,1-3-132 16,-2 2-121-16,1-1 29 0,0 1-42 0,2-1 24 16,-2 0 24-16,3 1 8 0,-1-1-2 0</inkml:trace>
  <inkml:trace contextRef="#ctx0" brushRef="#br0" timeOffset="1362.9722">4268 1719 354 0,'2'-4'325'0,"0"2"-23"0,1-2-39 0,-2 2-29 0,0-1 5 16,1 1-24-16,1-2-36 0,-2 2-12 0,1 2-12 16,-2-2-50-16,0 2 18 0,1-2-42 0,0 1 1 15,1 0 12-15,-1 2-18 0,0 0-7 16,0 1-22-16,0 0-1 0,0 1 16 0,-1 0-8 15,1 0-12-15,-1 2-14 0,2 0 2 0,-1 0 1 16,0 1-6-16,0 1-5 0,-1-1-2 16,4 11 1-16,-2 0 2 0,-2-3-25 0,0-14 21 15,0 11-6-15,0-1 6 0,0-1-5 16,0 0-4-16,0 3 9 0,12 16-7 0,-10-17-9 16,0 0 14-16,0-3-7 0,-2-8-3 15,0 6-2-15,0 0 14 0,0-6-34 0,0 9 19 16,0-3 14-16,0-6 2 0,0 7-17 0,0-7 2 15,0 0-12-15,0 7 4 0,0-7 6 0,0 0 7 16,0 5-18-16,0-5-9 0,0 0-26 16,12 9-15-16,-12-11-40 0,-2-1-66 0,2-2 15 15,-3-12-145-15,0 0-106 0,-1-1 29 16,-2-1 24-16,6 7 17 0,0-2 22 0,0-3 17 16,-11-19-23-16</inkml:trace>
  <inkml:trace contextRef="#ctx0" brushRef="#br0" timeOffset="1527.0611">4263 1635 475 0,'0'-3'237'0,"-1"-3"-15"0,1 1-37 16,0 3 1-16,0-3-21 0,0 2-31 16,-1 0-41-16,-1-1-19 0,1 1-22 15,2 0-53-15,0 0-32 0,1 0 4 0,0 2-277 16,0-1-46-16,1 1 14 0,-1-1 7 0</inkml:trace>
  <inkml:trace contextRef="#ctx0" brushRef="#br0" timeOffset="2588.7118">4858 1777 404 0,'3'-1'283'16,"1"-1"-35"-16,0-1-33 0,-2 2-13 0,1-3-25 15,-1 2-14-15,2-2-20 0,-1 1 15 16,-1-2-31-16,0 1-24 0,-2 1-22 0,1-3 7 15,0 1-11-15,-2 0 4 0,1 5 8 0,0 0-23 16,0-8-12-16,0-3 4 0,-12-9-25 16,7 12 36-16,0 1-23 0,-4-2 4 15,2 1-24-15,-5-1 4 0,2 1 3 0,1 2 1 16,0 1-21-16,3-1 15 0,-2 3-16 0,-8-3 24 16,2 0-15-16,0 5-5 0,5-1 17 15,-8-2-11-15,6 4-21 0,1 0 5 0,10 0-7 16,-11 0-3-16,0 0 23 0,-16 14-17 0,13-7-4 15,2 1-10-15,-3 2 13 0,3-2 8 16,1 3-10-16,0 0 2 0,0 1 23 0,4 1-26 16,3-4 11-16,0 1-8 0,3 0 11 15,0-1-2-15,1-9-5 0,0 7 2 0,0 4 12 16,13 14-21-16,-2-13-9 0,-1-3 7 16,3 0 6-16,2-2-6 0,6-1-14 0,-4-3 16 15,3-1 10-15,-5-1-25 0,5 0 5 16,0 0 25-16,-10-1-26 0,4 0 6 0,20-9 2 15,-16-2 9-15,-4 5-17 0,3-2 13 16,-5 2 16-16,0-4-10 0,-1 2 10 0,-4 0-10 16,0-1 20-16,-3 2-4 0,2-6 18 0,-3 6-6 15,1 0 55-15,-2 1-26 0,0 1-2 16,0 1 9-16,-1 0-7 0,-1 0 5 0,0 2 24 16,1-2-27-16,-1 1-5 0,1 0-8 0,-1 1 7 15,0-1-29-15,0 1 16 0,3 0-5 0,-3 0-4 16,0 0-29-16,0 2 35 0,0 0-28 15,0 0 3-15,0 0 4 0,0 0-4 0,3 16-2 16,-3-11-2-16,3 11-2 0,-4-3-1 16,1-4-14-16,0 3 17 0,0 4-1 0,11 20-2 15,-11-28 7-15,0 7-1 0,0 3-3 0,0 2-18 16,13 23 25-16,-7-21-25 0,-2 2 11 0,-2 1 15 16,3-3-19-16,1 1-11 0,0 1-11 15,0-1 5-15,0-1 42 0,-2 2-27 16,2-2 0-16,-1-2 2 0,1 2-5 0,-3-2 2 15,-2 0-1-15,-1 1 6 0,0-14 10 0,0 6-16 16,0 1-20-16,0 2 5 0,-12 15 0 16,4-16 4-16,0-2 38 0,0 3-40 0,-1-4 1 15,-3-1 1-15,-3 0 2 0,1-2 21 0,2-5-22 16,-1 5-1-16,-1-2 22 0,0 0-1 16,2-5 6-16,1 1-2 0,2-1-5 0,9-2-1 15,-13 0 0-15,-13-13-13 0,12 7 4 0,0-2 17 16,3-1-14-16,-3-1-14 0,7-1 8 0,-3-3 3 15,-1 1-5-15,2-2 21 0,2 0-9 16,2-1-15-16,3-1 19 0,0-1-1 0,2 12-7 16,0-6-5-16,15-20-15 0,-4 12 16 0,1 0 11 15,0-2-28-15,2 0 45 0,1 2-10 16,0 0-12-16,2-2-24 0,-1 4 16 0,1-4 10 16,1 2-1-16,-2 3 3 0,1 0-1 0,-1 1-2 15,-2-1 2-15,-2 4-11 0,1 1 4 16,-3 2-16-16,-1 0 23 0,-3 3 19 0,-2 1-42 15,1 1 1-15,-2-2-93 0,-1 2-35 0,-1 0-71 16,-1-1 20-16,0 2-291 0,0 4 24 16,0 0 33-16,0-7 31 0,0 7 27 0,0-9 24 0,-14-11-8 15,12 8 30-15,2 12 40 0</inkml:trace>
  <inkml:trace contextRef="#ctx0" brushRef="#br0" timeOffset="3702.6251">5148 1484 813 0,'-2'-4'280'0,"1"0"-19"0,-1-1-39 16,1 1-3-16,1 1-43 0,0-1-6 15,-1 2-24-15,1-1-13 0,-1 0-23 0,1 2 13 16,0 1-34-16,0 0 1 0,0 1-25 0,1 1 9 16,0 2-23-16,0 0-5 0,-1 3-13 0,4 7 21 15,-1 2-15-15,-2-2-6 0,0 5-3 16,-1-5 6-16,2 9-24 0,-1-4 30 0,0 1-12 16,1 4-16-16,-2-14-5 0,0 7 3 0,0 3 4 15,0 0-7-15,0 1 0 0,0-1 1 16,0-1 3-16,0 0-18 0,0-2 23 0,0-4-18 15,0-1 33-15,0-2-31 0,0-2 5 0,0-2-12 16,0-6 1-16,0 7 23 0,0-7-4 16,0 0-10-16,0 7 7 0,-7-2 9 15,9-9-12-15,9-6-5 0,0-4 4 0,0-1 8 16,3-1-12-16,-1-3 19 0,2 5-2 0,-4-1-33 16,0 1 0-16,0 2 4 0,-2 3 22 0,-2 2 29 15,0 1-44-15,-3 0 6 0,0 2-7 16,-1 2 36-16,1 0-16 0,0 0-7 0,0 1-15 15,-1 1-10-15,-3 0 23 0,0 0-14 0,0 0 6 16,23 16 3-16,-11-7-2 0,-2 1 5 0,-1 2-2 16,2-4 6-16,-2 6-3 0,1 0-11 0,-2 0-8 15,2-1 25-15,0-1-4 0,0 0-15 16,4 0-11-16,-5-1 18 0,-3-2 13 0,7-1-10 16,-6-2-16-16,-1 3 27 0,-1-3-1 0,2-3-11 15,-2 0 8-15,3 0-12 0,-3-3 0 16,1 1-17-16,-6-1 14 0,0 0-4 0,10 0 6 15,11-14-4-15,-8 1-13 0,-2 0 5 0,3-1 13 16,-5-2-12-16,-1-5 10 0,-1-1 2 16,-3-2-3-16,4-1 3 0,-1 0-3 15,-1-1-10-15,-4-2 25 0,1 2-19 0,-3 11 10 16,0-5 13-16,0-4-17 0,0-2 28 0,0-2-19 16,0 1 19-16,0-6 2 0,0-2-19 0,0 0 0 15,0 2-2-15,-11-28 0 0,9 38 67 16,1 2-7-16,1 1 0 0,-1 5 18 0,-1 1-4 15,2 7-7-15,0-1-8 0,0 1-16 0,0 0-1 16,0 7-18-16,0-9 5 0,0 9 0 0,0 0 2 16,0-6-9-16,-3 2 11 0,7 10-8 15,-3 2-21-15,-1 3 10 0,2 5-32 0,-2-7 44 16,0 3-23-16,0 2 8 0,0 1-4 0,0 3-5 16,10 20-8-16,-7-16 1 0,1 2 0 15,1-2 6-15,-4 0-8 0,3 3 8 0,2-2 1 16,-3 2 2-16,3 2-15 0,-1 0 5 0,2 0 8 15,-1 0 1-15,0-1 8 0,-1-1-10 0,-1 1-7 16,3-1-18-16,0-1 30 0,-3 0-3 16,3-2-13-16,-2 1 2 0,-1-2 10 0,4 0-9 15,-1-1-7-15,1-2 31 0,-1 1-31 16,-1-5 22-16,-4-1-29 0,2-4 11 0,-2-1 18 16,-2-2-12-16,2 0 2 0,0-2-14 0,0 0 2 15,-1 0-8-15,0-2 4 0,0 1 10 0,0-1-1 16,0 0 0-16,1-1-129 0,-2-1-5 15,0 0-55-15,0-6-43 0,0 1 24 0,-1-1-221 16,0-2-58-16,0-14 24 0,1 11 32 0,0-6 1 16,0-3 49-16,0 0 23 0,0 1 1 15,0-1 1-15</inkml:trace>
  <inkml:trace contextRef="#ctx0" brushRef="#br0" timeOffset="4152.2895">5675 1520 454 0,'-2'-3'227'16,"0"2"-51"-16,0-1 12 0,1 1-17 0,0-2-19 15,0 1-8-15,1 1-15 0,-2-1-4 0,2 2-30 16,-1-3 3-16,2 3-11 0,-3-1-26 15,0 0-3-15,2 0-12 0,0 0-1 0,0 2-6 16,0-1 21-16,0 1-5 0,1-1-18 0,0-1-20 16,3 1 18-16,-1-1-1 0,1 1 6 15,1-2-9-15,4 2 4 0,-3-1 6 0,0 0-14 16,2 1-10-16,-8 0 10 0,13 0-1 0,21-6 3 16,-15 3 23-16,-4 1-7 0,-5 1-15 15,2-1 0-15,-3-1 0 0,-1 3 6 0,0-1 22 16,-1-1-16-16,-2 1 14 0,1-1-17 0,0 2 3 15,-1-2 4-15,1 2 6 0,-2 0-2 16,0-2-7-16,1 1-26 0,-2 0 16 0,-2 0-13 16,3 0-9-16,-2 0-2 0,1 1-5 15,2 0 24-15,-3-2-18 0,-1 1 10 0,1 1-16 16,0-1-29-16,1 1-7 0,-1 0 5 0,-1 0-21 16,0-1-51-16,0-1-47 0,0 2 16 15,-2-3-187-15,2 2 26 0,-1 1-154 0,0 0 33 16,0 0 27-16,0 0 20 0,0-7 25 15</inkml:trace>
  <inkml:trace contextRef="#ctx0" brushRef="#br0" timeOffset="5644.1951">6244 1521 385 0,'13'0'183'0,"-13"0"30"16,0 0-59-16,0 0 17 0,0 0-36 15,0 0-19-15,0 0-1 0,15 0-2 0,-15-13-4 16,0 13 5-16,0 0-17 0,0 0-15 15,20-13-8-15,-18 12-2 0,-2 1 0 0,0 0-27 16,0-2 0-16,1 1 8 0,-1 1-10 0,-1 0 15 16,1-1-23-16,-2 1-8 0,-1-1-9 0,-1 1 19 15,1 0-6-15,-3 0-13 0,1 0-4 0,-2 1 0 16,1 0-9-16,-1-1 25 0,1 1-6 16,-2-1-4-16,-13 7-18 0,10-5 2 0,4 2 12 15,-1-2-28-15,2 0 31 0,1 2-10 16,-2-1 6-16,-3 6-9 0,1-2-10 0,-3 1 8 15,1 2 7-15,0-2-22 0,3 0-1 16,-2 2 10-16,5-2 10 0,0-1-3 0,3-2-4 16,-3 1 19-16,2-1-22 0,2-1-2 0,1 1 11 15,0-5 7-15,0 0-2 0,0 0-15 16,0 7 2-16,14 3 14 0,-2-4-9 0,1 1-15 16,0 0 18-16,2 0-16 0,-1-3 8 0,-3-1 8 15,1 1-4-15,3 1-4 0,-3-1 1 16,4 3 4-16,-3-3-3 0,-1 3-12 0,-2-2 8 15,0 0 13-15,-2-1 2 0,-2-1-9 16,-1 1-16-16,-1 1-1 0,1-1 12 0,-2 1-4 16,-1 0 32-16,-2-2-17 0,0 2 8 0,0-5-6 15,0 0 9-15,-13 23-20 0,3-10 2 16,-1-1 12-16,-4-3 3 0,0-2 8 0,-3 3-12 16,2-6-4-16,-3 5 0 0,-2-3 13 15,5 0 2-15,-2-3-12 0,4-1 20 0,-4 0-21 16,12-2 32-16,-2 0-2 0,-1 0-19 15,2 0 23-15,0 0 5 0,7 0 14 0,-9 0-22 16,9 0 10-16,-10 0-19 0,10 0 30 16,-8 0-47-16,8 0 10 0,-13-8-17 0,9 6 11 15,3-1-4-15,0 1 9 0,1-2-21 0,1 1-2 16,2-1-30-16,-2-2-26 0,8-4-61 16,-2 2-68-16,4 0 16 0,1-3-271 0,-1 1 32 15,2-1-3-15,1-2 17 0,3-1 16 0,1 0 13 16,-1 0 61-16</inkml:trace>
  <inkml:trace contextRef="#ctx0" brushRef="#br0" timeOffset="6877.4883">7546 1473 345 0,'3'-3'284'0,"0"0"-61"16,-2 1-1-16,1 0-48 0,-2-2-1 0,1 2-1 15,0-3-18-15,-1 3 5 0,1-2-27 16,-3 2-19-16,3 0-26 0,-1-1 21 0,-2 0-15 15,0 0-17-15,1 0-20 0,-2 0-2 16,0-1-18-16,1 2 8 0,-2 0-18 0,-2 0 23 16,1 1-30-16,-2 0 19 0,1 1-17 0,1 0 5 15,-3 0-10-15,8 0 5 0,-7 0 14 0,-5 0-33 16,1 0 20-16,-11 14-11 0,13-11-6 16,-4 4 7-16,3 2 7 0,2-2-11 15,0-1 13-15,-4 2-7 0,1 2-17 0,2-1 0 16,2 1 16-16,2-1-12 0,2 0 7 15,-1-1-6-15,1 0 9 0,1-1-11 0,2 0 16 16,0-1-17-16,-1-1-12 0,1-5 2 16,0 0 30-16,0 8-20 0,16 15-8 0,-10-19 9 15,1 3-11-15,1-1 14 0,3 2 14 0,6-2-2 0,-6-2-3 16,0-3-11-16,8 1 8 0,-19-2-2 16,11 0 0-16,3 0-13 0,12-13-10 0,-17 7 0 15,0-5 15-15,2 1 18 0,-2 0-23 0,0-1 24 16,0-3-5-16,-1 1-9 0,-7-1 8 0,1 3-19 15,0-6-10-15,0 4 12 0,2-3 5 0,-4 8 8 16,0-2-14-16,0 0 7 0,0 3-7 16,0-2 2-16,-11-6-8 0,7 8 5 15,3 0 5-15,-2 2 2 0,0 0 3 0,2 1-2 16,-1 0-9-16,1-1 8 0,1 5-5 0,0 0 20 16,0 0-6-16,0-7-24 0,13-4 3 15,-2 4 23-15,1 1-2 0,-3 0-13 0,5 2 25 16,2-2-23-16,-2 1 4 0,7-2 1 0,0 0-7 15,3-2 10-15,-2 4-22 0,-1-3 30 16,-2 0-23-16,1-1 10 0,4 0-10 0,-9 0-1 16,2-1 9-16,-4-3 15 0,1 1-9 0,-2-5-9 15,-1-2-13-15,0 4 16 0,-1-5-3 0,-4-1-2 16,-1-1 2-16,1-1 6 0,-2 2-7 0,0-1 13 16,-4 2 9-16,0 9-4 0,0-2-20 15,0-5 29-15,0 3-12 0,-18-14 9 0,10 16-13 16,-5 2 12-16,5 0 13 0,1 2-5 0,-3 2-1 15,0 1-16-15,1-1-4 0,2 1 2 16,-1 4-1-16,8 2 15 0,0 0-15 0,-10 0 18 16,3 0 3-16,0 0-15 0,-7 18-17 15,10-7 24-15,-3 1-18 0,1 4 7 0,-3 5-18 16,0-2 19-16,7 6-9 0,0 0 3 0,2 0-2 16,-2 6 6-16,2 0 3 0,-2 0-5 0,2-15-12 15,0 6-1-15,0 3 12 0,0-1 18 0,0 3-13 16,0-1 6-16,17 27-6 0,-13-24 20 15,2-2-18-15,1 0 7 0,-2 1-7 0,3-3-4 16,-2 1 4-16,1 0 18 0,1-1-22 16,-2 1 27-16,2 2-30 0,-1-1 18 0,0 1-18 15,2 1 13-15,-1-2-2 0,0 1-2 0,-3 2-11 16,0 0 20-16,3-2-15 0,-5-2-24 0,0-1 8 16,-3 0 45-16,0-3-41 0,0-12 19 0,0 5-19 15,0 1 0-15,0 1 18 0,-11 14-14 16,2-18 43-16,-1 1-18 0,0-3-29 15,3-1 34-15,1-2 1 0,-1-1-10 0,2-1-8 16,-1-4-14-16,3 2 14 0,-2-3-18 0,2 0 6 16,0-1 15-16,3 0-25 0,0 0-5 15,0 0-37-15,-7 0-24 0,-3-14-41 0,5 1-13 16,3 1 13-16,0-4-198 0,-1-1-137 0,1 0 33 0,-3 0 6 16,1 1 24-16,0 0 43 0,-3 2 49 15,2-2 11-15</inkml:trace>
  <inkml:trace contextRef="#ctx0" brushRef="#br0" timeOffset="7228.549">7756 1694 806 0,'10'-12'232'0,"-2"1"-10"0,5 0-26 16,-6 4-26-16,8-2-33 0,-2 0 15 0,1 1-23 15,2 0-32-15,-1-1-24 0,2 4 17 0,4-1-32 16,-5 3 1-16,-2-1 15 0,3 0-8 16,-1 1-20-16,-2-2 12 0,-2 1 5 0,-3 1-18 15,0 1-17-15,5-4 8 0,-5 5-5 16,0 0 20-16,-2-4-32 0,-1 4 19 0,0 1 14 16,-1-2-24-16,1 1 13 0,-1-1-7 15,-1 2-21-15,2-1 15 0,-3 1-12 0,2-1-4 16,-1 1-11-16,-1-1 12 0,0 1 21 0,-1-1-29 15,1 1 8-15,1 0-16 0,-2 0 4 0,-2 0 16 16,0 0-28-16,0 0-25 0,0 0-21 16,0 0-57-16,0 0 11 0,0 0-258 0,9-10-59 15,-10 6 26-15,0 1-11 0,-1-4 37 16,1 2-26-16,-3-12-14 0</inkml:trace>
  <inkml:trace contextRef="#ctx0" brushRef="#br0" timeOffset="8360.1983">9951 1173 377 0,'-1'0'266'0,"2"-3"-51"16,-1 0-12-16,2 1-14 0,-1 0-21 0,-2 1 21 16,2-2-33-16,-3-1-17 0,4 0-7 0,-2-2-8 15,-2 3-27-15,1-1 6 0,1-1 19 16,3-1-14-16,-8 3-18 0,5 3-15 0,0 0 2 15,-11-17-25-15,2 12 11 0,1-2-28 0,-6 4-2 16,1 2 3-16,-3-3 10 0,-5 0 5 16,5 3-35-16,7 1 0 0,-1 0-7 0,-2 0 11 15,0 0-11-15,-2 0 17 0,0 0-15 16,2 0 4-16,-17 14-22 0,14-7 26 0,-1 1-18 16,1 4 10-16,1 1-15 0,-1-1 3 0,2-1 8 15,-2 4-1-15,-1-1 8 0,4 0-1 16,0 1-13-16,1-5-3 0,4 2 30 0,1-1-27 0,3-3 0 15,0 3 4-15,2-4-15 0,0 2 23 16,0 0-8-16,1-2-5 0,0 3-3 16,15 15 15-16,-6-15-16 0,4 2 20 0,2-1-16 15,2-3 18-15,5 2-1 0,-1-2-4 0,-1-1-15 16,1 2 3-16,2-1 22 0,-2-2-20 0,0 2-20 16,3 0 16-16,-4 0 27 0,3 1-23 0,1-1 9 15,-3 5-13-15,-1-4-5 0,-2 1 7 16,1 0-10-16,-1-2 13 0,-3 3-20 0,-1-3 18 15,-4 3-8-15,-1 2 7 0,0-1 1 0,-2 0 3 16,0 1-10-16,-5-2 16 0,1-2-10 16,-3-9 11-16,0 8-3 0,-13 14-3 0,-1-8-9 15,-3 0 16-15,0-5-23 0,-4 2 11 16,-4 0 21-16,-2-3-23 0,1 0 8 0,-3-2-7 16,-1-1 12-16,-3 0-7 0,-1-3 0 0,1-2 18 15,17 0-9-15,-6 0 4 0,-3 0-17 0,1 0 14 16,0 0-11-16,2 0 27 0,6 0-20 15,0 0-18-15,5 0 42 0,-9-11-39 16,15 9 38-16,1 1-16 0,1 0-41 0,0-3-12 16,1 1-33-16,0 0-23 0,2 1-46 0,3-2-37 15,0-2 14-15,5-4-265 0,1-1 29 16,2-1 28-16,2-5 23 0,-2 3-25 0,1-4 12 0,4 1 60 16</inkml:trace>
  <inkml:trace contextRef="#ctx0" brushRef="#br0" timeOffset="9042.5297">10241 920 254 0,'0'-1'286'0,"1"1"-24"0,-1-2-53 16,0 0-20-16,2 2-34 0,-4 0-5 16,4 0-17-16,-8 0-20 0,7-1-6 0,2 1-5 15,-2 5-34-15,2 0 7 0,2 1 1 16,-1 1-12-16,1 0-20 0,1 1 26 0,-2-2-12 16,0 5-5-16,-1 1 5 0,1 3 7 0,-2 3 10 15,3 1-30-15,-4-1 4 0,-1-7-7 16,0 7 14-16,0 3 13 0,0 2-13 0,0 2-20 15,0-1-2-15,0-2-1 0,0-1 16 0,0-1-20 16,10 22-4-16,-9-21-10 0,2 0 11 16,-1 0-8-16,1-1 16 0,-3 1-13 0,1-1-12 15,3-1 15-15,-1-1-20 0,2 1-2 16,-1-1-6-16,1 0 29 0,0-1-25 0,-1-2 7 16,1 1 7-16,0 0-1 0,-1-5 0 15,1-3-14-15,1 0-3 0,-2-1 14 0,5 3 3 16,0 2 17-16,-3-5-10 0,2-2-2 0,-1-1 3 15,-1-2-4-15,1 0 6 0,1 0-2 0,0 0-3 16,-2-2 16-16,1 1-1 0,12 2-6 16,0-3 31-16,-19 0-17 0,11 0-41 0,-2 0 14 15,0 0 14-15,-1 0 7 0,-1 0-45 0,-7 0 10 16,7 0 4-16,-7 0-15 0,8 0-6 0,5-12 8 16,-9 9-28-16,-1-1-63 0,0 0-37 15,-1-1-56-15,1 0 18 0,-3-1-239 0,1-2-11 16,0 2 28-16,-1 6 4 0,0-12 26 15,0-1 35-15,-15-9 9 0</inkml:trace>
  <inkml:trace contextRef="#ctx0" brushRef="#br0" timeOffset="9433.963">10244 1389 421 0,'-2'-2'218'0,"-2"1"-36"0,2-2-25 16,0 3 0-16,1-1-24 0,0-1-29 0,0 2-12 15,0-2-4-15,1 1 2 0,0 2-23 0,2-2 1 16,-2 1 4-16,4-2-28 0,-1 1 18 0,3 0-3 15,-1-1 7-15,2 1-31 0,10-4 25 16,-1 0 6-16,1 2-30 0,-1-2-11 0,2 2 12 16,-2-2 18-16,3 5-12 0,-3-5-2 15,0 1-16-15,-4 1 1 0,5-2-3 0,-6 1 22 16,-2 1-28-16,-1 0 5 0,-2 1 14 0,0 1-16 16,-1 0-14-16,0-1 12 0,0 1-5 15,5-4 20-15,-4 2-22 0,-1 2 8 0,-2 0-20 16,1 0-17-16,-2-2-11 0,0-1-50 15,0 0-36-15,3 2 9 0,-4-2-157 0,-1 3-134 16,1-4 24-16,-1 5 26 0,0 0 33 0,0 0 7 16</inkml:trace>
  <inkml:trace contextRef="#ctx0" brushRef="#br0" timeOffset="10091.53">10694 1227 280 0,'2'-4'351'0,"2"0"-67"15,-1 1-4-15,1 0-60 0,-5 1-14 0,1 2-13 16,3-3-24-16,-3 2-29 0,1 3-19 16,-3 0-16-16,3 1 8 0,-2-3-38 0,7 6 0 15,-6 1-22-15,0 5 15 0,-2-3-12 16,-1-1-18-16,3-8 16 0,0 8-12 0,0-1-13 15,0 0 19-15,-5 9-9 0,5-8-14 0,-1-1-3 16,1 1 8-16,0-8-4 0,0 10-18 16,12 15 24-16,-8-14-11 0,1 3-5 0,0-5-12 15,2-1-6-15,-2-2 2 0,8 1 19 0,-5-4 9 16,2 0-19-16,-2 0 4 0,0-2-17 16,2 1 15-16,-1-2-27 0,-1 0 13 0,-8 0 13 15,13 0-12-15,1 0 16 0,15-11-13 0,-18 5-1 16,-3 0 18-16,2-3 3 0,-1-3-28 0,2 0-3 15,-3-7 14-15,1-4-11 0,-5 2 3 0,0 1 5 16,-3 0 22-16,-1 12-16 0,0-4 16 16,0-1 6-16,0 0 13 0,0 1 17 0,0 2-2 15,0 1 4-15,0 2 23 0,0 0-39 0,0 7 2 16,0-8 12-16,0-1-3 0,0 9-33 16,0-6-4-16,0 6 37 0,-8-7 15 0,9 7-6 15,1 2-40-15,2 2 3 0,-4 2-11 16,-3 1-6-16,7 5 12 0,-3 1-2 0,-1-4-3 15,0 3-17-15,9 14 1 0,-4-12-1 0,-1 0-6 16,3 2 2-16,-5-4 31 0,2 4-4 16,6 2-26-16,-8 0-2 0,5 1-10 0,0-2 15 15,0 1-16-15,-2-2 19 0,-1 1 0 0,1-1 1 16,1 0-16-16,-2 2 24 0,0-3-2 16,-1-3-3-16,-1 0 0 0,0-2-24 0,0-2 31 15,4 9-35-15,-4-8 14 0,-1 0 2 16,2-3 0-16,-1-2 5 0,-2-4-15 0,0 0 0 15,0 0 2-15,0 0 21 0,0 6-31 0,0-6-37 16,0 0-58-16,5 8-49 0,-4-10-51 0,1-1 19 16,-2-1-282-16,6-2 31 0,2-4 31 15,0-1 29-15,-2 0 22 0,3-2 20 0,1 1 14 16,0 4 48-16</inkml:trace>
  <inkml:trace contextRef="#ctx0" brushRef="#br0" timeOffset="10993.479">11638 1421 347 0,'3'-4'292'0,"2"0"-35"0,-3-1-7 15,-1 2-6-15,0-3-52 0,1 2 12 0,-1-2-43 16,0 0-24-16,0 0-7 0,-1-4-7 16,0-2-13-16,0-2-24 0,0 0 5 0,-13-8-30 15,7 11-1-15,-2-1 20 0,3 1-28 0,-5 3 17 16,-1 2-26-16,-1 1-7 0,0 2-6 0,2 0-5 16,-6 1-6-16,1 2-2 0,1-2-1 0,14 2 10 15,-11 0-7-15,-3 0 12 0,2 0-8 16,-1 0 5-16,-12 9-30 0,10-4 18 0,4 0 3 15,2 3-2-15,1-2-20 0,0 1 20 0,-3 0-27 16,-1 5 23-16,0 1-13 0,5-2-7 16,-3 1-1-16,2-1 20 0,1 1-15 0,2-1-10 15,3-2 13-15,0 0-17 0,0 0 12 0,-1-2 16 16,3 1 6-16,0-8-21 0,0 11 4 16,16 16 23-16,-9-14-17 0,1-1-12 0,2-3 3 15,5 0 12-15,1-1-7 0,-2 0 5 0,5-3-8 16,-3-1 23-16,4 1-16 0,1-2-23 15,-2-3 19-15,0 2 13 0,-10-2-11 0,5 0-2 16,15-10 1-16,-19 5-2 0,6-1 1 0,-2-1 3 16,-7 0-5-16,3-4 15 0,1-1-6 15,-1-2-5-15,-2-3 12 0,-1-3-2 0,-1-12-7 16,2-6-9-16,-5 4 11 0,3-5-2 16,-6 0-4-16,0 0-9 0,0 17 20 0,0-6-4 15,-20-38 0-15,14 35-14 0,-1-2 9 16,-2 2-4-16,0 4-3 0,-1 1 35 0,0 8 0 15,1-3 9-15,-5 1-16 0,3 2 6 0,3 4 18 16,2 2-12-16,-2-3 16 0,5 7-3 0,-2 2-11 16,3 2 4-16,2 0 5 0,-3-1-6 15,3 5-5-15,0 0-38 0,-3-2 24 0,1 2 2 16,4 4 4-16,-2 0-24 0,2 5-13 0,-2 2 1 16,3 2 1-16,-3-6-1 0,4 20 20 15,2-13-3-15,-3 8 13 0,-3-2-17 0,11 3 14 16,-11-1-12-16,2 3-2 0,2 2-1 0,1 1 0 15,-1-1 20-15,1 3-5 0,2 1-3 16,-2-5-8-16,1-4-12 0,-1 0-4 16,3 2 0-16,-2-1 26 0,2-1 3 0,1 3-2 15,-1-1-39-15,3 0 1 0,0-4 2 16,-4 5-7-16,6-3 38 0,0 0-29 0,-6-1-2 16,2-2 18-16,-2 0-1 0,1-3-2 0,-3 0 1 15,4-2 7-15,-5-1 5 0,3 0 0 16,-7-2-10-16,5-3-10 0,-3-6-12 0,-1 3 23 0,2-4-4 15,-3 2 1-15,2 1 36 0,-2-1-5 16,0-1-33-16,2 1 5 0,-2-2-57 0,3 0-31 16,-3-1-46-16,0 0-49 0,0 0 15 15,11-23-260-15,-4 9 34 0,-1 2 30 0,-1-8-49 16,5 0 37-16,-2 0 15 0,3 1 25 0,5 0-14 16,-3 4 9-16</inkml:trace>
  <inkml:trace contextRef="#ctx0" brushRef="#br0" timeOffset="11546.4837">12086 1364 425 0,'5'-1'334'0,"-4"0"-53"0,2 0-45 0,0 0 7 16,-1 1-39-16,0-2-23 0,-1 2-27 15,2-2-19-15,-2 2-2 0,3-3-24 0,-2 2-4 16,1 0-10-16,1-1-27 0,1-1-7 0,-3 1 18 16,1-1-24-16,3 0-8 0,-2 1 0 15,10-10-1-15,-5 1-4 0,-1-1 14 0,-1 0-14 16,-1 0 1-16,0-3 0 0,-4 1 2 0,0 0-7 16,-2 1-9-16,0 3 1 0,0 10-8 15,0-9 15-15,0 1-6 0,0-3 18 0,0 2-26 16,0 2 12-16,0 7-16 0,0-8-9 0,-12-3 14 15,11 4 17-15,-2 5-4 0,3 2-23 16,0 0 8-16,-2 0-24 0,2 2 38 0,-11 3 6 16,3 4-38-16,-3 2-13 0,1 0 21 0,1 6 16 15,-7 0-31-15,7-2 29 0,-2 0-19 16,1 1-6-16,2-2 5 0,-1 4-10 0,1 0 18 16,4 1-28-16,-2-1 13 0,0-2 2 15,3 1 18-15,3-4-36 0,-2-1 37 0,2-3-6 16,0 3-27-16,13 13 8 0,-3-10 12 15,1-4-19-15,-1-2 9 0,4 0 15 0,1 1-9 16,7-4-12-16,-2 0 45 0,-1-1-54 0,4 0 15 16,-2-3-5-16,1-2 17 0,2 0-1 15,-13 0 13-15,4 0-29 0,2 0 8 0,-1 0 9 16,-1 0 15-16,-3 0-40 0,-1 0 22 0,-3 0-35 16,8-10 7-16,-9 8-27 0,-3 1-66 0,2-4-34 15,-2 3 13-15,-2-3-242 0,5-7 29 16,-3-1 27-16,-1-1-75 0,1 0 26 0,3-2 25 15,4 1 21-15,-7 0-43 0,3 3-7 16</inkml:trace>
  <inkml:trace contextRef="#ctx0" brushRef="#br0" timeOffset="12208.5902">12477 1214 474 0,'0'-7'355'0,"0"2"-38"16,0 2-8-16,2 0-3 0,2 1-93 0,-4-1 12 16,3 1-45-16,-3 0-15 0,5-1 17 15,2 3-57-15,-1 0-9 0,1 5-14 16,-1 0-1-16,2 0-4 0,0 2-49 0,1 0 12 16,-7 7 16-16,6-5 2 0,-4 3-9 15,3-1-50-15,-3 0 21 0,0 5 1 0,-3-4 15 16,3 4-35-16,0 1 20 0,-4 0-34 0,3 0 38 15,-3-9-35-15,0 2-10 0,0 1 7 16,0 1-19-16,0-2 15 0,0-1 33 0,0-1-30 16,0 0 10-16,0-1-8 0,0-7-8 0,0 9-9 15,0-2-4-15,0-1 31 0,0-6-15 0,0 6 8 16,0-6 8-16,0 0-9 0,0 0 8 16,0 0-36-16,0 0 56 0,-5 12-31 0,5-14-1 15,0-1-1-15,2 0-24 0,-2-3 35 0,0 1-16 16,3-3 17-16,1-11 3 0,1 0-38 15,1-1-1-15,6-9 45 0,2 5-31 0,0-3 3 16,0 2 3-16,0 3-4 0,-4 3 11 16,4 1-24-16,-2 0 5 0,2 4 13 0,-1 1 35 15,-2 2-25-15,0 1-13 0,-2 1 1 0,3-2-1 16,-4 7 1-16,-1-1 0 0,5 2-7 16,-4 1 39-16,-8 2-9 0,11 0 8 0,-1 0-22 15,14 13-35-15,-12-5 15 0,-3 2 6 16,-1 3-11-16,-1-2 31 0,2 5-28 0,2-2 37 15,-8-2-23-15,3 3 3 0,-1 0 13 0,-2 1-42 16,1 0 6-16,-4-1 15 0,4 0 25 0,-4 1-7 16,2 1-37-16,1 2 14 0,-1-3 40 15,-2-2-5-15,2 3 0 0,-2-10-52 0,0 1 17 16,0 6 15-16,0-1 15 0,0-1-37 0,0-2-10 16,0 0 55-16,0-2-27 0,0 0 12 15,0-1-41-15,0-7 35 0,0 9-15 0,0-2 13 16,0-7-2-16,0 6-38 0,0-6-23 15,0 0-19-15,0 0-65 0,-11 11-70 0,11-16 19 16,-2 4-296-16,2-4 61 0,-2 0 28 0,2-3-5 0,-5-10 24 16,5-3 45-16,0 8 19 0,0-6 51 15</inkml:trace>
  <inkml:trace contextRef="#ctx0" brushRef="#br0" timeOffset="12807.5162">13055 833 421 0,'2'-6'286'0,"4"-1"-30"16,-4 3-33-16,1-1 2 0,-5 3 0 0,4 1-26 16,0 0-23-16,3 1-5 0,-5 0-30 0,0-3 4 15,0 1-6-15,0 2-30 0,0 0-23 16,2 2-6-16,0 2 13 0,-2-4-24 0,3 4-14 16,3 3 5-16,-4-3-20 0,3 3-8 0,-1 1 15 15,0 6 0-15,0-5-10 0,0 5-24 0,0-1 25 16,5 1-15-16,-7 4-21 0,0 2 22 15,-2 2 6-15,3 1-13 0,-1-2 2 0,5 5 6 16,-7-13-13-16,0 8 10 0,0 4 14 16,0 0-29-16,0 3 12 0,0-3-30 0,0-2 22 15,0-1 3-15,0 2-14 0,0-1 15 16,0-1 4-16,0-2-27 0,0 0 15 0,0 1 4 16,7 18-13-16,-5-23 8 0,4 1-5 15,-1-3 23-15,2 0-16 0,-2-3-8 16,1 1-16-16,1-3 47 0,1 1-25 0,0-2 11 15,-1-4 4-15,1 0-22 0,8 4 18 0,-5-4 20 16,7 1-4-16,-7-3-35 0,0 1 14 0,-1-2-12 16,-1-1 37-16,1 2-1 0,-10-2 10 0,7 0-5 15,-1 0-3-15,2 0-5 0,-3 0-3 16,9 0-3-16,-4 0-18 0,-1 0-17 0,0 0 30 16,3-12-17-16,-8 10 11 0,0 0-71 15,1-1 6-15,-3 0-72 0,-2-2-75 0,2 1 16 16,-6-10-244-16,-7 1-45 0,2 0 33 0,-7 1 28 15,1-2 27-15,1-1 13 0,-2-1 17 16,0 3 75-16</inkml:trace>
  <inkml:trace contextRef="#ctx0" brushRef="#br0" timeOffset="13194.187">13034 1199 575 0,'0'-1'220'0,"2"1"-37"0,0-3 0 0,-1 4-25 16,1-1-27-16,-2-2-4 0,0 3-22 15,0-1-13-15,3 1-12 0,-3-3 2 0,4-1-13 16,0 2 0-16,1 1-10 0,-3-1 1 0,4 1-18 15,1-2-24-15,7 1 20 0,-1-1 15 16,-5 2-29-16,3 0-5 0,2 0 19 0,5 0-10 16,-3 0-1-16,6 0-14 0,-1 0 17 0,-2 0 6 15,23-9-2-15,-26 5-7 0,3 4 8 0,-7-2 19 16,3-1-5-16,-14 3-9 0,11 0-5 16,-2 0-3-16,-1 0 0 0,-2 0 0 0,-6 0-3 15,8 0-3-15,-8 0 7 0,7 0-12 16,0 0 9-16,-7 0-20 0,0 0-23 0,0-6-22 15,9-2-31-15,-11 8-46 0,0-1 9 0,-6 0-197 16,0-3-109-16,1 0 36 0,-1 0 35 16,0-1 6-16,4 5 11 0,1-7-21 0</inkml:trace>
  <inkml:trace contextRef="#ctx0" brushRef="#br0" timeOffset="13874.9942">13741 1038 272 0,'1'-5'323'0,"-1"0"-27"16,0 2-44-16,0 1-19 0,0 0-42 0,0 0-8 15,2-1-30-15,0 3-14 0,-2-2-23 16,-2 1-5-16,2 4-6 0,-5-2-12 0,-5 3-6 16,5 2-12-16,-7 1-19 0,2 0 8 0,1 0-1 15,-3-1-19-15,3 1-13 0,0 2-6 16,-2-2-8-16,2 2 16 0,0-1-11 0,2-1 3 16,0 0-4-16,-2 4 11 0,-1-3-1 0,4 3-18 15,-2-3-8-15,5-1 0 0,-1 1 0 16,2 2 7-16,0-4 13 0,-3 5-19 0,5-11-2 15,0 7-3-15,14 9-3 0,-12-6 5 16,6 1 12-16,2-2-8 0,1-1 13 16,-2-1-16-16,7 1 8 0,-5 1-16 0,3 1-11 15,3 1 15-15,-1 0 0 0,0 0 2 0,0 0 6 16,-1 0-9-16,1 1-13 0,-3-2 23 16,1 0-8-16,-7-2 5 0,4 3 16 0,-2-1-17 0,0 2-23 15,-5-4 12-15,1 0-1 16,-3-2 6-16,0 1-5 0,0-2 17 0,0-1 5 15,-2 1-13-15,2-2-6 0,-2 1 18 0,0-4-13 16,0 0 1-16,0 0-7 0,-17 13 9 0,6-4-13 16,-5-6 15-16,1 1 15 0,1 0-4 15,3-4-15-15,-1 2 2 0,-5 0-1 0,5 1-5 16,3-2-6-16,1 2 18 0,-1-1-1 0,4-2-7 16,0 0-9-16,1 1 23 0,1-1-26 15,3 0 28-15,0 0 12 0,0 0-10 0,0 0 30 16,-8 0-20-16,8 0-7 0,0 0 10 0,-7 0-32 15,7 0 22-15,0 0-13 0,0 0 7 16,-7 0-9-16,7 0 11 0,0 0-27 0,0 0 9 16,0 0 2-16,0 0-1 0,0 0-14 0,-11 0-25 15,9 0-21-15,2-1-56 0,0-1 12 0,0-3-288 16,0 1-43-16,-2 2 32 0,2-4 5 16,-2 2 25-16,-1 0 39 0,-1 0 12 0,-1 1-63 15</inkml:trace>
  <inkml:trace contextRef="#ctx0" brushRef="#br0" timeOffset="17340.9568">3101 2799 448 0,'0'0'205'15,"0"0"-28"-15,0 0-30 0,0 0 7 0,0 0-25 16,0 0 6-16,0 0-14 0,0 0-13 16,17-20-27-16,-14 20 2 0,0 0 7 0,2 0-19 15,-1-1 10-15,-1 0 9 0,2 1-13 0,-1 0-4 16,-4 0-20-16,0 0-11 0,8 0 7 16,0 0-10-16,5 0 8 0,3 0-10 0,17-7 3 15,-33 7-26-15,15 0 27 0,3 0-30 16,0 0 11-16,1 0-17 0,0 0 7 15,0 0 7-15,1 0-3 0,0 0-11 0,-1 0 3 16,1 0 7-16,1 0 2 0,2 0-22 16,1 0 10-16,0 0 13 0,-1 0 6 0,2 0-32 15,-2 0 26-15,1 0-19 0,0 0 8 0,-2 0 8 16,2 6-17-16,0-6 8 0,0 0-8 16,-2 0-12-16,1 0 8 0,1 0 6 0,0 0 17 15,0 0-16-15,2 0 16 0,0 0-17 16,-1 0 11-16,0 0-13 0,1 0 1 0,1 0-14 15,0 0 24-15,0 0-19 0,-1 0 1 16,-2 0 11-16,1 0 0 0,-3 0 12 0,-1 0-6 16,0 0 13-16,0 0-18 0,0 0 16 0,0 0-5 15,20-6-8-15,-22 5-1 0,-2-4 8 16,-1 5 5-16,-3 0-4 0,6-2-8 0,1 0 11 16,1-1 8-16,-1 0 8 0,3 3-9 0,1-1-18 15,-2 0-2-15,-1-3 13 0,1 2 0 0,2 1-6 16,0-4-9-16,-1 3 3 0,-1-1-12 15,1-1 11-15,-3 0 0 0,-2 1 15 0,2 0-27 16,1-1 20-16,-1 1-9 0,1 2 12 0,-1-1 5 16,0-1-16-16,1 1-2 0,2-2-9 15,-1 1 26-15,-5 2-5 0,8-1 5 0,2 0-9 16,-7-1-4-16,6 0-9 0,-1 0 8 0,3 0-7 16,2 0 15-16,0 0-2 0,-1-2-18 15,2 3 31-15,1-1-14 0,0 0-5 0,-1 1-19 16,2-2 15-16,-2 1-5 0,-1 1 4 15,-2 1 0-15,1-2 0 0,1 1-4 0,-3 0 8 16,-1-1-14-16,3 1 27 0,3 0-6 0,-8 0 6 16,5 1-12-16,-2-1-3 0,1 2-15 0,0-3 17 15,1 1 10-15,-1 1-13 0,2-2 13 0,0-3-28 16,2 5 19-16,-1-1-12 0,-3 0-4 16,4-1 29-16,-1 2-4 0,3 0-24 0,-5-2 5 15,4 1 19-15,1 1-8 0,-2-4-6 16,1 4-16-16,-3 0 19 0,-1-1-5 0,-14 2-1 15,6 0 13-15,5 0-13 0,2 0-3 0,-1 0 13 16,2 0-3-16,1 0-15 0,32-10-7 16,-28 9 8-16,-2-2 6 0,-3-2 18 0,4 3-16 15,-3-2 9-15,5 3-4 0,-4-3 11 16,5 2-7-16,-3 0-16 0,2-1 28 0,-3 0-13 16,4 1-4-16,-1 1 6 0,0-2-11 0,1 3-6 15,-5-2 6-15,0-3 3 0,6 4-10 0,-5 1 10 16,0 0-3-16,-1-2 11 0,-15 2-21 15,7 0 11-15,2 0-5 0,4 0 17 0,1 0-3 16,0 0-11-16,3 0 2 0,2 0 12 0,-2 0 0 16,0 0-10-16,2 0-15 0,1 0 19 15,-2 0 15-15,-1 0-11 0,34-12 0 0,-50 12-10 16,10 0 17-16,3 0-13 0,3 0-11 0,1 0 11 16,34-9-4-16,-33 8 11 0,-2 1-3 15,1-1-1-15,2 1-1 0,-1 0 4 0,2 0-17 16,-4-2 15-16,1-2-15 0,2 4 24 0,-3-3-4 15,1 3-19-15,-17 0-3 0,8 0 19 16,6 0-11-16,2 0 18 0,-1 0-20 0,-1 0 0 16,0 0 0-16,-3 0 5 0,0 0-9 0,0 0 21 15,-4 0 12-15,1 0-20 0,-2 0 11 16,1-6-10-16,1 6 4 0,-2 0-6 0,0 0 9 16,1 0-5-16,0 0 6 0,-1-7-6 0,30-3 13 15,-24 9-15-15,-3 0-25 0,2-1 28 0,3-1 3 16,-2-2-2-16,-2 0-14 15,-2 4-1-15,3-1 3 0,-6 1 10 16,4-1-2-16,0 1 6 0,0-3-6 0,-3 3-7 16,3 1-5-16,-3-3 6 0,1 2-2 0,1 1-10 15,2-3 18-15,0 2-19 0,4-2 30 0,0 0-13 16,0 1-18-16,0 1-1 0,1-2 9 16,0 2 0-16,-1-2 10 0,4 2 7 0,-7-2-10 15,2 0 8-15,-3-1-10 0,1 1 12 0,-2 2-4 16,-2-2-20-16,-5 0 7 0,1 1 11 15,0-1-6-15,-8 3-1 0,0-3 45 0,-1 2-2 0,-3 1-12 16,-3-2-8-16,2 2-18 0,-2-1 32 16,1 1-13-16,-1-1 7 0,0-1-1 0,-1 1-9 15,3 0-8-15,8-1 6 0,1-4-22 0,2 3 23 16,-4 1-7-16,6 2-4 0,-1-1-2 16,-2-1-16-16,1-1 28 0,-1 1 1 0,-3 2-14 15,-4-4 12-15,8 3-32 0,-5 0 28 16,5-2-13-16,-3 3-4 0,4-3 4 0,-13 3 11 15,8 0-6-15,1 0-5 0,2 0 8 0,20-9 8 16,-15 6 14-16,1-3-46 0,4 4 22 0,0-2 5 16,2 3-29-16,4-1 28 0,-2 1-20 15,1 1 42-15,1-1-44 0,-16 1 21 0,9 0-7 16,3 0-4-16,2 0 14 0,1 0-2 16,-1 0-18-16,1 0-7 0,-2 0-2 0,1 0 13 15,0 0 16-15,0 0-18 0,0 0 27 0,-1-7-24 16,-1 7-7-16,2 0 21 0,33-8-9 15,-30 7-12-15,-2-1 17 0,3 0-4 0,1 1 13 16,-4 0 6-16,0-1-2 0,-17 2-16 0,7 0-10 16,4 0 9-16,1 0-5 0,0 0 24 15,-1 0-47-15,0 0 34 0,-1 0-10 0,-1 0-15 16,22-16 30-16,-23 14-3 0,-3-1-8 16,2 2 11-16,-2-2-3 0,0 1 14 0,-4-1-44 0,2 0 41 15,0-1-17-15,1 1 2 0,0 0-9 0,-2-2 22 16,-2 4-25-16,5-4 4 0,-1 1 9 15,2 4-24-15,-1-4 4 0,0 4 12 16,1-3-19-16,-3 1 27 0,2-2-9 0,1 3 6 16,-1 1 1-16,-5 0 3 0,3-3 13 0,2 1-36 15,1 2 34-15,1-2-14 0,-2 0-16 0,-10 2 3 16,5 0 35-16,3 0-6 0,1 0-26 16,0 0-1-16,19-10-12 0,-19 8 19 0,1-2-7 15,-3 1 23-15,4 0-27 0,-1 0 30 16,0-1-9-16,-3 1-22 0,2 0-8 0,1 0 15 15,3 1-6-15,-5 1 17 0,-2-1-16 0,3 0 34 16,2 0-23-16,1-1 6 0,-2 1-22 16,-2 1 2-16,5 0 2 0,-10-2-3 0,1 3 17 15,4-2 4-15,2 1-28 0,-7 1 47 16,6-3-30-16,-2 1 10 0,-3 1-14 0,-1 1 22 16,-1-1-21-16,-3 0 9 0,0 1 3 0,0-1-1 15,-3 0-3-15,1 1-10 0,0 0-2 16,-1-1-7-16,2 1 12 0,-2-1-5 0,1 1 38 15,-3 0-20-15,-4 0 0 0,14 0 0 0,-3 0-30 16,0 0 10-16,3 0 32 0,-5 0-40 0,9 0 45 16,-1 0-46-16,2 0 15 0,1 0 20 15,21 13 11-15,-19-11-12 0,-2 2-12 0,0-1 21 16,3 1-12-16,1-1 12 0,-1-1-44 0,0-1 14 16,3 2-8-16,-6 2 23 0,1-2-27 15,-3-2 24-15,-5 0-26 0,-1 1 27 0,-1-2-21 16,-5 0 9-16,3 0 4 0,-4 1 1 0,2 0 0 15,-3-1-12-15,0 0 15 0,1 1 17 16,-1-1-12-16,1 0 14 0,0 0 12 0,-5 0-29 16,0 0 20-16,0 0-9 0,6 0-17 0,-6 0 38 15,0 0-13-15,7 0-10 0,-7 0-11 16,7 0-7-16,-7 0 15 0,0 0-8 0,0 0 14 16,7 0-25-16,-7 0 8 0,0 0 4 15,0 0 20-15,7 0-11 0,-7 0-19 0,0 0 31 16,8 0-14-16,-8 0 1 0,0 0 0 0,0 0 19 15,0 0-22-15,0 0 23 0,5 0-36 0,-5 0 9 16,0 0 0-16,0 0 0 0,0 0-15 16,0 0 17-16,0 0-22 0,0 0 42 0,0 0-13 15,8 0-9-15,-8 0-12 0,0 0 10 0,8 0-25 16,-2 0 18-16,-8 1 23 0,2-1-37 16,0 0 7-16,0 0 22 0,0 0 1 0,0 0 21 15,0 0-42-15,0-1 5 0,0 2 34 0,0-1-46 16,2-1 24-16,-2 1-26 0,0 0 37 0,0 1-35 15,0-1-35-15,0 0-19 0,-4 0-51 16,0-3-48-16,-11-4 15 0,-2-3-324 0,-3-2 22 16,-1-2 33-16,-1 2 27 0,-3-5 43 15,-2-2 26-15,-4 0 15 0,-3-7 10 0</inkml:trace>
  <inkml:trace contextRef="#ctx0" brushRef="#br0" timeOffset="21104.8285">5688 3380 534 0,'0'0'138'16,"0"0"8"-16,0 0 7 0,0 0-39 0,0 0-4 15,0-13 4-15,0 13-10 0,0 0-45 0,0 0 21 16,0 0 1-16,0 0-8 0,0 0-15 15,0 0-12-15,0 0 19 0,0 0-5 0,0 0-37 16,0 0 27-16,0 0-10 0,0 0 9 16,0 0-15-16,0 0-30 0,0 0 7 0,-8-19 18 15,6 22-16-15,0 0-2 0,0 0 10 16,-1 0-4-16,1 0-3 0,-1 3-8 0,1-4 4 16,-7 9 5-16,-1-2-19 0,0 0 1 15,1 1 6-15,5-3 4 0,-4 1 4 0,3-1 8 16,0-2-4-16,-5 4-8 0,1 0-27 0,2-1 40 15,1-4-14-15,0 0 5 0,0 1 17 0,1-2 0 16,1 2-30-16,1-3 17 0,-1 0 1 16,2 1 4-16,0-2-1 0,0 1 14 0,0 0 0 15,1-2-6-15,-1 2 15 0,2-2-4 0,0 0 23 16,0 0-3-16,0 0-7 0,0 0-27 16,3 2 9-16,-3-4 11 0,2 0-27 0,0 2 2 15,0-1 5-15,0 0-4 0,2 0-13 0,-1 0 15 16,2 0-6-16,0 1-5 0,2-2-9 15,-1 2 3-15,0-1 4 0,-6 1-4 0,7 0-7 16,8 0 17-16,1 0 2 0,3 0-3 0,0 0-22 16,13 11 6-16,-17-6 7 0,1 0 18 0,0 2-16 15,-2 0-17-15,0 2 14 0,0 1 3 16,-1 1-7-16,-3 2-10 0,3-1 32 16,-4 2-25-16,0 1 0 0,-1 3 9 0,-5-3-3 15,-1 2 16-15,4-1-28 0,-5-3 10 0,-1 0 4 16,0-5 1-16,0 4-8 0,-13 17 19 15,5-15-24-15,-7 0 0 0,2 1 7 0,-1-3-4 16,-1-1 21-16,0 0-8 0,-4-2-7 0,1-1 14 16,-3 1-20-16,1-1 3 0,0-2 9 0,0-1-14 15,0-1 7-15,-2-2-1 0,3-1 2 16,4 0 6-16,15-1-3 0,-15 0 0 0,-1 0 19 16,1 0 3-16,3 0-4 0,-8-12 9 0,12 10-11 15,2-2 25-15,2 3-31 0,-2-2 2 0,3 0 10 16,0 0 15-16,0 1-27 0,0-2 3 0,1 1-13 15,1 0 1-15,0 0 11 0,1 0-12 16,0-3-18-16,0 6-46 0,0 0-14 16,0-7-46-16,0 1-46 0,0 6 14 0,13-25-272 15,-9 16 30-15,-2-3 26 0,2 4 17 0,-2 1 18 16,1-1 5-16,-1 1 11 0</inkml:trace>
  <inkml:trace contextRef="#ctx0" brushRef="#br0" timeOffset="21642.956">5606 3446 340 0,'1'-2'176'0,"-1"1"-11"0,-1-1-16 0,0 0 7 15,1 1-44-15,0-1-7 0,-1 1-14 0,1 0-2 16,-1 1-22-16,2-2 6 0,-3 2-24 0,2-3 9 16,0 2-13-16,2 0 6 0,-1 0-22 15,1-1-17-15,0 1 19 0,2-1-21 0,1 2 27 16,3-2-14-16,6-1 5 0,0 0 10 16,-2 1-17-16,-2 0 22 0,9-3-38 0,-2 2 24 15,3-2-7-15,-6 3 5 0,2-1-13 0,-2 0 22 16,2 0 10-16,-4 0-12 0,2-3 0 0,-6 1-10 15,-2 4 8-15,1 1 4 0,-2-1 7 0,-1-1 2 16,0 1-20-16,-3 1 0 0,2-1 2 16,-1 1 0-16,-2 0-15 0,0 0 7 0,0 0 14 15,0 0-18-15,0 0-5 0,0 0-5 16,10 1 1-16,-12 0-28 0,2 1-14 0,-2-2-37 16,1 0-27-16,-1 1 9 0,0-1-182 15,0 0-101-15,0 1 22 0,0-1 24 0,1 0 10 16,-1 2 4-16</inkml:trace>
  <inkml:trace contextRef="#ctx0" brushRef="#br0" timeOffset="23785.4008">6255 3317 374 0,'0'-1'182'15,"0"1"-22"-15,0-3-41 0,0 3 27 0,0-1-17 16,-1 0-39-16,2 0 26 0,-1 1 3 0,0 0-32 16,0-1 3-16,0 1 1 0,1 0 9 15,-2-2-32-15,1 2 1 0,0-1-3 0,1 0 5 16,-2 0-30-16,1 0 15 0,0 1-8 15,0 0 7-15,0 0-28 0,0 0 17 0,0 0-20 16,0 0 11-16,0 0-18 0,-2-7 6 0,2 6 18 16,-1 0-2-16,0 1-23 0,1-2-3 15,0 1 10-15,0-1 5 0,0 1-16 0,-1 1 3 16,1-1 14-16,-1-1-20 0,-1 2 19 16,0-1-9-16,1 1-15 0,0-2-2 0,-1 2 1 15,1 0 2-15,0-1-5 0,-1 1-4 16,-3-2-1-16,2 2 5 0,-1 0 1 0,0 1-3 15,-1-2 7-15,0 1 12 0,-1 2-4 0,6-2-3 16,0 0-13-16,-9 0 9 0,1 0 12 16,1 0-25-16,-16 11 21 0,13-8-8 0,-1 0 6 15,2 0-26-15,2-2 3 0,1 2 0 16,0 1 14-16,2-4-15 0,0 4 21 0,1-1-14 16,-1 0-7-16,0-1 6 0,0 3 19 0,-2-2 1 15,4 2-16-15,-7 5 7 0,5-2 6 16,2-3-8-16,1 1-11 0,1-6-1 15,0 0 14-15,0 8 3 0,0-2 3 16,0-6-20-16,0 8 17 0,0-1-11 0,0-7-12 16,0 9 14-16,17 11 3 0,-11-9-5 0,0 2-4 15,1-4 3-15,0 3 5 0,-3-5 16 0,3-1-4 16,-3 1-18-16,1-1-14 0,0-2 22 16,-1 2-9-16,0-1 15 0,-1 0-12 15,9 3 7-15,-7-1-3 0,0-2 5 0,0 1-11 16,-2-2 16-16,0-1-14 0,0 0 0 15,1 0-11-15,-3-2 14 0,1 4-9 0,2-3 9 16,-1 0 8-16,0 0 6 0,1 1 15 0,-1 0-2 16,1 1 6-16,1-1-17 0,-1-2-4 0,1 3 3 15,1-1-3-15,0-3-5 0,0 2 10 16,0 0-6-16,0-1 8 0,2 0-6 0,-2 0-1 16,2-1-1-16,-1 0 11 0,-7 0-9 0,0 0-5 15,9 0 8-15,0 0 5 0,3 0 13 16,0 0-3-16,10-10-17 0,-13 6 1 0,-2 1-5 15,2 0 1-15,-5-1-7 0,1 0 22 0,0 1-9 16,-1 0 13-16,6-6-2 0,-3 3 5 16,-3 1-21-16,1 0 3 0,-1 0-5 0,-2 1 12 15,1-2 0-15,-1 3 14 0,-1-1-10 16,1 1-13-16,-1-2-6 0,-1 5 23 0,0 0-11 0,0 0-5 16,0-6-13-16,0 6 7 0,-15-12 19 15,12 7 15-15,-1 3-17 0,0-1-1 0,1 0-23 16,-1 1-4-16,-1 0 0 0,1 1 28 0,-1-2-24 15,1 2-12-15,0-1 4 0,0 1-2 16,-1-1 10-16,0 2-7 0,1-3 10 0,-1 2-9 16,2 0 29-16,-1 0-32 0,1 1 22 15,0-1-7-15,-1-1-3 0,0 0-5 0,2 2 26 0,0-1-30 16,-2 1-11-16,2-2 23 0,0 1-7 16,1 1-16-16,-1 0 7 0,0-1 31 0,0 0-23 15,0 1 34-15,1 0-11 0,-1-2-24 0,0 2-7 16,2-1 14-16,0 1-9 0,0 0-10 15,0 0 9-15,0 0 0 0,0 0 15 0,0 0-4 16,0 0 13-16,0 0-40 0,0 0 21 0,0 0 4 16,0 0-6-16,0 0 23 0,0 0-18 0,0 0 1 15,0 0-8-15,0 0 31 0,0 0-11 16,0 0-17-16,0 0-10 0,0 0-11 0,0 0 17 16,-13-8 3-16,13 8-1 0,1-1 19 0,-1 0-22 15,0-1 20-15,1 0-23 0,0 0 16 16,1 1-19-16,-2 0 12 0,0 0-11 15,1-1 13-15,-1 0-8 0,1 0 6 0,-2 0-13 16,2 1 16-16,-2-3-10 0,1 1 14 0,0 2-7 16,0-2 10-16,-1 0 7 0,1 0-26 15,-1 0 3-15,1-1-4 0,0 4 14 0,0 0-6 16,0 0-5-16,0 0-2 0,0-8 6 0,0 2-5 16,-8-3 7-16,6 6-8 0,1 0 23 0,0-1 3 15,-1 1-23-15,0 0-2 0,1 1-2 16,-1-1 22-16,0 0-24 0,1-1 27 0,-3 1-24 15,2-1 3-15,0 2 23 0,0-2-16 16,0 3-6-16,0 0-5 0,-1-3 1 0,2 2 2 16,-1-1 3-16,0 2 16 0,0-1-16 0,1-1 20 15,0 1-22-15,0 1 21 0,-1-1-21 0,-1 1 10 16,2-1-2-16,1 2 7 0,-3-2-21 16,2 2 34-16,1 0-33 0,-2 0 13 0,2 0-19 15,0 0 29-15,0 0-21 0,-2 1 16 16,1 0-19-16,0-1 32 0,1 4-14 0,-1-2-18 15,1 1 4-15,-1 1 22 0,1-2-22 0,0 2 1 16,0 0-12-16,0-2 10 0,0 4 22 16,1-1-13-16,0 1-18 0,1-2 13 0,-2-4 5 15,0 0 3-15,6 14-4 0,6-1 10 16,-5-5-1-16,-1-1-7 0,5 3-10 0,-4-3 17 16,-1 1-25-16,0-3 12 0,0 1 5 0,4 3 7 15,-2-1 20-15,3 1-44 0,-3-3 23 0,0 5-13 16,-2-3-8-16,0-2 0 0,0 1 16 15,0-1-3-15,-1-1 2 0,2 7 16 16,4-2-6-16,-4 0-1 0,0 2-6 0,-2-2-8 16,1 2 20-16,-3-4-34 0,0 2 8 0,1-1 18 15,-1-1-19-15,3 6 31 0,-4-1-25 0,5-1 2 16,-5-1-6-16,-1 0 12 0,3-3-10 16,-2 0 16-16,-2-8 0 0,0 6-18 0,0 3 37 15,0-4-26-15,0 2-3 0,0 0 27 0,0 3-20 16,0 0-11-16,0 1-11 0,-10 7 31 15,3-7-11-15,-1 0-14 0,0-4 11 0,-1 3-15 16,-3 1 6-16,-3-1 29 0,0-2-22 0,1 0 11 16,-4-1 3-16,-1-1-5 0,0 4-8 15,-2-2-7-15,3-5-11 0,0 1 11 0,-1 1 4 16,0-2-1-16,6 1 26 0,1-4 0 16,-5 3-15-16,4-1-8 0,3-1-11 0,3-1 40 15,7 0-25-15,-7 0 17 0,7 0 16 0,-8 0 4 16,8 0-26-16,-9 0 7 0,9 0-6 0,-7 0-16 15,7 0 23-15,0 0-11 0,-7 0 10 16,7 0 11-16,-13-11-3 0,12 9-26 0,-1 0 11 16,1 0-12-16,0 0-14 0,1 0 25 15,-1 1-20-15,0-1 3 0,1 1-2 16,1-2-17-16,0 2-36 0,-1-1-14 0,1-2-24 16,-1 2-35-16,2-1-45 0,1 1 15 0,-2 0-193 15,2 0-75-15,0-1 20 0,0 2 19 0,0 0 26 16,1 0 22-16,-1 0 23 0,2 1 21 15</inkml:trace>
  <inkml:trace contextRef="#ctx0" brushRef="#br0" timeOffset="24251.8985">6929 4000 220 0,'2'1'254'0,"0"-1"-66"0,-1 2-7 0,0-3-13 16,-1 2-38-16,2 2-19 0,-2-3-3 16,1-1-18-16,-1 3-5 0,1 0 9 0,-1-2-24 15,0 2-14-15,1 1-4 0,-2-1 5 0,1-1-2 16,-1 3-15-16,-1 1 19 0,1 1-21 0,-4 7-10 16,1-3 8-16,-1-2 3 0,1-1-23 0,-4 5 27 15,-1 0-13-15,0 1-1 0,-1-3 1 16,4-1-4-16,4 0-21 0,-8 2 25 15,4-2-17-15,0-2 6 0,2-2-22 16,2 1 27-16,-2 0-5 0,1-1-5 0,1-3 11 16,0 2-26-16,0-1 4 0,1 2 5 15,-2-2-19-15,1-1 18 0,1 1-6 0,-1 0-18 16,-1-2-38-16,2 0 5 0,-1-1-181 0,2 0-166 16,0 0 34-16,0 0 25 0,0 0 10 15,-15-20 0-15</inkml:trace>
  <inkml:trace contextRef="#ctx0" brushRef="#br0" timeOffset="25201.2367">7898 3300 331 0,'0'-5'234'0,"0"-1"-25"0,0 1-17 16,0 0-15-16,0 2-32 0,2-2-25 0,-4 1 16 15,2 3-27-15,-1-2 0 0,-1 0-13 16,1 2-6-16,0-1-18 0,-1 0-10 0,1-1-5 16,1 2-4-16,0 1-3 0,-4-3-3 0,2 3-1 15,0 1-17-15,-2 0 9 0,0 0-17 16,0 0 23-16,-1 1-25 0,-1 3 12 0,2-3-13 16,-10 8-7-16,3 1 3 0,0-2 0 15,0 1-10-15,0 0 23 0,4-2-28 0,-2 2 4 16,-3 5 2-16,3 0 0 0,0-3-10 15,0 5 12-15,1-1 9 0,-1-1-10 0,3 3 1 16,-2-1-6-16,3 0 0 0,-1 1 23 16,3 2-15-16,-1-2-7 0,2-2 1 0,0 3-11 15,1-2 5-15,1-7 11 0,0 3 1 16,0 2-3-16,0 0-4 0,12 17 9 0,-8-14 6 16,1-2-6-16,3-1-10 0,-1-1 12 0,0-1-4 15,0-1 12-15,-4-2 0 0,6 2-4 16,-2-2-5-16,2-2 1 0,3 1 9 0,-4-1-13 15,5-3 17-15,-2-1-12 0,-1-1 10 16,6 3-12-16,-5-3-3 0,0 1 3 16,-3-3-2-16,-8-1 0 0,9 0 6 0,-1 0 3 15,4 0 17-15,16-9 0 0,-13 3 1 16,-1 0 14-16,-3 1 7 0,-3-1-15 0,4-2 18 16,-1-1 7-16,-1-1 1 0,-2 1-33 0,2 1 10 15,-4-1-9-15,-1 1 16 0,-2 0-13 0,1 1 17 16,-3-1-6-16,-1 8-5 0,0-6-5 15,0 0 28-15,0-1-16 0,0-3-7 0,0-2-3 16,-12-7-5-16,9 11-27 0,-2 0 20 0,-4-1-6 16,-1-1-2-16,-2 1 15 0,1 1-2 0,-1 1-5 15,-2 0-11-15,4 5 3 16,2-1-2-16,-1-1-2 0,2 2-3 0,0-1-1 16,1 0-1-16,2 3-39 0,-1-3-7 0,1 1 12 0,1 2-30 15,-1-1-21-15,1-1-15 0,1 1-32 16,-2 0-24-16,2 0-42 0,0-1-23 0,1 1 20 15,1-1-243-15,0 2 3 0,0 0 28 16,0 0 55-16,12-12-3 0,1 6 16 0,3-2 29 16,0 1-28-16</inkml:trace>
  <inkml:trace contextRef="#ctx0" brushRef="#br0" timeOffset="26057.1742">8647 3392 534 0,'6'-8'298'0,"-3"1"-37"16,7-5-36-16,-4 6-37 0,-3-1 5 0,0 1-35 15,0 2-8-15,-1 0-4 0,0 0-24 16,-1-1-15-16,0 1 4 0,1 0-19 0,-2 0-14 15,1-1-16-15,-1 5 17 0,0 0-16 16,0-9-9-16,0 2-3 0,0 7 3 0,0-6-13 16,-13-6-5-16,10 10-2 0,-7-7 0 15,2 3-9-15,-6-2 3 0,3 3-10 0,1 2-3 16,3 3 22-16,-2-3-30 0,2 2 14 16,0-1-9-16,0 1-17 0,1 1 20 0,-2 0-4 15,8 0 2-15,-6 0-6 0,-1 0-5 0,-6 0 18 16,-15 14-18-16,14-4-6 0,1-2 10 0,0 0-10 15,4-1 18-15,0 2-6 0,-2-1 4 16,4 1-15-16,1-1 15 0,0 5 2 0,-1-3-6 16,3-1-11-16,3-1-2 0,0 2-1 0,0-3 14 15,1-7-11-15,0 6-4 0,0 0 23 16,17 15-26-16,-6-11 14 0,2-2-21 0,1-1 4 16,-4-2 26-16,-1 0-8 0,1-3 5 0,-1 0-21 15,1-1 6-15,-10-1 29 0,13 0-17 16,-1 0-1-16,0 0-7 0,9-10-5 0,-9 3 13 15,-1-2 4-15,-4 2 10 0,1 0-8 16,-3-1 22-16,3-2-11 0,-4 0 25 0,1 5 0 16,0-4-13-16,-3 4 1 0,0-2-12 0,0 2 40 15,-1 0-10-15,0 2-2 0,0-1-31 0,1 0-1 16,-1-1-3-16,1 2-1 0,-2 0 34 0,1 0-9 16,0 0 6-16,-1 3-5 0,1-2-4 15,0 0-14-15,-1-1-2 0,1 3-3 0,0 0 5 16,-1 0-8-16,0 0 16 0,0 0 3 15,7 15-4-15,4-2-36 0,-4 1 1 0,0 1 30 16,2 3-1-16,-1 0-4 0,1 2-19 16,-1-1 13-16,3 2-1 0,-4 0-2 0,0-1-21 15,-2 2 5-15,-3 0-5 0,3-3 3 16,-2 5 4-16,-2-3 4 0,-1-4 0 0,0-8 0 16,0 5-1-16,-12 18 13 0,4-17-21 0,-3 1 2 15,-2-2-17-15,1 0-17 0,-4-3 15 16,-4 1 4-16,3-2 34 0,1-2-2 0,-1-1-1 15,-1-3-11-15,3 5 1 0,1-4-21 0,0-3 2 16,6 1 1-16,-1-3 2 0,0 0 42 0,9 0-24 16,-7 0 0-16,7 0 24 0,-9 0-2 0,1 0-41 15,8 0 1-15,-8 0-2 0,8 0 1 16,-7 0 3-16,7 0 0 0,-17-11 17 0,13 11 0 16,2-1-26-16,-1 1-18 0,0-1-33 15,1 1-25-15,-1-3-39 0,0 1-96 16,2 1 22-16,1-2-269 0,0 2 40 0,0-1 32 15,1 1 21-15,0-1 53 0,1 1-16 0,1 0 20 16,-1 1 10-16,2-2-8 0</inkml:trace>
  <inkml:trace contextRef="#ctx0" brushRef="#br0" timeOffset="26485.4312">9216 4034 481 0,'4'0'270'15,"-1"-2"2"-15,0 2-30 0,-1-1-48 0,1-2-22 16,-1 3-12-16,0 0-30 0,0-1-13 0,-1 0-14 15,-2 1-4-15,1 2 10 0,0 0-32 16,-2 2-23-16,-1-1 18 0,0 2-23 0,-6 6 13 16,0 0-25-16,-2 2 11 0,0-4-25 15,0 1 16-15,-4 4-16 0,-1-1 11 0,-2 2-7 16,1 0 1-16,-1-5-21 0,7 4 8 16,-4-5 14-16,0 1-18 0,4 0 14 0,0-2-17 15,5 1-7-15,-1-5 26 0,3 1-7 16,1-1-7-16,-1-1-25 0,1-1 23 0,0 0 1 15,0 1-8-15,1-1-13 0,0 0 6 0,-1 1-4 16,2-3 21-16,-2 1-14 0,1 1 9 0,0-1-3 16,1-1-26-16,1 0-71 0,0 0-19 15,0 0 10-15,-2-6-322 0,2 1 18 0,1-1 25 16,2-11 26-16,-3 5 58 0,0-3 1 16</inkml:trace>
  <inkml:trace contextRef="#ctx0" brushRef="#br0" timeOffset="27635.6356">10301 3207 563 0,'0'0'171'0,"0"0"-29"0,0 0 8 15,0 0-17-15,0 0 2 0,-14 0-30 0,14 0 3 16,0 0-43-16,0 0 9 0,0 0-4 15,0 0 0-15,0 0-2 0,0 0-30 0,0 0 11 16,0 0 5-16,0 0-22 0,0 0 9 16,0 0 1-16,0-13 6 0,0 13-8 0,0 0 17 15,2-15-30-15,6 15 9 0,4 0-11 0,3 0 7 16,27-6 4-16,-18 3-22 0,2 0 20 16,2 0-15-16,-1 2-9 0,2-1-3 0,-1 0 2 15,-6 1 1-15,-1 0 11 0,-4 0-7 16,-6-1 0-16,-1 2-3 0,-1 0 9 0,-2 0-7 15,-1 0 7-15,-1-1-3 0,0 0 21 16,-1 1-13-16,-1 0-8 0,-3 0 4 0,0 0-6 16,0 0 14-16,0 0 0 0,7 0-8 15,-7 0-13-15,0 0 8 0,0 0-6 0,6 0 9 16,-6 0-7-16,0 0 3 0,7 11 12 0,-7-7-15 16,-2 0 9-16,2 2-2 0,-2 1-20 15,0 7 5-15,2-8 17 0,0 3-28 0,0 4 19 16,0 0-8-16,0 3-10 0,0 0 19 15,0 1-7-15,0-1 6 0,0 1 20 0,0 3-5 16,0-2-8-16,0 1 12 0,0-1-10 0,0 2 11 16,0 1-23-16,0 1 34 0,0-2-21 0,-14 24-2 15,14-33 7-15,0 5 2 0,0 1-13 16,0 1 10-16,0-1-26 0,-10 15 4 0,8-21 8 16,1-2 19-16,0 0-15 0,1-9-20 15,0 6 12-15,0-6 15 0,0 8-8 0,0-8 2 16,0 8-4-16,0-8 1 0,0 7 4 0,0-7-5 15,0 8-3-15,0-8-11 0,0 7 1 0,0-7-5 16,0 0 21-16,0 6-24 0,0-6 8 16,0 0 7-16,0 0 18 0,0 0-36 15,0 6 8-15,0-6-15 0,0 0-10 0,0 0-28 16,0 0-22-16,-2 9-59 0,3-11 12 16,-2-3-306-16,0 1 9 0,0-1 29 0,-4-9 23 15,2 0 13-15,-3-2 18 0,-2 2 9 0</inkml:trace>
  <inkml:trace contextRef="#ctx0" brushRef="#br0" timeOffset="28028.5252">10457 3517 277 0,'-2'-1'217'0,"1"-1"-41"15,1 1-44-15,1-1 4 0,1 1-27 16,0 0 24-16,2-1-47 0,-1-2-19 0,3 3 18 16,9-6 1-16,1 1-18 0,0 2-31 15,3-3 42-15,1 2-37 0,0 0-15 0,1 0 21 16,0-1-4-16,0 0 17 0,-3 1-27 0,3 1 14 15,-5-1 18-15,3 0-22 0,-2 1 0 16,-5 2 5-16,2-3-9 0,-3 1 0 0,-2 0 9 16,1 4 1-16,-1-4-25 0,-2 2 30 0,6-7-19 15,-3 5 5-15,-1 1-8 0,0 0 8 16,-4 2 2-16,0-1-13 0,-2 1-19 0,-1-1 13 16,0 1-24-16,1-1 5 0,-2 1-23 0,1 0-24 15,-1 1-38-15,1 0 6 0,0-2-164 0,-2-2-90 16,0 4 23-16,0 0-66 0,0 0-4 15,0 0 5-15</inkml:trace>
  <inkml:trace contextRef="#ctx0" brushRef="#br0" timeOffset="28765.7577">11154 3179 489 0,'1'-3'271'0,"1"0"-29"0,1 1-20 15,-2 0-28-15,0 2-32 0,3-3-16 16,-4 0-15-16,1 2-28 0,-1-1 10 0,2 0-25 16,-2 2 9-16,0 0-24 0,0 0-10 0,0 1-7 15,-2 0 0-15,1 2 5 0,-2 1-35 16,2 0 10-16,-2 1-7 0,-2 8 0 0,-3 0 8 15,4-5-19-15,3 2 21 0,1-3-21 0,-3 3 6 16,3-2-13-16,0-8 3 0,0 14-3 16,0-2-7-16,0 2 4 0,0 1 3 0,10 11-1 15,-1-11-11-15,2-4 6 0,0 3 7 16,0-3-7-16,5 0 13 0,1-3-25 0,1-1 10 16,0-1 0-16,2-1 14 0,3-2-14 15,-2-2-2-15,0 1 14 0,-11-2-23 0,5 0 11 16,4 0-3-16,-2 0 18 0,18-11-19 0,-18 4-1 15,2 0 2-15,-6-1 7 0,0-2-12 16,1-2 3-16,-4-2-6 0,1 1 8 0,-2-2 12 16,-1 1 21-16,-3 0-7 0,4-1 8 0,-4 4-6 15,-2-2 9-15,-3 3 3 0,3 2 7 16,-1-1 5-16,-2 1-31 0,2 3 26 0,-2 0 9 16,0 0 1-16,1 1-24 0,-1 0 37 0,2 0-33 15,-2-1 6-15,0 2-10 0,1 1-25 0,-1-1 25 16,0 0-34-16,0 1 27 0,0 2 2 15,0 0-21-15,0 0 17 0,1 1-6 0,-1 1-12 16,0 3 28-16,-1 2-27 0,3-2 1 0,-2 1-8 16,0 3 2-16,0 1 23 0,0 4-16 0,12 21 19 15,-11-18-23-15,-1 2-15 0,4-2 19 16,2 4-3-16,-4 0-16 0,-1-1 36 0,3 0-41 16,-2 0 22-16,-2-13-21 0,0 5 25 0,0 3-9 15,0-3-11-15,12 18 6 0,-10-18-13 16,-1 0 15-16,1-3-16 0,-1-2 42 0,2-2-44 15,-1 1 5-15,-2-1 28 0,2-2-16 16,-2 0 29-16,0 0-37 0,0 1 36 0,2-1-26 16,-2 0 10-16,0-2 2 0,0 3-34 0,0-1 13 15,1-2-14-15,-1 2 0 0,0-1-16 16,0-2-39-16,0 0-47 0,0 0-82 0,0 2 19 16,0-2-240-16,2-1-9 0,-1 2 30 15,2-1 26-15,0 0 52 0,-3 0 21 0,3 0 12 16,1 2 5-16</inkml:trace>
  <inkml:trace contextRef="#ctx0" brushRef="#br0" timeOffset="29184.1327">12176 3815 356 0,'2'1'226'0,"1"0"-12"0,-3-1-24 0,3 0-34 15,-1 0-30-15,2 1-2 0,-2 1-18 16,0-1-4-16,-1 2-20 0,0 0 0 0,1 0-9 16,-2 1 7-16,0-1 8 0,0 2-42 15,-1 1 19-15,-2 0-4 0,-3 10-18 0,-1-2 3 16,0 2-6-16,-2 0 2 0,-1 2 5 15,-2-3-15-15,0 2 8 0,-2 1 7 0,0-1-10 16,0 3 14-16,-2-2-20 0,1 0 8 0,1-2-11 16,0 2 7-16,1-7-23 0,0 1 3 15,6-1-4-15,0-1 26 0,2-4-14 0,1-1 24 16,-1-2-1-16,4 1 0 0,-1-2-9 0,1 0 13 16,-1 0-5-16,2-2 0 0,-2 0-11 15,4 0-19-15,-4-2-2 0,4-1-20 0,0 0-14 16,-1-2-32-16,1 0-57 0,6-8 11 0,-1-4-291 15,-3-2 17-15,1 3-23 0,-1-3 37 16,1-2 27-16,-1-2 12 0,0-2 14 0</inkml:trace>
  <inkml:trace contextRef="#ctx0" brushRef="#br0" timeOffset="30117.7783">13344 3067 354 0,'-2'-1'248'0,"0"-1"-15"15,2 1-11-15,-2 1-52 0,2-2-21 16,0 1-13-16,-1-1 16 0,-1 1-37 0,0 0-16 15,-2 1 3-15,0 0-30 0,-2 1 9 16,0-1 2-16,-12 6-12 0,0-2-15 0,-3 2-7 16,0 0 7-16,0 1-16 0,-2 1 5 0,1 0-22 15,0 0 16-15,-1 3-5 0,2-3-12 0,4 4-12 16,-1-2 4-16,3-2-4 0,0 2 6 16,2-2 2-16,2 2-15 0,0-2 0 15,4-1 3-15,3 0 12 0,-1-2 1 0,3 2-15 16,0-1 8-16,2-1 6 0,0-1 23 0,0-4-26 15,0 0-2-15,0 8 18 0,0-1 7 16,18 12-20-16,-4-5-2 0,1-2 21 0,5 2-3 16,-2-1-6-16,0-1-2 0,5 1 3 0,-2-2-28 15,0 1-1-15,-3 3 15 0,2 0-10 0,1-1-5 16,-1-1 17-16,0 4 6 0,0-2-12 16,-7 2-9-16,4-1-14 0,-2 1 18 0,-1 0-5 15,-3 0-2-15,1-2 23 0,-4-1-17 16,1-1-15-16,-3 1 16 0,-3-4 8 0,-1 0-15 15,1-3-6-15,-3 0 22 0,0-7 0 0,0 0 0 16,0 8-8-16,-16 9-2 0,1-9-1 0,-6-2 15 16,-2 0-12-16,-2-3 2 0,-2 0-1 15,-4 0 3-15,1 0-12 0,-1-3 30 0,5 1-27 16,10-1 4-16,-3 0 27 0,-2 0 5 16,0 0-6-16,-1 0 28 0,6 0 1 0,0 0-7 15,3 0 1-15,-5-10-35 0,11 10 20 0,1-1 22 16,3-1-27-16,-1 2 3 0,2-1-2 15,-3 0-5-15,4 1-2 0,-3 0-17 0,2 0-24 16,0 0 18-16,0 0-9 0,0-1-31 0,1 1-12 16,1-2-56-16,1 1-46 0,1-1 14 0,2-2-254 15,6-6-52-15,-1-2 28 0,1 1 38 16,2-3 5-16,1 0 31 0,0-1 32 16,3-1 4-16</inkml:trace>
  <inkml:trace contextRef="#ctx0" brushRef="#br0" timeOffset="31170.0252">13971 3116 470 0,'0'-2'240'0,"0"2"-26"15,0-1-24-15,0-1-13 0,0 0-6 0,0 0-15 16,0 0 10-16,0 1-35 0,0-1 2 15,0 0-19-15,0 0-26 0,0-1 17 0,-2 0-27 16,-3-1 14-16,3 1-37 0,1-1 11 0,-3 0-14 16,0 1 14-16,0-1-26 0,-1 1 19 15,-1 0-31-15,-8-4-5 0,5 2 12 0,0 1-12 16,2 1-2-16,-2 2-17 0,3-1 3 0,-1 1 3 16,-3 1 2-16,10 0-5 0,-9 0-5 15,-3 0 24-15,-15 11-16 0,13-3-6 0,0 2 3 16,1-3 14-16,2 2-12 0,2 1-9 0,-3-2 19 15,3 7-20-15,3-7 15 0,4-1-16 16,-3 1-2-16,5 0 24 0,0-3-9 0,0-5-29 16,0 0 12-16,0 8 18 0,0-2-18 15,18 9-3-15,-4-7 7 0,1-2 2 0,3 0 8 16,-2-1-1-16,2-1-13 0,4-4-1 0,-10 0-3 16,-12 0 20-16,10 0-12 0,4 0-3 15,16-12 2-15,-18 7 5 0,0-2 23 0,-3 0 7 16,-2 1-4-16,-1-1-1 0,-1 1-1 15,-1 0 31-15,1 1-5 0,-3-1 17 0,1 2-30 16,-1 1 19-16,0-1 2 0,0 0-20 16,2 0 24-16,-1 1-13 0,-3 0-17 0,2 2 24 0,0-2-15 15,-2 2-4-15,2-1-5 0,2 1-3 16,-2-1-36-16,-1 1 30 0,0 0-2 0,-1 1-2 16,0 0-3-16,0 0-1 0,6 12 0 0,5 1-19 15,-5-1 2-15,2 3-10 0,1 1 26 16,0 1-21-16,2 2 21 0,-4 2 9 0,2-1-12 15,1 3-12-15,-2 2-23 0,1-3 32 0,-3 2 4 16,-2 1-7-16,4 1 4 0,-4-4-23 0,-2 2 29 16,-1-1-10-16,-1-12-31 15,0 6 44-15,0 3-17 0,0 0 3 0,-13 17-1 0,5-20 27 16,3-3-4-16,-5 2-49 0,-2-1 14 16,1-5-11-16,-3-1 26 0,1-1 10 0,-2-3-11 15,-1-1-13-15,-3 0 22 0,6-2-5 0,2-2-7 16,-1 0-21-16,1 0-11 0,1 0 33 15,10 0 5-15,-8 0-16 0,1 0 10 0,-1 0-2 16,8 0 0-16,-9 0 4 0,0 0-9 0,2 0 21 16,-4-10-2-16,3 10-3 0,4-1 0 0,0 0-3 15,0 0-37-15,2 0 39 0,-3-2-1 16,3 3-2-16,-2-1-1 0,0 1-3 0,2 0-19 16,0-2-42-16,0 2-6 0,0-1-44 0,2-3-54 15,-2 2-66-15,1 0 19 0,-1-3-263 16,2 1 24-16,0-1 19 0,0-1 37 0,0 6 26 15,0 0 23-15,0-8 49 0,0 0-4 16</inkml:trace>
  <inkml:trace contextRef="#ctx0" brushRef="#br0" timeOffset="32018.0175">14872 3834 475 0,'0'0'326'16,"0"0"-48"-16,0 0-17 0,0 0-31 0,0 0-16 15,0 0-34-15,0 0-11 0,0 0-25 16,0 0-42-16,0 0 9 0,0 0-8 0,0 0-9 16,0 0-22-16,0 0-10 0,0 0-16 15,0 0 14-15,0 0-19 0,0 0 7 0,0 0-12 16,0 0 10-16,0 0-11 0,24 29-5 0,-25-25 10 16,-1 2-7-16,-2 0-2 0,-2 10-16 0,-1-1 5 15,-1-2-6-15,-2 2 15 0,-1 0-19 16,0-1-8-16,-3-5 1 0,3 7 19 0,-3-2-29 15,-4-5-2-15,2 4 6 0,1-6-1 16,-3 6 8-16,5-1 14 0,-5-2-15 0,2 0 19 16,4 1-37-16,1-4 24 0,0-2-21 0,2-1-9 15,3-1-20-15,-1 0-15 0,2-2-29 0,-1 0-38 16,0-1 11-16,6 0-214 0,0 0-86 16,0 0 28-16,-14-14 23 0,13 7 57 0,0 1-12 15,-2-15 18-15</inkml:trace>
  <inkml:trace contextRef="#ctx0" brushRef="#br0" timeOffset="32681.116">15521 2963 646 0,'-1'0'197'0,"0"0"-17"15,0 0-18-15,1 2-35 0,1 2-12 0,-1-3 9 16,-1 3 18-16,2 1-13 0,-1 1-24 16,1 0 1-16,-1 2 12 0,0 0-18 0,0 1 4 15,0 4-26-15,0 3-2 0,0 3 9 16,0 0-14-16,0 0 11 0,0 2-28 0,0 0 13 16,0 1-21-16,0 0 10 0,0 0 2 0,0 0-16 15,0 2-16-15,0 0 5 0,0 0-1 0,0 1 13 16,0 0-20-16,-7-1 0 0,7 0-10 15,0 0 17-15,0-2 6 0,0 0-19 0,0-1 5 16,0-3-2-16,0-2-4 0,0-1-4 16,0-3-6-16,9 9 6 0,-9-21-19 0,0 6 21 15,0-6 0-15,0 9-13 0,0-4 14 0,0-5-9 16,0 0-4-16,0 8 21 0,0-8-23 0,0 0 8 16,0 0 8-16,0 0-21 0,0 0-5 0,5 9-22 15,-5-12-33-15,0-1-41 0,0-1-39 16,0-2 14-16,0 0-270 0,4-11-28 0,-4 9 29 15,0-7 24-15,0-4 26 0,0-3 12 16,0 2 58-16</inkml:trace>
  <inkml:trace contextRef="#ctx0" brushRef="#br0" timeOffset="33149.089">15872 2950 448 0,'0'-4'278'16,"1"2"-28"-16,-1 0-67 0,1-1-23 0,0 2-5 15,2 0-24-15,-3-1-29 0,1 3 25 16,1 1-31-16,0-1-6 0,0 2-7 15,1 1 0-15,-1 2-14 0,0 0-8 0,3 10 1 16,-1-2-6-16,0 2 4 0,0 1-4 0,-2 4-2 16,-2-3-4-16,2 1 0 0,0 2 6 0,-2-1 11 15,0 2-32-15,0-1 7 0,0-10-3 16,0 6 3-16,0-1-12 0,0 4 1 0,0-1 6 16,0 4-7-16,0-1-1 0,0-1 21 15,0 1-31-15,0-3-18 0,0 1 21 0,0-1-16 16,0 0 9-16,0 0 8 0,0-3-3 0,0 1-13 15,0-3 9-15,0-1-8 0,0-2 9 0,0-1 9 16,0-2-18-16,0-1-4 0,0-1 20 16,0-6-4-16,0 9-23 0,0-2 0 0,0-7 1 15,0 6 10-15,0-6-2 0,0 8-10 16,0-8 22-16,0 5-38 0,0-5-7 0,6 9-35 16,-3-11-25-16,1 1 9 0,0-4-191 15,8-3-153-15,-6-1 23 0,2-4 27 0,-5-2 25 16,-3 5 54-16,8-5-37 0,-3-1 24 0</inkml:trace>
  <inkml:trace contextRef="#ctx0" brushRef="#br0" timeOffset="33832.7943">16544 3105 317 0,'-2'-6'260'0,"1"1"-50"0,-1-1-5 15,0 0-25-15,-6-5-30 0,5 3-8 16,-3 2-15-16,1-1-22 0,2 3 11 0,-1 0-23 15,2 1-15-15,0 1 12 0,-1 0-16 0,-1 0-17 16,1 1 5-16,3 1-17 0,0 0-10 0,-7 0 15 16,7 0-11-16,-8 0-12 0,8 0 11 15,-19 10-24-15,7 0-2 0,-1-1 9 0,-1 0-1 16,1 0 9-16,-1 1-13 0,3-1-4 16,1 6 2-16,-1-2-3 0,1-1-7 0,4 2 7 15,0 0 8-15,0 4 2 0,3-3-17 16,-2 3 18-16,5 2 2 0,0-12 15 0,0 4-6 15,0 0-17-15,17 15 15 0,-9-12-22 0,1-3 0 16,4 0 6-16,2-1 12 0,0-1-6 0,0-1 5 16,2-3-4-16,2 0-15 0,0-2 19 15,2-1-14-15,-3-3 31 0,-9 0 1 16,5 0 35-16,2 0-13 0,20-15 27 0,-20 7-2 0,1 0-8 16,-4-3-9-16,4-2-8 0,-3 1-6 15,0-3-7-15,-3-2 49 0,-2 1 5 0,-1-2-7 16,0 4-1-16,-3-4-9 0,-1 0 13 0,0 1-10 15,-1 0-9-15,-3 11-13 0,0-3 15 16,0-1-10-16,0 1-4 0,0-3-17 0,-16-14-3 16,7 13-10-16,0 2-5 0,-2 0 8 0,4 5-11 15,-3 0-9-15,5 2 2 0,-1-2 9 16,1 3-15-16,1-1 4 0,-2 1-13 0,3 1 12 16,-1 0-8-16,1 1-16 0,-1-1-28 0,-1 2 12 15,0 0-32-15,5 0-25 0,0 0 8 0,-23 12-70 16,9-1-28-16,3-3-31 0,0 1-29 15,1 6 25-15,3-9-161 0,0 8-128 16,-1 0 24-16,7-3 35 0,1-1 28 0,0-10 27 16,0 13 24-16,12 14 21 0,-2-11 14 0,3-3 28 15</inkml:trace>
  <inkml:trace contextRef="#ctx0" brushRef="#br0" timeOffset="34249.5212">17085 3535 383 0,'2'1'281'0,"0"0"-16"0,0 0-30 16,0-1-32-16,-2 0-29 0,2 2-6 0,0-1-29 15,-1 0-6-15,0-1 3 0,0 1-25 16,-1 1-30-16,1 1 12 0,0 0-14 0,-1-2 4 16,0 4-27-16,1 0-3 0,-3-1 9 15,1 3-6-15,1-2-26 0,0-5 10 0,0 13 10 16,-9 17-7-16,5-10-14 0,-2-1 3 0,-2-2-17 16,-1 2 36-16,-3 1-5 0,0-2-16 15,6-1-10-15,-6 1 8 0,1 0-6 0,2-2-7 16,0-3-14-16,3-1 24 0,0-1 1 15,1-4-11-15,2 0 17 0,0-3-31 0,-2 1 8 16,3-2 2-16,0-1 15 0,1 1-14 0,0 0-26 16,-1-3-10-16,2 0-41 0,2 0-42 0,-2-3-54 15,2 0 14-15,1-2-280 0,3-9 30 16,4-4 24-16,3-2 27 0,-1-1 28 0,2-2 47 16,1-4-23-16</inkml:trace>
  <inkml:trace contextRef="#ctx0" brushRef="#br0" timeOffset="34766.1365">17946 2930 502 0,'2'-3'279'16,"-1"-1"-30"-16,1 1-25 0,0-1-23 0,0 1-23 15,0 0-6-15,-2 1-17 0,2-1-10 0,-1 1-11 16,-1 1-18-16,2 0-22 0,-2-2-7 15,0 3-12-15,1 2-8 0,-1-1-3 0,-1 1-9 16,0 1 15-16,0 1-26 0,1 0-3 16,-2 1-1-16,1 2 5 0,1 0-19 0,0 2 0 15,-5 19 0-15,5-19 11 0,0 7-8 0,0 2-23 16,0 0 16-16,0 2 5 0,0 0-7 0,0 3-14 16,0-3 11-16,0 1 3 0,0 1-7 15,0 0 6-15,0 1-2 0,0-1-9 0,0 0 20 16,7 22-29-16,-3-23 9 0,-3-2-3 0,-1-10 19 15,0 3-16-15,0 3 11 0,0-2 3 16,0 0-10-16,0-3 3 0,0 1-8 16,0-3-6-16,0-2 11 0,0 1-19 0,0-7 1 15,11 15-7-15,-10-11 11 0,-1 0-35 0,1-2-29 16,0-1-35-16,1-2 9 0,0 1-131 0,-1-5-128 16,1 1-75-16,6-9 48 15,-2-7 3-15,1 3 47 0,-2-2 22 0,4-5-26 0</inkml:trace>
  <inkml:trace contextRef="#ctx0" brushRef="#br0" timeOffset="35196.8414">18238 2902 499 0,'0'-4'288'0,"2"2"-80"16,0 0 11-16,1-1-50 0,-2 1-4 0,1 1-33 16,0 0-22-16,-1 2 8 0,2-1-45 0,-3 4 20 15,3-1 0-15,-1 0-28 0,6 12-2 16,-5-5-9-16,1 1 2 0,-1 5 19 0,4 0-17 16,-4 1 13-16,-1 0 3 0,0-1-16 15,1 3-7-15,1-1-10 0,-2 2 6 0,1-1 10 16,0 1-5-16,1 2-9 0,-2-4 5 0,0 1-30 15,0 2 18-15,0 1-4 0,-1-2 11 16,0 1-36-16,0-1 33 0,1-1-3 0,4 0-16 16,-6-5 12-16,3 4-13 0,-3-9-5 15,0 4-8-15,0 0-3 0,0 1 11 0,0-4-4 16,0 1 10-16,0-3 9 0,0 1-17 0,0-3 25 16,0 1-43-16,0-7 24 0,0 8-11 15,0-1-17-15,0-7 26 0,0 7-9 0,0-7-5 16,0 6-12-16,0-6-16 0,9 12-18 0,-9-10-102 15,1-2 14-15,0-2-269 0,0 1 30 0,-1-4 28 16,0 0 24-16,0-2 22 0,4-10-41 16,-3-1 14-16,0-4 10 0</inkml:trace>
  <inkml:trace contextRef="#ctx0" brushRef="#br0" timeOffset="35733.9553">18616 2971 802 0,'4'-7'233'0,"0"0"-3"0,-2 0-7 0,0 1-28 15,1 1 6-15,-1 1-34 0,1 1-15 16,0-2-22-16,-1 3-11 0,1-3-7 0,-1 2-16 15,4-1-11-15,-1 2-12 0,0 0-19 0,1 0-4 16,0 0-2-16,2 2 9 0,0 0-13 16,4 0-9-16,15 14-2 0,-11-6 11 0,-4 2-27 15,0 2 4-15,0 2-3 0,-2 0 4 0,-7 1 5 16,3 2-8-16,0 0-3 0,-2 1-8 16,-4-4 19-16,0-3-7 0,0 4 18 0,-12 22-27 15,4-14 12-15,-1-3-14 0,-3 2-14 0,0-1 18 16,-2-1-6-16,-2-1-2 0,3 2-5 15,1-4 17-15,3-3-27 0,-4 0 21 0,1-2 4 16,-2 1-10-16,9-5-13 0,-4-2 14 16,7-2 0-16,-1 0-16 0,1 0 4 0,-1-1 3 15,1 0 2-15,0-1 15 0,2-2-18 0,0 0 17 16,0 0 17-16,0 0 8 0,0 0-28 0,13 13 38 16,-6-13-14-16,2 0-5 0,8 2-17 15,3 0 1-15,2-2-11 0,-2 0 23 0,-8 0-10 16,4 0 1-16,4 0-18 0,1 0 22 15,-1 0-24-15,1 0 34 0,0 0-33 0,-1 0 28 16,-1 0-7-16,-1 0-26 0,-2 0-37 0,-4 0-29 16,-2 0-36-16,-1 0-50 0,-2 0 18 15,-7 0-297-15,8 0 1 0,-8 0 45 0,8 0 50 16,1-7-7-16,-9 7 10 0,1-1 58 16,2 1-3-16</inkml:trace>
  <inkml:trace contextRef="#ctx0" brushRef="#br0" timeOffset="36096.3244">19330 3710 577 0,'3'2'307'0,"-2"0"-45"0,0 0-22 0,0-1-44 15,0 0-33-15,0 2 15 0,1-1-33 0,-2-2-10 16,0 3-31-16,1-1-8 0,-2 2-2 0,-1-1 6 16,-1 1-28-16,-5 7-4 0,-2-1 1 15,1 0-10-15,2-2 11 0,-4 2-25 0,-1 1 6 16,2-1 0-16,-3 1-32 0,4-2 11 16,-5 0-13-16,6-2 15 0,-3 5-7 0,4-6-17 15,0-2 21-15,1 0-8 0,0 1-17 0,2-3 6 16,2 2-10-16,-1-4 15 0,-1 2-2 15,3 0-13-15,-3 0-18 0,2 0 1 0,-1-1-51 16,3-1-82-16,0 0 13 0,0 0-269 16,-7 0 21-16,-2-12 11 0,8 6 3 0,-3-11 61 15,-1-5 5-15,0-2 45 0</inkml:trace>
  <inkml:trace contextRef="#ctx0" brushRef="#br0" timeOffset="36917.0868">20346 3010 376 0,'1'-3'311'0,"-1"-1"-46"15,0 2-42-15,1 0-18 0,-2-1-43 0,3 1 7 16,-2 0-27-16,0 2-36 0,0 0-7 15,0 0 1-15,0 0-8 0,0 0-9 0,0 0-24 16,0 0 2-16,-17 28 12 0,12-15-26 16,-2 0-4-16,5 1 11 0,-1-5-2 0,-2 9-20 15,5-4 19-15,-2-2-19 0,0 6-4 0,-1 1 7 16,-1 0-2-16,3-2 4 0,1 3 4 16,-3-2 6-16,1 3-12 0,2-13 1 0,0 6 1 15,0 3-1-15,0-1 1 0,14 19-3 0,-13-18 6 16,4 0 0-16,-4-4-9 0,0 0-3 0,3 4-21 15,-1-2 15-15,1 0-16 0,-2 2 19 16,-1-6-15-16,-1 1-1 0,0-3 0 16,2 0 8-16,-1-2 1 0,-1 2-10 0,0-9 1 15,0 0-2-15,0 8 0 0,0 0-14 0,0-2 20 16,0-6-6-16,0 7 4 0,0 0-12 16,0-7-6-16,0 7-7 0,0-7-33 0,0 0-44 15,0 0-60-15,-2 8 14 0,3-10 12 0,0-4-337 16,0-1 30-16,-1 0 29 0,1-11 25 0,-1 8 36 15,0-5 54-15,0-2 10 0</inkml:trace>
  <inkml:trace contextRef="#ctx0" brushRef="#br0" timeOffset="37446.8693">21071 2963 448 0,'2'-4'274'0,"0"1"-34"16,-1-1-45-16,0 2-15 0,0-3-11 0,-1 2-3 15,1-1-40-15,0 1-6 0,1 0 7 16,-2 0-21-16,0 0-19 0,0 0-19 0,1 0 20 16,-2 2-24-16,2-1-9 0,-1-1-14 15,0 3 28-15,0 0-21 0,0 0-12 0,0 0 5 16,0 0 8-16,0 0-27 0,0 0 20 0,0 0-25 15,0 0 14-15,0-6 0 0,-12-1-7 16,11 4-4-16,1 3-12 0,-2-2 17 0,2 2-20 16,-3-1 3-16,3 0 18 0,-1 1 1 15,1 0-9-15,0 0-15 0,0 0 14 0,0 0-10 16,0 0-22-16,0 0 37 0,0 0-30 0,0 0 22 16,0 0-6-16,0 0-11 0,0 0-1 15,0 0 17-15,0 0-24 0,0 0 1 0,0 0-5 16,0 0 12-16,-7-8 12 0,7 9-34 0,-1 0-6 15,-1 0-42-15,-1 1-28 0,1 1 8 16,-3-3-190-16,0 2-98 0,-1 0 0 0,0-2 24 16,-10 5-8-16,3-2 14 0,0-1-2 0</inkml:trace>
  <inkml:trace contextRef="#ctx0" brushRef="#br0" timeOffset="38611.772">20749 3127 439 0,'0'0'273'0,"0"0"-26"0,0 0-24 16,0 0-31-16,0 0-12 0,0 0-8 16,0 0-2-16,0 0-22 0,0 0-16 0,0 0-3 15,0 0-22-15,0 0-15 0,0 0-4 0,0 0 2 16,0 0-12-16,0 0 5 0,0 0-18 16,0 0 4-16,0 0-10 0,0 0-28 0,0 0 8 15,0 0-4-15,0 0 11 0,0 0 2 0,0 0-19 16,0 0 15-16,0 0-36 0,0-18-1 15,-6 20 10-15,0 0 7 0,-7 4-8 0,-1-4-1 16,6 4-1-16,-4 0-3 0,-2 5 4 16,6-5-7-16,0-1 10 0,2 2-22 0,-5 4 18 15,4-5-20-15,1 0 7 0,-3 4 2 16,0 1-8-16,4-5 25 0,-3 5-8 0,2 3-18 16,0 0 18-16,1-5-10 0,1 0 2 15,2-1 22-15,-1 0-22 0,2-1-12 0,-5 8 1 16,5-3 10-16,1-3-4 0,-1 2 16 0,-1-4-9 15,2-7 17-15,0 13-43 0,0-1 17 0,10 11 2 16,-6-15 5-16,3 5 6 0,1-4 0 16,-1 2 18-16,4-3-1 0,-2-1-27 0,5 0 7 15,-3-5 13-15,3 3-29 0,0 1 4 16,-1-5 0-16,4 4 14 0,-3-4-11 0,5-1 34 16,-9 0-31-16,2 0 15 0,19-9 10 0,-13 1 8 15,-2 1 12-15,5-4-15 0,-8 4 21 16,3-5-36-16,0 3 33 0,-3-4 2 0,-2-1-4 15,-2 1-4-15,-3 4 22 0,3-5-6 0,-6-2-7 16,1 0-25-16,-2 0 12 0,0 3 4 16,-2 13 9-16,0-12-5 0,0-1-5 0,0-1-23 15,-15-14-16-15,7 15 18 0,-1 4-7 0,0-4 19 16,-2 1-14-16,1 0-21 0,-1 3 28 16,4 2-35-16,0 1 21 0,1 0 0 0,2 2-16 15,-1 1-11-15,1 1 19 0,0 1 7 0,0-4 3 16,1 4-4-16,0 0-14 0,0-2 0 15,0 1 0-15,1 2 2 0,-2-1-56 0,4 1-3 16,0 0-12-16,0 0-45 0,-7 0-44 16,7 0-35-16,-8 0 18 0,8 0-199 0,-8 0-85 0,8 0 33 15,0 0 33-15,-7 0 11 0,7 0 25 16,-6 4 25-16,7-5 22 0,2 1 6 16</inkml:trace>
  <inkml:trace contextRef="#ctx0" brushRef="#br0" timeOffset="40186.6287">21373 3120 212 0,'0'-13'253'0,"0"13"-46"0,0 0-19 16,13 0-27-16,-13 0-18 0,0 0-13 16,0-13 2-16,0 13-28 0,0 0 8 0,11-21-30 15,-13 19-8-15,0 1-10 0,0 0-1 0,-1-1 16 16,0 1-37-16,0-1-17 0,-1 2 20 0,1 0 2 15,-2-1-6-15,2 1-12 0,-2 1 7 16,0 1-6-16,-1 1-8 0,6-3 2 0,-20 9-1 16,7-1-9-16,-4 0-2 0,2-1 6 15,2 3 3-15,-1-1 1 0,3 2-5 0,0-1-2 16,3 2 3-16,-1-1 4 0,0 2-8 0,3 1 14 16,-1-1 1-16,3 4-26 0,-1 0 14 15,1-2-8-15,1 1 17 0,0-1-1 0,3-15-12 16,0 10 13-16,0 3 6 0,0 1-18 15,11 14-10-15,-6-14 13 0,5-3 9 0,1 2-19 16,-2-4 0-16,5 0 4 0,-3-1-6 0,5-1 18 16,2-3-17-16,1 1-8 0,0-5 21 15,0 5-18-15,-12-5 7 0,7 0 11 0,2 0 7 16,3 0 20-16,17-14 4 0,-17 7 13 16,-3-2 9-16,-1-1-9 0,2-4-11 0,-3 0 9 15,-4-3-16-15,1 2 7 0,0-2 24 0,-2 1-19 16,0-1 0-16,-2 3 1 0,0-2 3 0,-5 0-20 15,1-1 21-15,-1 5-7 0,-1-1-5 16,-1 13-5-16,0-8 9 0,0-3-5 0,0 4-30 16,0-5-1-16,-12-12 17 0,6 14 1 15,3 3-5-15,1 0-3 0,0 1-7 0,-1 3-3 16,1-2-1-16,-1 3-2 0,1-1-5 0,-2 1-1 16,2 1-1-16,-4 0-49 0,2 1 7 15,0 0-25-15,-2 0-18 0,6 0-52 0,0 0-19 16,-9 0-33-16,-13 11-27 0,13-5 20 15,-4 1-168-15,2-1-75 0,5-2 14 0,-1 2 30 16,4 1 3-16,1 0 25 0,0-2 31 0,2 2 31 16</inkml:trace>
  <inkml:trace contextRef="#ctx0" brushRef="#br0" timeOffset="40643.5945">21936 3598 334 0,'3'1'305'15,"2"0"-34"-15,-2-1-44 0,-1 0-1 0,2 1-39 16,-2-1-36-16,0 1-1 0,-1-1-22 15,0 0-25-15,1 1-12 0,-2 0 4 16,-1 4 3-16,-1-3-25 0,-1 1-21 0,1 1 16 16,-1-1-22-16,-6 10 24 0,1-2-10 0,2 3-19 15,-5-2-9-15,-5 2 5 0,3 0 0 16,-3 2-5-16,2-2-13 0,-5 1-1 0,0 1 4 16,-1 0-6-16,1-3-7 0,2 1 6 0,2 0 4 15,-2-1 11-15,2-2-18 0,0-1 13 16,1 0-23-16,3-1 0 0,2-3 16 0,0-3-18 15,3 2-6-15,1-2 18 0,1 0-4 0,0-1 6 16,-1-1 13-16,3 1 13 0,0-1-32 16,0 1 11-16,1-2-4 0,0 1 14 0,-1-1-22 15,0 0 13-15,0 0-20 0,2 0-22 16,0 0-40-16,0 0-33 0,-2-12 7 0,2 4-166 16,3-8-147-16,3-2 4 0,1-6 44 15,2-1-5-15,1 0 45 0,2-1 12 0,3-4 5 16</inkml:trace>
  <inkml:trace contextRef="#ctx0" brushRef="#br0" timeOffset="42127.0157">22537 2898 437 0,'0'0'212'16,"0"0"-29"-16,0 0-32 0,0 0-4 0,-14 0-1 15,14 0-65-15,0 0 19 0,0 0-13 16,-23-14-5-16,22 13-14 0,0 2 4 0,-1 1-10 16,2-2 9-16,2 2-3 0,-2-2-2 15,3 0 1-15,1 0 12 0,-1 0-20 16,3 0-15-16,0 0 4 0,1-1-7 0,14-1-9 16,-11 2 8-16,6 0 3 0,18-8 4 0,-13 2-22 15,-4 2-3-15,0-2 8 0,1 2-14 0,3-2 5 16,-7 0 10-16,-3 5 9 0,-2-2-9 0,0 0 8 15,-2 2-20-15,0-3 1 0,-4 3 3 16,1 1 13-16,0-2 0 0,-1 0-16 0,0 1-7 16,1 1 17-16,-2 0-9 0,0-1-10 15,-2 1-10-15,0 0 18 0,0 0-13 0,0 0 13 16,7 13 0-16,-7-8-5 0,1 1 12 16,-2 1-26-16,-3 11 5 0,4-10 10 0,0 3-10 15,0 5 8-15,0 1 2 0,-11 21 0 16,5-20-9-16,2 3-10 0,2 1 7 0,-2-2-1 15,-2 1 6-15,2 3 15 0,-1-1 9 0,0 2-11 16,3 0-9-16,1 2 3 0,-4-2-12 0,1 3 23 16,1-3-1-16,1 2-5 0,0 2 15 15,-1-2-14-15,0-2-9 0,-3 2-3 0,1-1 11 16,1-1 7-16,1 2-21 0,-2-5 1 0,1 1 15 16,0-2 12-16,-1-3-20 0,0-2 20 15,2 0-23-15,0-5 19 0,0-2-21 0,3-1-2 16,-2-2 27-16,2 0-34 0,-1-2 4 15,1-4 10-15,0 0 0 0,0 0 0 0,0 7-21 16,0-7 24-16,0 0-1 0,0 0-18 0,0 7 4 16,-1-1-24-16,1-7-36 0,4-1-43 0,-3-1-34 15,1-3-43-15,5-10 15 0,-1 0-297 16,-1-6 54-16,-1 2 24 0,1 1 22 0,-2-1-10 16,-1 0 19-16,0 1 51 0</inkml:trace>
  <inkml:trace contextRef="#ctx0" brushRef="#br0" timeOffset="42429.7941">22592 3345 371 0,'1'-3'267'0,"2"0"-32"0,-1 0-39 16,2 1-12-16,7-6-12 0,2 2-5 0,1 2-13 15,4 1-35-15,0-1-5 0,-1-3-16 16,-1 4 2-16,2-1-29 0,1 1-6 0,-3-1 14 16,-1 0-3-16,-1 2-17 0,-2 0 1 0,4-1 3 15,-5 1-6-15,0 0-24 0,-1 0 10 0,7-2 14 16,-7 2-18-16,-1-1-22 0,0 1 9 16,-1 1 3-16,-1-2 2 0,-2 1-29 0,1 0-17 15,-2-1-13-15,11-2-48 0,-8-3-60 16,6-1 14-16,-7 1-210 0,-2 2 26 0,-2-2 21 15,2 1-67-15,0-7 23 0,0 1 13 16,-1 5 3-16</inkml:trace>
  <inkml:trace contextRef="#ctx0" brushRef="#br0" timeOffset="43010.7267">23136 3019 382 0,'3'-5'256'0,"-1"1"-60"0,3-1 13 0,-1 2-28 15,-1-3 3-15,1 4-16 0,0-3-34 0,0 3-5 16,8-6-31-16,-2 2 3 0,-3 2-22 15,0-1 0-15,1 4-4 0,-2-2-18 0,-1 3 11 16,-5 0-25-16,0 0 2 0,9 0-11 16,-2 0 14-16,1 0-3 0,13 13-4 15,-7-6-21-15,-3 3 8 0,-4-1 3 0,2 3-34 16,-3-2 17-16,-1 4-3 0,-4 3 3 0,-1-4-6 16,0-4 1-16,0 3 2 0,0 4 17 0,-12 16-6 15,3-16-13-15,1-3 8 0,2 3-4 16,-3 4-1-16,-1-2-8 0,-3-6 16 0,3 1-12 15,-1-1-8-15,3-3 15 0,1-1-18 16,2-1-2-16,-2-3 3 0,4 2 8 16,-1-3-12-16,1 0-1 0,1-1 27 0,1 2-13 15,-1-2 17-15,1-1 6 0,1 1-10 0,0-2 10 16,0 0 4-16,0 0 2 0,14 5-10 0,4-1 2 16,-4-2-2-16,-2-1-7 0,7 1 19 15,-4-2-17-15,2 2-3 0,3 0 8 0,-2 1-13 16,0-2 4-16,-2-1-2 0,3 2 19 0,-4 0-25 15,-1-2 22-15,-2 0-16 0,-2 0-16 16,8 3 4-16,-7-3 17 0,2 0-16 0,-5 0-3 16,1 0 3-16,-3 1 14 0,-6-1-36 15,0 0-17-15,0 0-31 0,8 0-29 0,-8 0-35 16,0 0-16-16,8 0 13 0,-8 0-264 0,6-3 27 16,-6 3 27-16,0 0-18 0,-1 2 41 0,0-1 15 15,1-1 6-15</inkml:trace>
  <inkml:trace contextRef="#ctx0" brushRef="#br0" timeOffset="43445.4105">23613 3492 468 0,'3'3'238'0,"0"1"-25"0,-1-1-45 0,-1 0-31 15,0 1 24-15,1 0-40 0,-2 0 1 16,1 2-8-16,1-2 5 0,-4 4-2 0,2-2-16 16,0-6-8-16,0 11 8 0,-10 16-26 0,2-11-7 15,1-1 2-15,0 0 11 0,-2 1 0 16,0-1-28-16,-1 2 3 0,-1-2-1 0,2 0-4 16,-4 2-17-16,-2-2 14 0,0 1 18 0,0-3-23 15,-1 3-6-15,1-1 8 0,-3-3-32 16,1 1 23-16,0 1 1 0,0-4-13 0,2 1-6 15,1-2 12-15,6-2-6 0,-4 4-8 16,6-6-16-16,0-3 10 0,1 1 21 0,3 1-13 16,-1-2 16-16,1-1 1 0,0 1-1 0,1 0 28 15,0-1-2-15,0 2-2 0,0-1-14 0,-1-2-1 16,2 2 28-16,0-1-33 0,-1 0-25 16,1-1 32-16,-1 0 6 0,1 1-32 0,0-1-1 15,0 0-14-15,1 1 6 0,0-2-35 16,3 0-31-16,0-2-21 0,-1 0-65 0,1-1-59 15,9-6 18-15,-5-1-289 0,3-4 44 0,-3-3 12 16,-3-1 27-16,0-2 27 0,0-2 19 0,2-3 89 16,-4 1-59-16</inkml:trace>
  <inkml:trace contextRef="#ctx0" brushRef="#br0" timeOffset="44825.2127">24914 2798 365 0,'0'0'345'0,"0"0"-55"0,0-13-34 16,0 13-22-16,0 0-36 0,18-22 15 16,-16 19-16-16,-1 0-46 0,0 0 1 0,-1 1-44 15,2 2 8-15,-2-1-23 0,2 2-9 0,-2 1-11 16,1 1-13-16,0 2 2 0,2 0-14 0,-3 1 15 16,0 13-27-16,4 2 16 0,-1 0-27 15,-2-1 19-15,4 3-25 0,1-2 12 0,2 2-15 16,-4 2 0-16,3-1 6 0,-2 0 2 15,0 1-24-15,1-3 16 0,-3 1-11 0,-1 2 0 16,1 2 15-16,-2-2 3 0,1 3-10 0,-2-18 9 16,0 7-18-16,0 1 16 0,0 2-20 0,0 0 16 15,0-1-6-15,0-3-14 0,0-3 1 16,0 0 5-16,0-3 0 0,0-1 1 0,0-3-2 16,0-6 5-16,0 8-2 0,0-2-3 15,0-6 9-15,0 7 20 0,0-7-8 0,0 6-2 16,0-6-4-16,0 0 31 0,0 0-6 0,-5 10-3 15,5-11 0-15,-1-4-7 0,1 3 28 16,2-1-7-16,-3-4-10 0,2 1-23 0,-1-1 18 16,0-3 3-16,0-7-5 0,0-2 17 0,0-2-17 15,0-2-3-15,0 1-11 0,0-3-18 0,0 0-1 16,0-1 1-16,0 0-2 0,0 1-5 16,0-2 7-16,0 1 8 0,0 1-10 0,0 0-2 15,0 3-12-15,0-1 11 0,0-1 6 0,0-21-5 16,-4 25-1-16,1 2 12 0,-3 0-26 15,1 3 2-15,2-3 49 0,-1 6-3 16,0 1-31-16,1 4 0 0,1 1 0 16,2 2 5-16,-2 0-1 0,0 1-2 0,1 1-20 15,0-2 18-15,1 2-21 0,-1 0 2 0,-1 0 2 16,-1 1 2-16,-1 1 1 0,4 0 6 0,-9 0 3 16,-14 14 15-16,9-6-2 0,-1 3-12 15,0 0-2-15,-1 0 40 0,2 3-5 0,0-1-30 16,1 3 1-16,1 2-1 0,-2-2 2 15,3 1 5-15,-1 1 3 0,1-3-1 0,1 1 0 16,0-1-2-16,2 2-26 0,1 0 5 16,1-4 12-16,-2 0-7 0,5 0 12 0,1-4-37 15,1-3 23-15,1 3-5 0,0-9 0 0,0 0 2 16,0 6-5-16,0-6 5 0,12 16 22 16,-7-12-38-16,-1-2 30 0,11 3 26 0,0 0-39 15,-1-5 7-15,5 2 3 0,4-1 26 0,-13-1-41 16,9 0 19-16,3 0-25 0,5 0 28 15,28-15-3-15,-26 11 4 0,1 0-7 0,0-2 7 16,0 0-5-16,-1 1-6 0,0-1 25 0,-2 4-14 16,-3-3 13-16,-1 5 2 0,-5-2-39 15,1-2 22-15,2 0 1 0,-10 4-37 0,-1-2 37 16,-2 1 14-16,-3-1-19 0,1 1 19 0,-1 1-48 16,0-2 6-16,-3 2 21 0,1 0-5 0,1-1 9 15,-4 1-31-15,0 0 16 0,0 0-4 16,0 0-46-16,0 0-3 0,0 0-9 0,0 0-43 15,0 0-35-15,8 0 13 0,-8 0-189 16,6-7-103-16,-6 4 32 0,2 0 27 0,0 0-9 16,0-1 65-16,-2-1-15 0,4 0 5 0,7-5 44 15</inkml:trace>
  <inkml:trace contextRef="#ctx0" brushRef="#br0" timeOffset="45626.5018">25895 2806 357 0,'2'-8'272'16,"1"4"-54"-16,-1-4-14 0,0 2-21 0,-2 0-13 15,0 1-20-15,0-1-11 0,0 0-25 16,0 0-5-16,0 6-26 0,0 0-12 0,0-7-1 15,0 0-3-15,-20-7 11 0,9 7-17 16,2-1-20-16,0 4 7 0,0 1 1 0,-5-2-33 16,1 5 16-16,2-2-10 0,11 2 17 0,-11 0-12 15,-5 0-6-15,0 0-6 0,-15 11 4 0,14-5-17 16,2-2-4-16,2 4 14 0,-1 1-8 16,1-2 4-16,2 6-5 0,-2-2 7 0,7-3 4 15,-1-2-11-15,5 2 8 0,-2-1-7 16,0 8 27-16,0-5-16 0,4-10-1 15,0 10-4-15,0 3 4 0,12 16-10 16,-3-12 13-16,5 2-1 0,-5-3 4 0,7 1-9 16,-1 2 4-16,-2-5 6 0,3 3-20 0,3-3 6 15,-2 3 1-15,0-2-4 0,2 2 2 16,0-1-2-16,-1-1 4 0,-1-1-4 0,-1 1-2 16,0 1 1-16,2-1 27 0,-5 1-21 0,1 0 7 15,-1 1-11-15,2-6-4 0,-5 7-10 16,-3-3 3-16,1 2-3 0,0-2 20 0,0 0 3 15,-7-3 3-15,1-2-13 0,0-1 5 0,-2-3-20 16,0-6 8-16,0 5 17 0,-13 12-1 16,3-6 4-16,-3-4 3 0,-3-1-20 0,9-6 1 15,-8 0-2-15,-1 0-8 0,-2 0 1 16,0 0 32-16,0 0-28 0,-18-14 11 0,20 5-2 16,1-1-1-16,3-2 0 0,3-1 1 15,2-5-7-15,3 2-5 0,0-2 13 0,4 2 19 16,-1 4-26-16,1 2 16 0,0-5 4 15,19-18 0-15,-13 12-6 0,3 0 16 0,0 1 29 16,-1 0-26-16,0 0 8 0,1 1-12 0,3-1 34 16,-4 1 23-16,1 1-19 0,2 0 19 0,-1-2-21 15,1 5-10-15,-1-2-13 0,0 3-2 16,-1 1-6-16,-3 2-4 0,1-2 51 0,-2 3-9 16,-2 2-44-16,1 0-4 0,-4 2 22 15,2-1-2-15,-2 1-3 0,0 6-6 0,0 0-2 16,0-12-33-16,-21-10 0 0,10 10 29 0,0 3-6 15,0-1-13-15,-3 3-1 0,5 2-9 0,-2-4-6 16,3 5-30-16,1 1-11 0,-1 0-13 16,4 1-18-16,-2 2-33 0,1-3-23 0,5 3-39 15,0 0 16-15,-8 0-146 0,8 0-125 16,-10 0-14-16,3 0 31 0,-11 17 26 0,7-6 75 16,6-3-15-16,1-1 16 0,2 0 5 0</inkml:trace>
  <inkml:trace contextRef="#ctx0" brushRef="#br0" timeOffset="46042.2191">26419 3480 377 0,'2'2'247'0,"-2"0"-6"0,0-2-51 16,0 0-27-16,2 1-14 0,-2-1-24 0,0 2-4 16,0-1 7-16,2 2-49 0,-2-2-6 0,-2 2 13 15,2 0-23-15,-2 1-2 0,-5 9 1 0,0-5 3 16,3 3-18-16,-1 0 19 0,-4 3-15 15,-5 0 3-15,3 1-12 0,-1-1 11 0,-1 2 14 16,0-2-8-16,0 2-23 0,0 0 11 16,0-2-17-16,1 0-5 0,1 3 1 15,-1-6 8-15,1 1-11 0,0-1-15 0,1 0 16 16,2-3-5-16,3-3 11 0,1 1-12 0,0-4-17 16,1 0 10-16,1 2-1 0,-1-1 9 0,1-3-14 15,0 1-8-15,2-1-46 0,0-3-91 16,2 0 12-16,0 0-234 0,1-3 27 0,6-12-84 15,-5 1 26-15,1-5 18 0,3-3 35 0</inkml:trace>
  <inkml:trace contextRef="#ctx0" brushRef="#br0" timeOffset="46826.6239">27490 2488 363 0,'-2'-6'250'0,"-1"1"-33"0,3-1-12 0,0 2-23 15,0 0-19-15,0-2-21 0,0 3-9 16,0 1-6-16,0-2-30 0,-2 2-12 0,0 1-2 15,-3 0-12-15,1 2 13 0,1 0-31 0,-3 2 3 16,-6 6-3-16,-1-2-15 0,2 5-7 16,-1 3-10-16,-5 0 5 0,1 4 0 0,3-1 5 15,-3 2-8-15,5 2 8 0,-3-1-17 0,1 1-1 16,2 0-2-16,1 0 7 0,1 3 11 16,-1 1-12-16,-2 1 19 0,5-1-7 15,3 0 1-15,-3 2-1 0,0 0 4 0,4 3-18 16,3 0 14-16,0-17-4 0,0 8-11 0,0 3-6 15,12 26 5-15,-9-27 12 0,1-2-3 16,3 2-18-16,4-2 0 0,-2 1-7 0,-2-2 6 16,5-2 19-16,2-1-29 0,-5-1 8 15,6-2 10-15,0-2-15 0,1-1 26 0,1 1-9 16,2-4-11-16,0 0-3 0,0-7 16 0,-1 4-17 16,-1-3 15-16,2-1 9 0,-13-2-17 15,3 0 7-15,5 0 14 0,15-13-4 0,-18 1 3 16,3 1 2-16,-5 0 10 0,2-3 9 15,-5 6-22-15,-3-3 11 0,1 3-4 0,-3-9 2 16,1 6 4-16,-2 11 4 0,0-10-24 16,0-2 15-16,-12-11-11 0,4 9 8 0,1 1 0 15,-2 0 18-15,-1 1-18 0,-2 1 12 0,-2 1-16 16,1 1-18-16,-4 0 6 0,2 2 5 0,-1 3 13 16,1-2-29-16,-2 0 12 0,4 3-33 15,-3-1 31-15,3 0-22 0,4 3-10 0,-2 0-7 16,2-1-1-16,-2 2-41 0,-5-4-14 15,5-1-41-15,-3 0-66 0,-1-2 18 0,3 2-272 16,1-3 31-16,0 0 28 0,5-4 24 0,0 1 25 16,6 1 18-16,0 10 11 0</inkml:trace>
  <inkml:trace contextRef="#ctx0" brushRef="#br0" timeOffset="47480.612">27779 2535 570 0,'0'-3'194'0,"0"0"-60"16,0 1 18-16,0-1-36 0,-1 0-10 16,2 2-20-16,-1 0-6 0,0-1-2 15,1-1 14-15,0 3-23 0,2 0-25 0,-1-1-17 16,0 1 33-16,1 0-10 0,2 0-12 0,-1 1-17 16,1-1 6-16,-1 1 14 0,4-1-10 0,-3 1 3 15,4-2 20-15,-9 1 5 0,7 0 1 16,0 0 2-16,-1 0-10 0,8 0 5 15,-3 0 29-15,-2 0-12 0,0 0 4 16,2-9 10-16,-5 7-6 0,-3 2-8 0,-3 0 6 0,0 0 2 16,0 0-14-16,0 0-21 0,8 0 6 15,-8 0-32-15,0 0 21 0,6 0-19 0,0 2-6 16,-5 0 4-16,-1 3 19 0,-1 1-23 0,0 0 4 16,-2 9 8-16,-3 3-12 0,2 1-17 15,-2 0 4-15,-1 2 2 0,1 1 7 0,-1 1-1 16,1 0-4-16,1 2 18 0,3 3-28 15,-3-3 9-15,1 1-3 0,-3-1-13 0,3 2 24 16,1-1-9-16,2 1 9 0,-3-4 0 0,0 6-13 16,2-4 32-16,1-1-14 0,0 0-7 0,1-11 1 15,0 5-8-15,0 1-20 0,0 0 7 16,12 19 24-16,-8-22-19 0,-2 1 20 0,0-3-8 16,2 2-23-16,-1-4 9 0,-2-2-9 15,2-1 5-15,-1-2 9 0,1 0 12 16,-2-3 0-16,0 0-8 0,1-1 7 0,1 0-11 15,-3 1 20-15,2-2-29 0,-2 3 13 0,2-4 2 16,-2 2-19-16,3-3-14 0,0 2-17 16,-3-2-53-16,0 0-19 0,0 0-60 0,8-11 17 15,-7 8-205-15,0-4-71 0,0-10 32 0,-1 7 61 16,0-5 13-16,0 1 19 0,0-4-29 16</inkml:trace>
  <inkml:trace contextRef="#ctx0" brushRef="#br0" timeOffset="47791.0673">27771 2971 649 0,'-2'-2'220'0,"2"0"-11"0,0 0-48 0,0 0-7 0,0 1-22 15,2-1-7-15,2 0-23 0,2 1-33 16,7-4 15-16,0 3-11 0,0 0 15 0,-2 0-33 15,9 1 7-15,1 0-18 0,-1-2 14 16,-1 2-16-16,2-1 1 0,-8 2 8 0,6-1 3 16,-1-1-14-16,-3 0 16 0,3-2-21 0,-6 2 0 15,-2 0 4-15,-2 2 14 0,0-2 0 16,-3 2-29-16,2 0 1 0,-3-2 7 0,1 2-10 16,-2-1-11-16,1 1-6 0,-4 0-15 0,0 0-18 15,0 0-47-15,0 0 7 0,0 0-174 16,9-4-129-16,-7 3 26 0,-1 0-38 0,0 1 26 15,-1 0 33-15,0 3 1 0</inkml:trace>
  <inkml:trace contextRef="#ctx0" brushRef="#br0" timeOffset="48213.4315">28354 3468 416 0,'1'3'224'0,"-1"2"-34"16,2-2-40-16,1 2-8 0,-1-2-23 15,-2 1-5-15,0 0-7 0,-1 2 0 16,-1-2-16-16,-2 2-1 0,0 9-5 0,-4-2-5 16,0 2-25-16,-1-2 13 0,-6 2-13 15,6-3-3-15,-3 1-6 0,-2 1 2 0,3 0-1 16,-3-1-12-16,3-2 20 0,0 0-4 0,-3 0 0 16,4-3-26-16,-1 1-5 0,-1-1 19 15,-1 0-3-15,5-2-3 0,1-3-8 0,3 1 4 16,-1 1-19-16,3-3 0 0,1-1-4 15,-2 1-4-15,1 0 23 0,-3-1-21 0,4 0-9 16,-1-1-52-16,2 0-46 0,0 0 10 16,0 0-312-16,-4-9 27 0,2 3 24 0,2-1 44 15,0-1 13-15,0-2 8 0</inkml:trace>
  <inkml:trace contextRef="#ctx0" brushRef="#br0" timeOffset="49719.9665">29639 2563 307 0,'0'0'232'0,"0"0"-49"16,0 0-5-16,0 0-14 0,0 0-31 0,0 0-23 15,0 0 9-15,0 0 4 0,0 0-26 16,0 0 5-16,0 0 18 0,0 0-14 0,0 0-1 16,0 0-3-16,0 0-8 0,0 0-12 0,0 0 1 15,0 0 0-15,0 0-23 0,0 0 5 0,0 0-15 16,0 0-3-16,0 0-3 0,0 0 7 0,0 0 9 16,0 0-21-16,0 0 18 0,0 0-42 15,-4-19 30-15,4 17-9 0,0 1 0 0,-2-1-9 16,2 1-13-16,0 0-11 0,-1-1 29 15,1 0-25-15,-1 1-7 0,1 0 25 0,-2-1-16 16,1 0 1-16,1 2-6 0,-1-2-9 0,0 1 28 16,-1 0-22-16,2-1-2 0,-1 2 22 0,0 0-29 15,0-1 12-15,0 1 8 0,1 0-5 16,-1-1-6-16,-1 1-5 0,1 0 14 0,0 0 6 16,1 0-20-16,-2 0 10 0,-1 0 2 0,1 1-18 15,1-2-1-15,-1 2 8 0,0 0 19 16,1-1-3-16,0 2-6 0,-2-1-3 0,0 2-8 15,2-1 3-15,0 1 18 0,-3 0-28 16,0 1 34-16,1 1-11 0,-7 5-9 0,-1 2 0 16,3 1 9-16,-2 2 3 0,1 0-32 0,-1 2 5 15,0-2-1-15,2 4 5 0,2-1 2 16,-4 0 12-16,0 2-12 0,2 1 9 0,0-1-8 16,0 0 16-16,-3-1-15 0,3 4 5 15,3-2-6-15,1 2 16 0,-1-1-14 0,2 1 8 16,2-1 29-16,1-10-40 0,0 4-6 0,0 3 13 15,0 0 1-15,12 24 0 0,-6-24 6 0,1 0 0 16,0 2-14-16,6-3-1 0,-4-1 9 16,1 0 15-16,2-1-11 0,-1-1-11 0,1-1 0 15,2 2 11-15,-1-6-5 0,1 0 2 0,-1-3 7 16,2 0-12-16,0 0 2 0,-2-5-7 16,-2 3 18-16,-2-5-3 0,1 0 2 0,-10 0 15 15,11 0 26-15,1 0-9 0,14-17-17 16,-15 5 9-16,-1 8 9 0,0-8 8 0,-2 0-1 15,-4-1-8-15,3 0-10 0,-3-3 25 16,0-2-4-16,0 2-7 0,-3 4-17 0,-1-1-3 16,0 6-3-16,0-7-1 0,-13-14-3 0,7 14-5 15,-3-3 14-15,-2 3-1 0,0 1 29 0,-4 2-5 16,0-1-35-16,-2 1-1 0,-3 3-3 16,1 0-23-16,-1 2 0 0,2-2 32 0,1 5-9 15,-1-1 22-15,6 4-4 0,3 0-3 16,9 0-18-16,-11 0-1 0,3 0-29 0,0 0-3 15,1 0-17-15,-6 12-6 0,8-9-45 0,-7 3-50 16,1-4-22-16,2 2-41 0,3-2 19 0,0-1-252 16,0-1 32-16,6 0 31 0,0 0 26 15,0 0 25-15,0 0 22 0,-8-7-56 0,8 5 11 16,3-2 49-16</inkml:trace>
  <inkml:trace contextRef="#ctx0" brushRef="#br0" timeOffset="50490.5268">30101 2732 411 0,'-2'-3'217'0,"0"1"-31"0,-1-1-28 16,1 0 2-16,-1 1 2 0,2-3-15 0,0 2-13 15,-1-1-13-15,1 1 3 0,-1-2-4 16,1 0 0-16,-1-1 1 0,0 1-29 0,1-1 22 15,1 0 4-15,0 1-22 0,0 5-12 16,0-6-9-16,0 6-7 0,0-8-21 0,15-13 0 16,-5 11 0-16,-2 2 7 0,3-1-21 15,-2 3 3-15,3-1-6 0,-3 4 5 0,-1 0-7 16,-1 3-6-16,0-2 7 0,-1 2-6 0,0 0-23 16,-6 0 18-16,0 0-11 0,7 0 1 0,-7 0 0 15,25 21-1-15,-15-10-2 0,1 3 14 16,-5 1-14-16,1 1 2 0,-2 1-3 15,0 2 15-15,-1 4 7 0,-2-2-22 0,-2 2 10 16,0-12 2-16,0 7-15 0,0 3-8 16,-13 23 1-16,8-22 29 0,-2 3-14 0,0-2-6 15,-5-2-13-15,2 0 32 0,-1-2-15 0,-4-1-11 16,2 1-2-16,-1-4-2 0,1 4 21 0,-2-5-20 16,2-2 9-16,3-1 7 0,-7 0 6 0,8 1-22 15,2-7 1-15,-1 0 17 0,4 1-19 16,-1-3 10-16,3 1-8 0,-1 0 19 0,1-2-10 15,0 1 9-15,0-2 10 0,1 0 19 16,1-1-44-16,0 0 29 0,0 0-22 0,11 4 26 16,-4-3-23-16,15 1 44 0,-13-2-29 15,5 0-19-15,4 0 16 0,2 0 23 0,3 0-12 16,-2 0-20-16,-1 0 13 0,2 0 19 0,-3 0-12 16,2 0 2-16,-4 0 12 0,-3 0-13 0,-2 0-1 15,-1 0-5-15,-2 0-1 0,-1-7-4 16,-2 7-26-16,-6 0 8 0,17-9 33 0,-13 9-47 15,-4 0 40-15,0 0-17 0,0 0-8 16,6 0 14-16,-6 0-28 0,8 0-5 0,-8 0-28 16,0 0-27-16,8-6-44 0,-8 1-23 0,-1 1 12 15,-1 0-166-15,1-2-116 0,-1 0-39 0,2-1 31 16,0-1 27-16,0-1 23 0,0-4 26 16,15-19 9-16,-11 15 2 0</inkml:trace>
  <inkml:trace contextRef="#ctx0" brushRef="#br0" timeOffset="50746.8709">30576 2892 454 0,'2'0'248'0,"-1"-1"-36"16,1 0-47-16,-1 0 14 0,-1 1-26 15,1 0-12-15,0-1-19 0,1 1 0 16,-2 0-35-16,2 1-3 0,-2-1 7 0,1 0-6 16,0 0-33-16,0 0-2 0,1 0 14 0,0 0-37 15,-1 0-5-15,1 2-21 0,-1-3-20 16,1 0 2-16,1 0-196 0,-1-1-161 0,0-1 25 16,1-1 23-16,-2-2-3 0,1 2 16 0</inkml:trace>
  <inkml:trace contextRef="#ctx0" brushRef="#br0" timeOffset="51380.0102">30908 2619 363 0,'5'-6'291'0,"0"0"-26"16,0 2-29-16,-2 0-41 0,-1 1-19 0,1 1-8 16,0-1-24-16,1 1 1 0,-2 1-25 0,-2-1-12 15,2 1 7-15,-1-1-27 0,-1 1 0 16,0 0-7-16,-1 0-23 0,-1 0-10 0,-1 2 21 15,-3 0-20-15,1 0-17 0,-2 1 9 0,1-1-15 16,-13 4 1-16,3 0-8 0,-2 2 22 16,4 1-8-16,2 1-18 0,-1-2 19 0,0 1-24 15,2 0 13-15,0 2-4 0,2-2-17 16,2-3 0-16,3 3 24 0,0-2-19 0,1-1-1 16,-4 6-9-16,2-2-1 0,2-1 20 0,3 0-6 15,0-8-5-15,0 12-8 0,17 13-3 16,-5-9 23-16,1-2-19 0,1 1 18 0,4-1-9 15,-2 3-8-15,2-1 3 0,-2 2-18 0,3-2 8 16,0 1 0-16,-2 0 7 0,-1-1-5 0,-2 1 21 16,-1-2 6-16,2 1-13 0,-3-3 6 15,-1 1-25-15,-1-1 2 0,-2-1 13 0,-3-3-20 16,0-2 14-16,-2 1 8 0,0-1 6 16,-1 0-8-16,-1-2 0 0,-1 1-5 0,0 0 9 15,0-6 9-15,0 0-20 0,0 7-4 16,-17 11 15-16,4-11-9 0,0 2 5 0,-8-4 8 15,5 0 2-15,1-3 10 0,-6-1-32 0,2-1 11 16,-3 2-4-16,13-2-4 0,-7 0 6 0,-1 0 6 16,2 0-5-16,3 0-22 0,-11-13-14 15,5 9-16-15,5-3-30 0,5 0-58 0,0 2 14 16,-1-8-204-16,2 0 25 0,2-4 23 0,2 1-80 16,-1-3 25-16,4-1 20 0,0 9 9 15,0-6 53-15</inkml:trace>
  <inkml:trace contextRef="#ctx0" brushRef="#br0" timeOffset="51741.5581">30952 2577 353 0,'2'-4'232'0,"1"1"-58"0,-2 2 9 16,1-4-52-16,1 4 10 0,3-4-16 0,-2 3-24 15,1 0-8-15,0 1-8 0,1 0-1 16,9-3-15-16,-5 2-25 0,1 0 26 0,1 0-11 16,-3 0 15-16,1 2-12 0,0-1 2 0,-2 0-9 15,-1 1-4-15,0 0-6 0,11-2 24 16,-7 1-9-16,-2 0 0 0,-2-1-4 0,-3 2 7 15,0 0-9-15,-1 0 11 0,2-1-7 16,0 1-8-16,-3-2-20 0,1 2 15 0,-3 0-30 16,0 0-9-16,0 0 1 0,0 0 5 0,0 0-27 15,6 0-36-15,-6 0-37 0,0 0 8 0,0 0-100 16,12 3-149-16,-14-3-39 0,1 0 24 0,-1 0 24 16,1 1 11-16,-1-2 9 0</inkml:trace>
  <inkml:trace contextRef="#ctx0" brushRef="#br0" timeOffset="52706.7438">31164 3400 310 0,'0'0'194'0,"0"0"2"16,14 0-13-16,-14 0 1 0,0 0-19 15,0 0-7-15,0 0-25 0,0 0 8 0,0 0-6 16,13 0 6-16,4 9 8 0,-17-9-36 16,1 0 3-16,0 0-23 0,0 0-4 0,-1-2-32 15,1 2 12-15,1 0-27 0,-1 0 6 0,0 2-7 16,-1-2 16-16,2 0-15 0,-2 1-11 15,-2 2-7-15,1 0-7 0,0-1-8 0,-2 1 15 16,1 2-8-16,-1-2 13 0,-4 10-27 16,0-1 25-16,-2 0-19 0,-2-1 13 0,0 3-24 15,-2-2 15-15,2-2-7 0,-2 4 7 0,-1 1 6 16,1 0-10-16,0-3-8 0,-1 3 14 0,4-3 5 16,0-1-19-16,-1-2-3 0,4-2 8 0,1-2-7 15,2 1 10-15,0-2-10 0,2-2 5 16,-1 0 21-16,1 1-21 0,0-2 22 15,1 1-24-15,-1-1-27 0,1-1 5 0,1 0-55 16,2-4 8-16,-1 1-269 0,2-1-64 0,4-11 4 16,2 1 25-16,-1-6 25 0,4-2 33 15,1-3 12-15</inkml:trace>
  <inkml:trace contextRef="#ctx0" brushRef="#br0" timeOffset="53689.276">32151 2599 668 0,'-1'-1'196'0,"-1"-1"-9"16,2 1-27-16,0 0-5 0,0 1-40 15,-2-2-11-15,1 0 18 0,0 2-38 0,0-1-16 16,1 0 5-16,-1 0-1 0,0-1-10 16,0 2-21-16,0 0 3 0,-2 0 16 0,2 2-6 15,-2-1-34-15,0 2 23 0,-1 0-7 16,1-1-8-16,-2 3 4 0,-2 6 12 0,-3-2-22 15,1 4 7-15,0-1 0 0,-3-1 21 0,3 2-1 16,1 5-29-16,-3-2 2 0,1 1 3 16,0 2-10-16,-1 1 7 0,-1 0 3 15,3 2 3-15,-1 1-11 0,-1-3 16 0,1-1-30 16,-1 2 4-16,1-2 10 0,2 5 11 0,1-6 4 16,1 3-14-16,-1-1-4 0,3-2 13 15,0-2-12-15,0 2-6 0,1 0-3 0,2-4 3 16,-1 6 5-16,2-11 2 0,0 2 10 0,0-1-4 15,0 4-10-15,11 10-9 0,-8-14 6 0,0-2 21 16,0 1-22-16,4 3 23 0,-2 3-21 16,5-7-9-16,-1 3 10 0,-3-1 6 0,2-6-11 15,1 1 0-15,-2-4-3 0,1 0 5 16,1 1 14-16,0-2 32 0,-2 0-22 0,5 0-2 16,0 0 8-16,4 0 14 0,-2 0 14 0,2 0-2 15,12-17 1-15,-12 6-51 0,-3 3 59 16,0-4-51-16,-3 4 15 0,-2 1 0 0,-2-1-3 15,-1 1-5-15,-2 1 25 0,0 1-6 0,0-3-4 16,-2 2-5-16,1 0 10 0,0 2-5 16,-2-4-5-16,0 8-13 0,0-7-2 0,0-6-4 15,0 0 4-15,-11-12 0 0,9 15-2 0,-2 1-3 16,-4-3-8-16,2 2 5 0,-3 1-3 0,1 2-42 16,-1 1 3-16,2 4 1 0,0-2-2 15,0 0-15-15,1 3 13 0,1-2-23 0,0 0-39 16,-2 3-30-16,1-1-14 0,-9-4-77 15,2 0 19-15,1 1-282 0,4 0 46 0,3-2 32 16,1 2-11-16,1 0 27 0,1-2 43 16,2 1 7-16,0 5 36 0</inkml:trace>
  <inkml:trace contextRef="#ctx0" brushRef="#br0" timeOffset="54487.0356">32416 2782 433 0,'2'-3'246'0,"0"1"-31"0,-2 1-22 16,-1-4-26-16,2 3-16 0,-1-1-8 0,1 1 18 15,-2-1-17-15,2-1-26 0,0 2-15 0,0-1-1 16,0 2-16-16,0-4-4 0,1 4 14 16,0-2-25-16,1 0 1 0,0 1-7 0,2-1-6 15,12-5-15-15,0 1-19 0,0 2 16 0,2 3-15 16,0 2-6-16,-3 0-2 0,-8 0-1 15,4 0 2-15,3 0 5 0,-1 0-4 0,0 0-4 16,12 14-7-16,-13-9 9 0,0 0-6 0,-3 3 10 16,-5-2 0-16,3 2-16 0,-3 3 1 15,-1-4-2-15,-2 5 23 0,-2-12-21 0,0 11 4 16,-12 10 5-16,2-10-19 0,2 2 10 0,-10-2 11 16,3 3-19-16,-2-4-11 0,1 0 12 15,1 5-3-15,2-7-1 0,-2-3 15 0,5-1 10 16,1 2-12-16,0-4-9 0,3 2 11 15,1-1-13-15,0 0 17 0,0 0-24 0,0-1 23 16,2 0-17-16,2 0-5 0,1 1 5 16,0-1 7-16,0-2-9 0,16 20 3 0,-4-10-2 15,-3-2 18-15,7-1-19 0,-4 0 14 16,0 1-11-16,-1 3-13 0,2 0 14 0,1 0 3 0,-2 1 5 16,-1 1 7-16,1 4-15 0,1-3-1 15,-3 1 6-15,-1 0-11 0,5-1 2 0,-9-1 17 16,1 1 0-16,-3-2-18 0,-1-1 20 0,-2-11-18 15,0 8-2-15,0 4 6 0,0-2-6 16,-10 5 21-16,-1-8-7 0,1-1 18 0,-2-1-26 16,-6-4 9-16,1-1-14 0,5 0 7 15,-2 0 3-15,-2 0-1 0,3 0-10 0,-17-14-1 16,14 12 10-16,1-5 24 0,1 1-11 0,4 2-3 16,1 0-4-16,1 0-2 0,2 1-3 15,1 0 5-15,1 2 8 0,0-1-17 0,0 1 21 16,1-1-2-16,-1 0 3 0,2 1-11 0,0-1-9 15,-2 2-9-15,3-1 10 0,-2 0 14 16,1-1-1-16,-1 0-20 0,2 1 17 0,0 0 10 16,0 1-28-16,0 0-48 0,0-2-34 15,1-1-68-15,0 3 13 0,0 0-272 0,0 0 31 16,0 0-40-16,0 0 24 0,0 0 27 16,11-13 29-16,-8 8 3 0</inkml:trace>
  <inkml:trace contextRef="#ctx0" brushRef="#br0" timeOffset="55221.9641">32951 3009 212 0,'0'-1'237'0,"-3"0"-43"0,1 1-10 0,8 1-36 16,-7 1-38-16,1-2-10 0,-3 3 11 15,-2-3-14-15,3 4-15 0,1 3-14 0,-3-4 7 16,4-1-20-16,0 2-5 0,-2 0-15 0,0 0-2 15,-1-1 29-15,6-2-33 0,-6 0-9 0,0 3 16 16,6 0 4-16,-3-4-27 0,0 0 5 16,0 0 5-16,0 7 22 0,0-7-11 0,15 12 13 15,-11-12-36-15,-1-2 18 0,0 1 0 0,4 0 26 16,-2-2-9-16,3 0-10 0,-2 3-5 16,-6 0 2-16,0 0 3 0,13-11 25 15,-13 11-12-15,0 0-8 0,0 0 14 0,5-6-3 16,-3 1-18-16,-6 2 12 0,6 2-34 0,-2 1 19 15,2 1 4-15,-2-1-26 0,-2 0 13 16,4-2-16-16,-2 4 21 0,-4 1-1 0,6-6-14 16,0 3-11-16,-1-1 8 0,1-1 10 0,0 4-13 15,-2-1 5-15,1 0-19 0,-1-2 20 16,3-2-3-16,-2 6-5 0,2-6 11 0,-2 2 5 16,1 0-7-16,-1-3-13 0,0 2 15 0,-2 1 2 15,2 2 7-15,-3-1-19 0,-1-1 24 16,2-1-31-16,1-1 23 0,5 5-20 0,-5 0-2 15,-2-1-13-15,2-1 24 0,-3-2-18 16,-3 1 16-16,1 5-62 0,-4-8 0 16,4 0-63-16,1 2 12 0,-5-2-210 0,9-2-54 15,-6 0 0-15,4 1 33 0,0-3 16 0,2-1 26 16,0 9-37-16</inkml:trace>
  <inkml:trace contextRef="#ctx0" brushRef="#br0" timeOffset="55935.8333">33207 2883 474 0,'-3'1'211'0,"1"-4"-27"16,1 3-27-16,-2-3-25 0,1 2-22 0,-2 0 2 15,4-4-8-15,-3 4-13 0,0-3-6 16,0 1-11-16,-1 1-13 0,3-5-1 0,-1 5-12 16,4 1 30-16,-4-2-17 0,-6 0 20 15,4-2-10-15,10 2 6 0,-7 1 10 0,1-5-2 16,2 3-19-16,-2 4 14 0,6-14-31 0,-2 8 20 15,2-2-3-15,-3 3-42 0,5-2 33 16,1 2-6-16,1 1-23 0,-6-1 21 0,3 4-31 16,-2-1-5-16,2 4 1 0,0-6 17 0,-2 8-4 15,0-2-15-15,4 2 4 0,-5 0-1 16,-2-1-11-16,3 3 15 0,2 2-10 0,0 3-16 16,-3 1 22-16,0 1-20 0,-6 1 6 0,8 3-13 15,-7 1 11-15,-2 2-10 0,0-2 20 16,-3 1-16-16,1 1 19 0,-2 1-1 0,2-2-12 15,-1-3 9-15,-5-1 14 0,-3 0-36 16,4 1 9-16,-2-5 7 0,2 3 6 0,-1-1-14 16,7-3 9-16,-6 1 12 0,2-2 5 0,-1-2-24 15,5 2 10-15,-1-7-9 0,3 6 8 0,-3-5 10 16,-4 7 2-16,7-7-24 0,0 0 5 16,2-3-16-16,0 0 37 0,0 0-13 0,0 0 4 15,16 7 14-15,-5 1 18 0,-1-5-4 0,9 0-18 16,5 2 16-16,-4-3 23 0,-1-5-28 15,2 7 19-15,1-4-33 0,-3 8 32 16,0-8-31-16,-3 3 44 0,1-2-35 0,-2-1 9 16,-1 2 8-16,-3-1-27 0,-11-1 16 0,9 0-31 15,-2 0 7-15,1 0 0 0,-8 0 21 16,0 0-31-16,8 0 35 0,-8 0-14 0,5 0 12 16,-3-1-33-16,-1 1-28 0,0 3 12 0,0-5-65 15,-1-1-12-15,-3 3-64 0,3-1-3 16,0 4 15-16,-3-3-171 0,1-2-95 0,0 5 28 15,-2-1 28-15,2 2 24 0,-3-1 22 0,1 2-2 16,-2 2 15-16</inkml:trace>
  <inkml:trace contextRef="#ctx0" brushRef="#br0" timeOffset="56307.278">33406 3548 577 0,'2'2'202'0,"-5"2"-29"16,3-1-27-16,1 1-27 0,1 1-1 16,-2-2-22-16,1 1-2 0,2 5-17 0,-5-6 13 15,0 4-3-15,-3-3-29 0,4 2 7 0,-5 1-3 16,4 1 6-16,-4 2-5 0,0-2-13 15,-5 2-13-15,8-1 2 0,-5 1-7 0,1-1 6 16,-6 0 10-16,6 1-20 0,0-1 3 0,0 0-13 16,-3-2 1-16,0 0-6 0,7-2 19 0,-7 2 17 15,1-1-11-15,2-3-21 0,2 1-11 16,2-1 22-16,-5 2 2 0,3-3-15 16,0-1 17-16,3 1-23 0,-3-3 0 0,4 0 5 15,-9 3 11-15,7-4-4 0,1-1-8 16,0-2-58-16,-5-2-20 0,5 0 7 0,-2-4-229 15,1-1-96-15,3-5 19 0,0 3 55 16,0-13 12-16,2 7-6 0,2-7 25 0</inkml:trace>
  <inkml:trace contextRef="#ctx0" brushRef="#br0" timeOffset="58509.1448">5639 4945 239 0,'0'-14'209'15,"0"14"-30"-15,0 0 15 0,0 0-23 0,14 0-4 16,-14 0-10-16,0 0-25 0,0-13-3 15,0 13-7-15,0 0 9 0,0 0-34 0,16-20-17 16,-17 20 20-16,2-1-37 0,-2 0 3 0,1 0-10 16,1 1 10-16,-1-2-7 0,0 1-21 15,0 1-6-15,0 0-4 0,1 2 6 0,-1-1 0 16,0 2-12-16,1-1-2 0,-1 2 3 16,2 1-15-16,-2 0-7 0,2 1 22 0,-1 0-22 15,3 9 25-15,-4-3-16 0,5 4-10 16,-2-1 11-16,1 2 4 0,2-2-19 0,-1-1 16 15,1 4-2-15,2-3-8 0,-1 0-5 16,4-1 1-16,-4 0 8 0,2 0-6 0,0 0 17 16,0-3 3-16,-1 0-16 0,3-1 8 0,-2 0-23 15,0-2 13-15,-1-3 10 0,4 1-9 16,-4-3-4-16,3-1 12 0,-1-2-23 16,-1 0 7-16,5 0 8 0,16-12 9 0,-14 4 3 15,1-2-5-15,-3-3 15 0,1-2 10 0,0 1 5 16,-4-3 2-16,3-2-3 0,-1 0 14 15,-2 2 9-15,-2-1-16 0,-1 1 7 0,-2 2 32 16,3 0-31-16,-4-3 0 0,0 8 27 0,-2 1 1 16,-1 2-10-16,1 0 29 0,-1 2-8 15,-1 1-1-15,1 0-25 0,0 0-8 0,-1 1-10 0,1 0 16 16,-1 0-11-16,0 0-5 0,0 1-5 16,0-2-4-16,-1 3-29 0,1 0 12 0,-1 1-5 15,0 0-6-15,0 0 18 0,0 0-24 16,4 10 19-16,-3-5-22 0,0 0 21 0,2 14-18 15,-2-1-3-15,0 1 4 0,1 2 20 0,-2 1-31 16,0-1 2-16,2 2 0 0,-2 0 18 0,0-9 1 16,0 3-3-16,0 4-24 0,0 2 12 0,0 1 6 15,0-1 1-15,0 2 0 0,0 0-1 16,-13 24-11-16,12-27 1 0,-1 0 0 0,1 0-2 16,0-3 7-16,0 2 15 0,0-8-13 0,1 0 0 15,0-2-32-15,-1-3 3 0,0 1 31 16,1-2-2-16,0-2-3 0,0 1 2 15,0-2 0-15,0 1 5 0,0 1-11 0,0 0 7 16,-1-2-6-16,1 0 0 0,0-1 1 0,-1 0-1 16,1-3-44-16,0 0-24 0,0 0 7 0,0 0-29 15,0 6-26-15,0-6-52 0,0 6-43 16,0-6 20-16,0-4-198 0,0 1-69 0,0-3 32 16,1-1 28-16,-2-1 27 0,5-10 13 15,-4 8 38-15,11-20-7 0,-5 11 2 0</inkml:trace>
  <inkml:trace contextRef="#ctx0" brushRef="#br0" timeOffset="59205.4537">6640 4913 439 0,'2'-3'260'0,"-2"0"-19"0,3 0-28 15,-2 2-24-15,-1-4-20 0,0 4-17 16,2-1-21-16,-2-1-10 0,3 1-17 0,-2 1-10 15,0 0 5-15,-1-1-20 0,1 2-14 16,-1 0-9-16,-1 2-7 0,-1-1-13 0,-7 9 3 16,7-3 11-16,-4 0-16 0,-1 4 10 15,-1 1-21-15,-2 1-9 0,1 1 9 0,0 0 8 16,3 0-26-16,-5 1 5 0,2 1 1 0,-2-2 15 16,2 3-16-16,-1 2 14 0,3 0-2 0,-3 0 4 15,3-1-24-15,1 1 1 0,-1 1 0 16,0-2 2-16,1 1 1 0,0 0 19 0,3-3-25 15,0 2 3-15,2-1 14 0,0-2-10 16,1-2 2-16,0-2 18 0,0-4-14 0,0 3-15 16,0 0 12-16,0-1-5 0,17 14 23 15,-11-11-15-15,0-4-8 0,5 1 11 0,-1-4-16 16,2 2 24-16,1-3-14 0,-3-1-2 0,-4 0 9 16,3-2 12-16,0-1-1 0,-9 0 6 15,8 0 15-15,5 0-9 0,10-10 13 16,-8 5 26-16,-2-2-9 0,-2-2-33 0,-3 2 37 0,-3-1-12 15,1 1 1-15,-3-1 1 0,-1 1-9 16,1-1-4-16,-2 2-6 0,-1 6 23 0,0-7 5 16,0 0-9-16,0-5-6 0,0-1-20 15,-13-14 13-15,7 14-8 0,-1 0-5 0,-1 5-3 16,-1-2-24-16,1 1-5 0,1 1-1 0,-4-1-1 16,3 3 20-16,2 3-2 0,-1-1-4 15,0 2 5-15,3 0-2 0,-1 1-4 0,0 1 0 16,5 0-84-16,0 0-1 0,-9 0-31 0,3 0-25 15,-16 11-27-15,11-7-48 0,0 4 19 0,-1-3-160 16,4 0-110-16,-6 3 32 0,2-1 31 16,8-1 8-16,-3-3 35 0,4 0 23 0,1 1 7 15,2-2-2-15</inkml:trace>
  <inkml:trace contextRef="#ctx0" brushRef="#br0" timeOffset="60572.905">7076 5157 232 0,'0'0'213'0,"0"0"-45"0,0 0-17 0,0 0-10 15,-14 0-28-15,14 0-7 0,0 0-54 16,0 0 53-16,0 0-28 0,0 0-17 0,0 0-10 15,-14 0 1-15,-3-6 0 0,13 9-12 0,1 0-19 16,-1 0 24-16,1 0-20 0,1 0-5 16,0 1 31-16,-1-1-44 0,0 0 11 0,1-1 14 15,1 0-2-15,-1 0-16 0,1 1 11 0,1-2-8 16,1 2 28-16,-1-3 3 0,0 0-22 16,0 0 20-16,0 0-3 0,9 2-17 0,-7-3 9 15,2-1-17-15,-1 0 34 0,1 1-13 0,-1-2 12 16,1 1-15-16,-2 0 27 0,1-1-14 15,0 1 2-15,-1-1 13 0,0 1-29 16,0 1 3-16,-1-1-4 0,0 1-1 0,0-2-8 16,0 3 0-16,-2-1-4 0,0 0 7 0,-1-1 1 15,0 2-25-15,-2-1 9 0,-1 1 6 0,1-1-6 16,0 2 16-16,-1-1-31 0,0 1 11 0,2-1 17 16,-1 0-10-16,0 0 6 0,1 0-19 15,0 0 0-15,0 2-1 0,3-2-9 0,0 0 14 16,0 0-14-16,0 0 13 0,-7 0-46 15,7 0-31-15,0 0-9 0,-7 0-45 0,7 0 13 16,0 0-227-16,0 0 23 0,0 0 24 0,-8 0 21 16,8 0 20-16,0 0 15 0,0 0 11 0</inkml:trace>
  <inkml:trace contextRef="#ctx0" brushRef="#br0" timeOffset="61533.3122">7700 5073 592 0,'3'-2'209'15,"0"-3"-8"-15,-2 0-17 0,2 1 8 0,-3 0-40 16,1-2-8-16,1 1-13 0,-2-1-11 0,1 0-15 16,-1-1 20-16,2 0-35 0,-2 1-8 15,0-1 2-15,0 7-11 0,0-12-19 0,0 0 4 16,-14-13-4-16,11 14 20 0,-3-3-9 0,2 3-18 15,-2 2-12-15,0-3-1 0,-1 3 11 16,0 2-19-16,1 4-6 0,-5-5-3 0,-2 2-9 16,-3-1 12-16,8 6 12 0,-1-1-17 15,0-1 0-15,1 2 10 0,1 1-10 0,7 0-8 16,-10 0 2-16,-17 13 2 0,11-4 4 0,0 0-20 16,4 2 8-16,-1-2 2 0,-4 6-12 15,5 0 11-15,0-2-14 0,0 2 12 0,5 1-8 16,-1-3 3-16,-1 2-4 0,3-2 11 0,3 2-5 15,-1-1 7-15,2-2 6 0,1-2-9 0,1-2 14 16,0-8-13-16,0 11-7 0,0 1 4 16,20 12 18-16,-8-12-31 0,0-4 28 0,4 0-17 15,-6-2 13-15,8-1-12 0,-2 1 13 16,-2-4-18-16,-1-1 10 0,-1-1 6 0,-12 0-7 16,13 0-6-16,1 0-5 0,14-14 2 0,-16 6-3 15,0-1 10-15,0-1 14 0,-4-2 6 0,0 1-14 16,-2 1-2-16,0-2 10 0,-3 1-8 15,-3 2 15-15,3 1-3 0,1 2 11 0,-4 0-2 16,2 0 15-16,-2 0 3 0,2 2-18 16,-1-1 18-16,0 2-19 0,0-1 5 0,1-1 0 15,-1 1 21-15,0 1-43 0,0 1 21 16,-1-1 5-16,1 2-11 0,0 1-22 0,-1 0-1 16,0 0 31-16,0 0 2 0,8 13-19 0,-2 2 18 15,0 0-7-15,-1 3-18 0,2 1-5 0,-1 0 12 16,-2 0-22-16,-1 3 12 0,-2 1-7 15,2 1-8-15,-2 0 15 0,-1-1-3 0,0-10-20 16,0 6 13-16,0 3 36 0,-12 26-47 0,8-25 30 16,-3-2-10-16,1-4-17 0,-1 2 43 0,0-3-41 15,0-1 14-15,-2 0-13 0,-3-2-15 16,2-1 15-16,3-5 27 0,-1-1-31 0,-4 2 21 16,4-3-5-16,-6 1 5 0,1-3-8 0,3-2 1 15,0 0-9-15,1 0 4 0,2-1 6 16,7 0 7-16,-7 0 0 0,-5 0-35 0,-3 0 30 15,-12-12 21-15,19 10-43 0,1-2 34 0,0 1-37 16,2-1 30-16,1 4-15 0,0-2 16 16,1 0 5-16,-1 0-10 0,1 1-9 0,0-1 19 15,1 1-27-15,-1-1 18 0,1 1-26 16,1 1-16-16,0-1-22 0,-1-1-6 0,2 1-40 0,0-1-10 16,2 1-41-16,-1-1-28 0,1-1 17 15,-2 3-236-15,6-3-22 0,-3 2 31 0,0-1 58 16,-1 2-2-16,1 0 20 0,-1-1 7 15,2 2 6-15</inkml:trace>
  <inkml:trace contextRef="#ctx0" brushRef="#br0" timeOffset="62049.7613">8150 5721 451 0,'2'1'228'16,"1"-1"-10"-16,-1 2-59 0,-1-1-23 0,0 1-9 16,-1-1-20-16,0 3 4 0,-2-1-24 15,0 0-6-15,-2 2-13 0,1-1 8 0,-5 9-6 16,-1-2-12-16,-1-1-6 0,0 0-13 15,2-4-2-15,-4 6 4 0,0-4-13 0,3-1 7 16,-4 3-4-16,0-2 3 0,4 3-40 16,3-4 27-16,-5 3-3 0,7-3-2 0,-2 0 4 15,1-2-6-15,1-2-6 0,0 1 9 0,-1-1-8 16,2-1 17-16,1 0-2 0,0-1-9 16,-1 1-7-16,2-1 6 0,-1 1 11 0,-1-1-2 15,1 0-14-15,-1-1-31 0,-1 0-58 0,4 0 9 16,0 0-188-16,0 0-109 0,-23-10 26 15,14 0 21-15,-1 0 33 0,1-1 4 0</inkml:trace>
  <inkml:trace contextRef="#ctx0" brushRef="#br0" timeOffset="63904.2298">10033 4778 348 0,'-17'0'203'16,"17"0"-54"-16,0 0-1 0,-15 0-10 0,-7-22-43 15,17 23 9-15,1-1-19 0,-2 2 8 16,1-1-10-16,0 0 4 0,1 3-32 0,-8 4 5 16,1 3-9-16,2 0 22 0,0 0-40 0,-2 2 21 15,4 2-17-15,-1-1 23 0,0 4-7 16,-1 0-3-16,0 1-16 0,2 0 10 15,1 0 10-15,-2 1-36 0,0 3 8 0,1-1 5 0,1 1 2 16,1 1-13-16,1 1 7 0,1 0 5 16,1 0-3-16,2 1 9 0,0-1-20 0,0-13 17 15,0 7-10-15,0 1 4 0,13 25-32 16,-8-21 10-16,5-1 13 0,-4-2-7 0,3 0 5 16,0-1-12-16,4-3-3 0,2-2 10 0,-3 1-8 15,5-1-5-15,-5-2 5 0,2-3-20 16,-1 1 10-16,3-4 20 0,-1-1-22 0,-2-3 20 15,4 0-7-15,2-1-4 16,-12-2 5-16,3 0-9 0,4 0 15 0,1 0 10 16,14-16-1-16,-17 14 17 0,0-8-5 0,0 2 14 15,-1-1-6-15,-4 1 5 0,-2 1-6 16,-1-1 9-16,-2 1-12 0,-2 0-2 0,0 0 4 16,0 7-5-16,0-10 0 0,-20-15 17 15,9 13-10-15,6-1-10 0,-9-1-14 0,0 1 11 16,-4 2-9-16,-2 0-3 0,0 0 2 0,0 2 4 15,-2-1-4-15,2 3 3 0,-1 1-6 0,-1 0 18 16,2 3-21-16,0-2 8 0,2 3-9 16,0-2-10-16,5 4 7 0,2-2 8 0,-1 2-11 15,12 0-3-15,-8 0-7 0,2 0-13 0,6 0-11 16,-10 0-10-16,10 0-45 0,-8 0 0 16,8 0-50-16,-14 10 13 0,12-6-129 0,-1-4-103 15,1 0-66-15,4 1 62 0,-1-2 22 0,2 1 22 16,1-4 19-16,2 2-15 0</inkml:trace>
  <inkml:trace contextRef="#ctx0" brushRef="#br0" timeOffset="64498.6193">10565 4861 507 0,'0'-5'260'15,"0"2"-32"-15,0-2-15 0,0 2-44 0,0-1-2 16,0 2-23-16,0-1-3 0,2 1-30 0,-3-1-19 16,0 3 7-16,1-2-25 0,0 1-2 0,0 2-2 15,-2 1-5-15,2 1-16 0,1 2-5 16,-2 1 10-16,1-1-6 0,0 4-23 0,1 10 15 16,-1-11-1-16,0 7-26 0,0 1-2 0,0 2 11 15,0 2-2-15,0 1 17 0,0 1-18 16,0 2-1-16,0 0-11 0,0 0 26 0,0-1-4 15,5 26-26-15,-3-26 25 0,0 1-18 0,-1 0-10 16,2-1 13-16,1-2 6 0,-2-1-7 16,0-2 4-16,1-2-6 0,-1 2 4 0,0-5-7 15,-1-2-5-15,0 0 6 0,2 5 17 0,-2-7-14 16,0 0-8-16,0-3 17 0,0 0-2 16,0-3-2-16,-1-3-8 0,0 0 9 0,0 0 1 15,0 7 15-15,0-7-18 0,0 0 15 0,0 0-20 16,0 7 21-16,0-7 4 0,0 0-14 15,0 0-14-15,0 5 21 0,0-5-27 0,0 0 12 16,0 0-7-16,0 0-6 0,0 0-22 0,0 7-29 16,0-7-40-16,12 5-27 0,-9-6 11 0,-2 0-139 15,2-1 20-15,1 0 21 0,-1 0-174 16,1 0 1-16,0 0 25 0,-1 2 18 16,1-1 47-16,1-1-7 0</inkml:trace>
  <inkml:trace contextRef="#ctx0" brushRef="#br0" timeOffset="65388.0292">11518 5716 285 0,'0'0'306'16,"0"0"-62"-16,0 0-2 0,0 0-36 0,0 0-34 15,0 0-11-15,0 0-2 0,0 0-34 0,0 0-2 16,0 0-17-16,0 0-28 0,0 0 14 16,0 0-21-16,0 0-11 0,0 0-6 0,0 0 2 15,0 0-15-15,-27 34-4 0,16-24-13 0,-1 1 26 16,-1 2-22-16,0 1-14 0,-3-1 10 16,-1 1 13-16,0-1-7 0,-1 2 1 15,2 1-5-15,-5 0-14 0,0-1-8 0,1 1 10 16,-1-1-7-16,1-1 9 0,1 0 9 0,5-1-15 15,-1 0-9-15,0-2 7 0,2-2-12 16,0 2 18-16,1-4-11 0,0-1 10 0,1 3-9 16,5-5 7-16,4-1-9 0,-1 0-5 15,0-1 22-15,0 1-14 0,1-3 5 16,2 1-33-16,-2 0 1 0,2-1-49 0,1-1-62 16,0 0 11-16,3-2-289 0,-1 0 26 15,6-8 27-15,1-2 57 0,1-1-29 0,2-4 32 16</inkml:trace>
  <inkml:trace contextRef="#ctx0" brushRef="#br0" timeOffset="66285.1661">14216 4847 638 0,'0'-5'207'0,"0"2"-7"15,0 0-21-15,0 1-23 0,0 0-16 0,0-1 5 16,0 0-30-16,0 0-10 0,0 2-28 16,0-1-1-16,-2 2 2 0,-1-1-13 0,-1 2-5 15,-1-1 16-15,-2 2-20 0,-11 4-8 16,1 0-13-16,-4 2-13 0,1 1 11 0,0 1 0 15,0 1-8-15,-1-1 13 0,1-3-12 0,-2 5-9 16,1-2 9-16,0 2 5 0,2-1-5 16,2 2-17-16,1-3 2 0,-3 0 9 15,6 1 6-15,6-5-6 0,-1 0-4 0,0 0-7 16,4 1 5-16,2-3-3 0,-1 0 6 0,1 0 21 16,0 1-25-16,2-5 8 0,0 0 6 0,13 23 5 15,-3-12-4-15,1 2 2 0,7 0 9 16,-2-1-26-16,2 2 28 0,4 0-30 0,-2 0 18 15,1 0 1-15,1 2-15 0,0-2-4 0,-3 2 8 16,2-1-8-16,-2-1 9 0,1 1-10 16,-2-2 0-16,0 0 5 0,-7 1-1 0,5 0-5 15,-5 0-4-15,-2-1 2 0,3-1 9 16,-6 0-23-16,3 0 3 0,0 1-2 0,-7-4 16 16,-2-2 6-16,0-7 16 0,0 7-21 0,-18 12 20 15,5-11 1-15,-3 2-7 0,-4-3-13 0,2-3 35 16,-7 0-31-16,-2 0-17 15,0-1 12-15,16-3 27 0,-9 0-10 0,0 0 2 0,-3 0-14 16,3 0 29-16,-3 0-38 0,6 0 23 16,5 0-3-16,-1 0-8 0,4 0-9 0,2 0 16 15,-2 0-7-15,9 0-7 0,-7 0-4 0,7 0 0 16,-8 0 4-16,-4-8-43 0,10 4-21 0,-1 1-41 16,1-3-40-16,0 0-49 0,2-2 15 15,0-1-278-15,0-6 15 0,0 0 36 0,14-26 38 16,-7 15 24-16,1 1-25 0,-1 0 15 0,4 1-5 15</inkml:trace>
  <inkml:trace contextRef="#ctx0" brushRef="#br0" timeOffset="66670.2369">14135 4851 357 0,'2'-3'208'0,"-2"-1"-7"16,0-1-24-16,2 2-23 0,-2 1-25 15,4-1-29-15,-1 0 33 0,1 1-34 0,1-1-9 16,-2 2-13-16,1-1 7 0,1-1-28 15,-1 1 3-15,2 1-2 0,4-2 3 0,-6 2-15 16,13-3 18-16,0 1-1 0,-2-2-11 16,3 2 6-16,-2 0-14 0,-2 2-7 0,-2-1 9 15,0 1-1-15,-3-1-15 0,-2 2 5 16,2-2 9-16,-4 2-11 0,-1-2-16 0,3 1-11 16,-3 1 5-16,2-1 21 0,-6 1-31 0,0 0 6 15,8 0-26-15,-1 0-46 0,-7 0 6 0,8 0-84 16,-1 0-110-16,-7 0-125 0,8 0 20 15,-2 0 36-15,-6 0 22 0,9 0 8 0</inkml:trace>
  <inkml:trace contextRef="#ctx0" brushRef="#br0" timeOffset="67597.2173">15013 5053 430 0,'15'-8'289'0,"-7"-2"-55"0,-3 3-17 16,-1-2-4-16,2 1-12 0,-3 2-1 0,-1-1-5 15,0 0-28-15,0 0-36 0,1 2 0 16,-1-10 2-16,-2 15-21 0,0-11 8 0,0 1-45 15,0 1-10-15,0 2 15 0,0 0-11 16,0-4-27-16,-14-10-3 0,8 12 3 0,1 2 13 16,1 1-36-16,-7-3 21 0,-2 2-5 15,3-1-29-15,-3 2 13 0,-2 1-2 0,0 2 15 16,-1-4-7-16,-1 6-10 0,0-2 12 0,-5 3-20 16,11 0-10-16,5 0 13 0,-5 0 2 15,-2 0-9-15,-19 11 8 0,13-7-5 0,4 0-1 16,-4 1 9-16,2 2-31 0,2 2 22 0,2 1-3 15,-5 1 21-15,5-1-31 0,0 0 8 0,3 1-3 16,0 0-6-16,0 0 11 0,5-1-7 16,1-3 3-16,0 2 18 0,2-2-13 0,2 1 1 15,0-8 19-15,0 10-32 0,0 0 4 16,18 14 14-16,-3-12 7 0,-1-4-10 0,2 3-10 16,-1-2 1-16,7-1 3 0,-5-2 3 15,4-1-14-15,0-1 4 0,0-1-11 0,3-1 4 16,-13-2 25-16,4 0-12 0,24-11-10 15,-19 8 8-15,0-2-3 0,-1 1 10 0,-2-4-5 16,2 0-4-16,-6-3 1 0,-1 1 29 0,-2 2 4 16,-2 1 32-16,-1 1-12 0,-1-2 12 15,-2 2-23-15,-1-1 25 0,1 3-47 0,-1-2-1 16,-2 1 47-16,1 1-7 0,-1 0-6 0,1-1-3 16,-2 2-17-16,2 0-2 0,-2-1-3 15,2 1-2-15,-1-2 11 0,0 4 8 0,0-2-6 16,-1 3-19-16,3 0-9 0,-3 0-9 0,0 0 16 15,0 0-2-15,8 10-1 0,3 5-2 0,-6 2 13 16,2 3-3-16,0 0-32 0,-1 2-9 0,1 2 21 16,1-2 0-16,2 1 0 0,0 1 0 15,-5 3 33-15,4-1-21 0,-2 3 0 0,-1-2-3 16,0 1 10-16,0-2-2 0,-4 2-2 0,1 0-2 16,0-3-44-16,-2 3 3 0,-1-18 46 15,0 8-14-15,0 2-1 0,0 2-23 0,-15 20 25 16,8-24-1-16,-2 1 0 0,1-5-1 0,-1 0 1 15,1-6-2-15,-4 3 1 0,1-6 3 16,4-1-1-16,-3 0 0 0,-6 0 17 0,0-2-2 16,0-2-2-16,7 0 24 0,-7 0-10 0,1 0 24 15,-17-13 17-15,17 13-23 0,0-5-5 16,0-1 15-16,5 0-15 0,2 4-8 0,1-3-5 16,0 2-4-16,4-1 14 0,-2 1-17 0,1-1-4 15,2 2 9-15,-2-2-4 0,0 1-11 16,0 0-7-16,2 0-21 0,0 0 1 0,0 1-94 15,1-3-24-15,-1 0-53 0,2 0-31 0,0 0 23 16,0 5-175-16,0-8 32 0,0-3 28 16,0-4-149-16,17-17 33 0,-11 15 30 0,3-2 10 15,3 1 78-15,5-1 9 0,-1 2-30 16,2-1 4-16</inkml:trace>
  <inkml:trace contextRef="#ctx0" brushRef="#br0" timeOffset="68104.0812">15780 5154 415 0,'0'-1'195'0,"-1"1"-38"16,0 0-3-16,0-1-38 0,-1 2-36 15,2-1 32-15,-2 1-32 0,1 1-6 0,-1 1-4 16,0-2-7-16,0 0 18 0,1 2-42 0,-1 0 9 16,0 0-25-16,1-1 20 0,0 0-17 15,-1 2 25-15,4-3-54 0,-2 1 37 0,0 1-12 16,1-2 5-16,0 0-10 0,1-1-31 0,0 0 21 15,0 0 33-15,1 0-16 0,1-1 18 16,-2-3 11-16,1 2 12 0,1 0 20 0,0-2 1 16,-2 1-11-16,0-1 0 0,0 1-1 15,0 0 8-15,-2-1 0 0,0 1-5 0,0 1-17 16,0-1-8-16,0 0-3 0,0 2 2 16,-1-2 0-16,-1 1-27 0,0 1 11 0,2 1-11 15,0 0 12-15,-9-2-8 0,6 2-4 16,-1 0-12-16,0 0-6 0,0 0 24 0,1 2-19 15,-1-1-3-15,1 1-8 0,-2-2 19 0,3 2-18 16,-1 0 7-16,0 0-31 0,3-1-9 0,-3 1-43 16,1 1-17-16,2-2-54 0,0-1 14 15,0 2-306-15,2-2 30 0,0-1 27 0,-1 0 28 16,3 0 11-16,0-1 56 0</inkml:trace>
  <inkml:trace contextRef="#ctx0" brushRef="#br0" timeOffset="68983.45">16992 4774 607 0,'-2'-4'267'16,"1"-2"-9"-16,-1 1-53 0,1 1 6 0,-2-1-26 16,2 1 3-16,0-1-20 0,0 3-29 0,-1-1 6 15,2 1-34-15,-2-2-2 0,1 2-24 16,0-3-13-16,0 4 8 0,-2-1-39 0,0 2 13 15,0 0-3-15,-1 1-1 0,-3 1 8 0,-7 5-28 16,-1 1-8-16,-1 2 26 0,2-1-20 16,-5 1-11-16,1 3 17 0,4 1-25 0,-3 1 2 15,3 2-6-15,-1-1 1 0,0 6 7 16,0-4-9-16,1 3 20 0,3 1-13 0,2 3-4 16,-3-2 22-16,3 3-15 0,1-2 0 0,1 1-8 15,2 1 21-15,2-1-16 0,3 0-7 16,0 2 0-16,-1-3-2 0,1-13 14 0,0 8-22 15,0 3 19-15,13 22-24 0,-5-20 27 0,-5-2-1 16,4-1-19-16,2 0-1 0,-2-2 0 16,4 0 0-16,3-1 4 0,-6-1 4 0,3-2-2 15,0 1-2-15,-2-1 16 0,5-4-14 0,0 3 10 16,-1-3-22-16,-2-2 18 0,5 2-17 16,-6-7 4-16,6 3 3 0,-2-1 10 0,3-3-1 15,-4 0 23-15,-7-3 8 0,3 0 2 16,2 0 25-16,2 0 1 0,2 0-6 0,17-16 19 15,-15 7-17-15,-2 0 23 0,-4-1-14 0,3 0-9 16,-5-4-14-16,0 3 15 0,-2 0 15 16,-2 0-2-16,-2 2-5 0,-1 0-11 0,-2 2-7 15,1 0-7-15,-1 7-4 0,0-7-10 0,0 7 8 16,0-8-13-16,-17-11-24 0,8 8 18 0,-2 1 13 16,-2 0-17-16,2 2 14 0,-3 2-5 15,2 0-7-15,-4 2-9 0,3 3 4 0,-5-3 0 16,1 2-11-16,2 0-8 0,-4-1 16 0,-1 3-26 15,5-1-3-15,-4 1-23 0,-2-2 4 16,-2 2-107-16,1-4-70 0,-2 1 23 0,-1-1-302 0,-5-2 38 16,2-1 35-16,5-3-19 0,-3 1 59 15,3-3 0-15,-2 1 26 0,4-2 43 0,0 0 18 16,1 0-4-16</inkml:trace>
  <inkml:trace contextRef="#ctx0" brushRef="#br0" timeOffset="76670.5413">17795 5604 231 0,'0'0'139'16,"0"0"49"-16,0 0-22 0,0 0-33 0,0 0 10 15,0 0-6-15,0 0 0 0,0 0-6 16,0 0-10-16,0 0-17 0,0 0 7 0,0 0-23 16,0 0 5-16,-15-25-7 0,13 24-8 0,1 1 5 15,0-2-3-15,1 1-17 0,0 1-5 0,0-2 4 16,0 1-10-16,-1 0-26 0,1 1 2 0,0 1 2 16,1 0-8-16,1 1-23 0,0-2 17 15,-2 3 1-15,1-2 14 0,0 1-21 0,0 2-5 16,2-1 11-16,-1 1 1 0,-1-1-6 15,0 0-10-15,0 2 8 0,0-3-5 0,-1 2 1 16,1-2-3-16,0 0 7 0,-1 0 10 16,0 0 2-16,0 0-27 0,1 1 10 0,-1-2-1 15,2 1 1-15,-2-2 2 0,2 3-1 16,-2-3 5-16,0 0 3 0,0 0-15 0,0 0 26 16,0 0-6-16,0 3-21 0,0-3-1 15,-1 0 21-15,2 0-24 0,-1-1 0 0,1 0 3 16,0 1-11-16,-2 0 16 0,2 0-5 15,0 0 4-15,-2 2-8 0,4-3 0 0,-2 2-14 0,1 0 17 16,-1 1 0-16,1-1 2 16,0 0 14-16,-1 1-20 0,0-1 4 0,2 0 0 15,-1 2 5-15,-1 1 8 0,0-1-17 0,-1 0-4 16,1 0 17-16,0 0-2 0,0-1-17 0,-1 0 19 16,0 0-12-16,0 0-1 0,1 0 12 15,-2-1-2-15,1 1 6 0,0-2-6 0,-1 1 4 16,-1-1 0-16,1 0 3 0,2 0 3 0,-1 0-25 15,-1-2 13-15,2-1 1 0,0 1 21 16,1 0-22-16,-2-1 17 0,0 2-9 0,3 0 10 16,-1-2-8-16,-1 1 0 0,-1 1 0 0,1 0 3 15,0 0 8-15,0 1-30 0,1 2 29 16,-1-1-6-16,0 2-18 0,0 0 0 0,0 0 5 16,-1 2-1-16,-1 0 3 0,0 3 11 15,-1-3-13-15,2 4 4 0,-11 13-2 0,5-8 3 16,-3-3-12-16,-1 1 7 0,3-5 1 15,-7 2 1-15,3-1 3 0,1-1 13 0,-4 0-12 16,-3-2 8-16,2 2-14 0,-1-2-13 0,0-1 32 16,6 0-23-16,0-2 6 0,3-1 18 15,7-1-28-15,0 0 15 0,-9 0-2 16,2 0-5-16,7 0 8 0,-7 0-13 0,7 0 22 16,-7 0-28-16,7 0 7 0,0 0 2 0,-7 0-29 15,7 0-13-15,-7 0-30 0,7 0-12 16,0 0-19-16,0 0 10 0,-8 0-156 0,8 0-134 15,-6-9 24-15,6 7 24 0,0 0-6 16,0-1 9-16</inkml:trace>
  <inkml:trace contextRef="#ctx0" brushRef="#br0" timeOffset="79249.5819">19336 4923 226 0,'0'-12'210'0,"0"12"-30"0,13 0-16 0,-13 0 8 15,0-13-13-15,0 13-11 0,20-19-4 0,-19 16-12 16,0 0-11-16,0 0-3 0,0-1-33 0,-1-1 2 16,1 3-15-16,0-1 17 0,-1 0-7 15,1-2-7-15,-1 4-14 0,0 1-15 0,0 0 4 16,0 0-7-16,0-8 5 0,0 8-9 0,-10-15 8 16,6 14-27-16,-1-3 1 0,-2 2 0 15,-8-4-1-15,-1 1-8 0,-3 2 5 0,4 0-8 16,-2 1-11-16,-2 2 11 0,5 0 9 0,0 0 3 15,5 0-16-15,-4 0 7 0,-17 11-11 16,13-9 12-16,5 1-6 0,-1 4 5 0,-1-2-7 16,-1 3 9-16,3 0-14 0,2 1 0 15,-2-1 1-15,6 0 1 0,1 1-2 0,2-3-4 16,0 1 15-16,2 0-13 0,0 0-4 0,1-7 6 16,0 0 0-16,13 24 6 0,-4-11 14 15,5 0-23-15,-1-2 12 0,-1 1 10 0,6-2-8 16,2 1-10-16,-1-1 12 0,1-1 6 0,2 5-17 15,-4 0 9-15,3-2 8 0,-2-1-8 16,1 2-8-16,-1 2 11 0,-1-3-12 0,-3 4-5 16,3-1-2-16,-1 1-1 0,2 0 23 15,-4 0-5-15,-4 2-14 0,3-1-11 0,-1-2 11 16,-2 2 1-16,1 0-1 0,-4-2 1 16,2-1 1-16,-5 1 20 0,0 1-22 0,-4-5-1 15,-1 0 9-15,0-11 14 0,0 11-8 16,-16 14-15-16,6-14-7 0,-4-1 32 0,1-1-29 0,0 1 22 15,-3-3-11-15,1-2-2 0,-1 0 14 16,0-2 11-16,3-2-23 0,13-1 18 0,-11 0-11 16,2 0 10-16,-4 0-12 0,-2 0-3 0,-15-14 0 15,17 7 0-15,1-3 23 0,5 3 9 16,-3-3 1-16,6 0-19 0,-2-2 30 0,2 1-19 16,3 2 3-16,1-2-2 0,0 2-18 0,0 0 12 15,11-17 3-15,0 7 2 0,-1 1-10 16,1 0-13-16,2 1 6 0,-1 2 20 15,3-1-17-15,1 0-8 0,-3-1 20 0,0 3-18 16,2-1 15-16,-3 0-23 0,1 2 29 0,1 0-28 16,-2 0 5-16,-4-1-8 0,8 0-14 0,-5 2 17 15,1-2 13-15,0 3-6 0,-3-2-2 16,-1 3 8-16,0-1 14 0,-3 2-22 16,-1 0 26-16,-1 1 2 0,-1 2-5 0,0-1-13 15,-1 1-8-15,-1-1 19 0,0 1-18 0,0 6 6 16,0 0-23-16,0-9 4 0,0-3 20 15,-19-7-7-15,10 7-8 0,-7 4 16 0,3 0-19 0,-2 1 7 16,1 1 8-16,1 1-1 0,-3 4-40 16,2-1-28-16,-3-1 4 0,-1 2-20 0,5-2-26 15,1 2-29-15,1 0-18 0,2 0-18 16,2 1 14-16,7 0-149 0,0 0-138 0,-8 0 24 16,8 0 21-16,-7 0 40 0,7 0 17 0,0 0 13 15,0 0 9-15</inkml:trace>
  <inkml:trace contextRef="#ctx0" brushRef="#br0" timeOffset="79781.0767">19819 4836 264 0,'3'-1'289'0,"0"0"-32"0,0-1-30 16,-3 2-17-16,2 0-10 0,1 0-25 16,-1-1-35-16,0 1-23 0,0 0-15 0,1-1-2 15,-1 1-9-15,-1 0-20 0,0 0-5 0,1 0 12 16,1-1-24-16,-3 2 8 0,2 1-17 15,-1 0-10-15,0 0 2 0,-1 3 6 0,1 1-5 16,-1 0-17-16,0 0-2 0,0 13 13 16,0 0-21-16,0-10 2 0,0 6 7 0,0 2-3 15,0 2 10-15,0 2-18 0,0-1 5 16,0 2-7-16,0-1 20 0,0 1-18 0,11 22 5 16,-9-22 10-16,1 0-22 0,0-1 4 0,0-2 1 15,3 1 5-15,-2-2 3 0,-2-1-13 16,3-2 3-16,-2 2-6 0,0-5 10 0,-1-2-16 15,0 0 31-15,-1-3-14 0,0 0-9 0,1 0 9 16,-2-2-8-16,2-1 3 0,-1 1-13 16,0-2 13-16,1 3-1 0,-1-1 10 0,-1-3-11 15,1 3 3-15,-1-2 2 0,1 0-13 0,-1-1 14 16,0 2-22-16,1-3 5 0,-1 1-1 0,0-2-6 16,0 0-24-16,0 0-26 0,-1 1-37 15,1-2 8-15,2-1-145 0,0-1-108 0,0-3-27 16,5-8 4-16,2 0 51 0,0-2-2 15,1-1 22-15</inkml:trace>
  <inkml:trace contextRef="#ctx0" brushRef="#br0" timeOffset="80189.6818">20272 5088 277 0,'2'-2'272'0,"-1"1"-73"0,1 0-13 0,-1-1-23 0,2 0-30 16,-3 1 4-16,0 1-21 0,1-1 0 15,-1 2-24-15,-3 1-23 0,1-1 14 0,0 1-20 16,0-1 10-16,-1 2-4 0,1-1-26 16,0 0 7-16,0 0-5 0,-1 0-28 0,0 0 7 15,2-1 2-15,0 2-12 0,1-2-22 0,-1 0 26 16,2 1 21-16,0-1-16 0,2 2 0 15,-1-3-10-15,0 0-5 0,0 0 14 0,0 0-11 16,0 0 6-16,1 0 27 0,-3-1 2 0,4 1 2 16,-4 0 13-16,1 0-11 0,2-2 10 15,-2 2 4-15,0 0-27 0,0-1 11 0,0 1-2 16,1-2-11-16,-2 2 13 0,0-1-16 16,-1-1 6-16,0 1-21 0,-1 0 3 0,1 0-5 15,0 1 0-15,1-1-5 0,-2 0 4 0,0 0-32 16,0 0-23-16,-1-1-15 0,-1 1-44 15,1-1 9-15,-1-1-268 0,-1 1-25 0,0-2 3 16,-4-6 29-16,2 1 3 0,2 1 63 0,2-2-14 16</inkml:trace>
  <inkml:trace contextRef="#ctx0" brushRef="#br0" timeOffset="81030.2387">20983 4748 467 0,'4'-1'271'0,"-2"-1"-45"16,-1 1-20-16,0-1-13 0,0 1-49 15,0 0-8-15,-1 0-7 0,2 0-31 0,-2-1-1 16,2 2-10-16,-1 2-12 0,-2-1-7 0,0 1 8 16,-2 1-26-16,1 1-5 0,0 1-15 15,-7 6 11-15,0 3-8 0,0-3-3 0,-1 4-3 16,-2-2 12-16,3 4-24 0,-3-2 1 0,-1 0 17 16,2-1-8-16,1 0 6 0,0 1-24 15,-1-2 5-15,2-2 12 0,0-1-13 0,4-3-1 16,0-1 4-16,1-3 6 0,1 1-26 0,1-1 14 15,0 0 0-15,1 0 0 0,0 0 44 16,0-2 16-16,0 2-20 0,0-2 9 16,1-1-2-16,0 0-29 0,5-1 23 0,0-2-23 15,8-3 21-15,-2-3-36 0,4 3 20 0,1 1-7 16,3-4-4-16,-6 4-4 0,7-4 9 16,-3 4 1-16,-2-1-10 0,5 3 8 0,-3-1-9 15,-3 4 8-15,-3-2-13 0,0 1-12 0,-11 1 19 16,15 0-7-16,0 0-7 0,20 19 7 15,-17-12-2-15,1 3 13 0,-6 1-22 16,4 2-4-16,-1 2 5 0,-1 1-2 0,-3 0-9 16,-3 2 7-16,2 1 6 0,-1 2-12 0,-5-4 22 15,2 6-29-15,-3-4 26 0,0 1-3 0,-3-1 4 16,-1-8-8-16,0 1-14 0,-16 18 0 16,5-14 6-16,-4 1-1 0,0-7 7 0,-8 4 0 15,2-1-5-15,-3-1 20 0,0-5-4 0,-4-1 9 16,1 1-6-16,1-5 1 0,0 2-24 15,-1 0 26-15,4-2-10 0,2-1-14 0,11-1 4 16,-6 0 13-16,2 0 1 0,0 0 21 16,3 0-45-16,2 0 39 0,-1 0-40 0,10 0 13 15,-18-7-1-15,14 5-12 0,-2-1 26 0,2 0-15 16,1 0 2-16,0 1-3 0,1-2-50 0,0 0-23 16,0-1-52-16,1-2-13 0,1 0 13 15,0-1-312-15,0 0 32 0,0-5 5 0,0-3 24 16,0 0 58-16,0-4-15 0,15-23 7 15</inkml:trace>
  <inkml:trace contextRef="#ctx0" brushRef="#br0" timeOffset="81511.7087">21039 4707 326 0,'1'-1'194'0,"3"1"-22"0,1 0-20 0,1 0-15 15,0 1-2-15,1-3-53 0,1 2 14 16,1 0 15-16,2 0-45 0,5 0 4 0,-1 0 7 15,2 0-3-15,-3 0-6 0,-1 0-17 0,-1 0-17 16,-2 0 14-16,9-7 4 0,1 6-33 16,-6-1 33-16,-3 2-10 0,0 0-7 0,-3-3-30 15,-3 3 30-15,1 0-2 0,0 0-23 0,0 0 7 16,0-1-22-16,-1 0-23 0,0 0-29 16,0 1 6-16,0-3-210 0,0 2 20 15,0 0 18-15,-1-2-68 0,1-1-7 0,10-3-19 16</inkml:trace>
  <inkml:trace contextRef="#ctx0" brushRef="#br0" timeOffset="82642.3104">21950 4692 386 0,'0'-2'274'15,"1"0"-43"-15,0 0-27 0,-1 0-25 16,1 0-21-16,-1-1-20 0,0 3 7 0,0-1-28 16,1-1-28-16,1 1 9 0,-1 2-20 0,-1-2-17 15,0 2-15-15,0 0 0 0,0 2 21 0,0-1-20 16,1 1-9-16,0 1 10 0,0 1 2 16,-1 0-18-16,0 3-6 0,-1 0-4 15,1 0-9-15,0 3-3 0,0 3 5 0,0 5-2 16,0 3 1-16,0-1 1 0,0 0-7 0,0 2-2 15,0 2-10-15,0 0 20 0,0 0-4 16,0 0 12-16,0 0 1 0,0 0-6 0,0 0-17 16,0-1-13-16,0 1 16 0,0-3-3 0,0 0 17 15,0-2-16-15,0 1 0 0,0-5 5 16,0-3-3-16,0-1 14 0,0-3-19 0,0-1 25 16,0-1 11-16,7-7-6 0,-7 7 20 15,0-7 20-15,0 7 32 0,0-7 0 0,0 6-11 16,0-6 32-16,0 0-14 0,0 6-41 15,10 0 17-15,-10-7-9 0,2-2-7 0,0 0-21 16,1-2 8-16,-1 2-28 0,4-10 0 0,-4 0 6 16,3-3 6-16,1-3-5 0,-1-2-5 15,-3 0-3-15,1 0-2 0,2-1-2 0,3-4-1 16,-4 5-30-16,-1-3 21 0,0 2-1 16,-3 0 0-16,3 1 5 0,0 0-3 0,0 5-27 15,-1-4 0-15,-1 0 17 0,0 4-1 0,2-1-7 16,-2 3 1-16,-1 3 1 0,0 11-1 15,0-11 8-15,0 3 8 0,0-2 1 0,0-3-4 16,0 2 0-16,0-1-7 0,0 2 1 16,0-1-2-16,0 4-11 0,-11-7-14 0,9 9 2 15,1 0 2-15,0 1 30 0,1 0 4 16,-1-1-2-16,-1 2 12 0,0-1-10 0,-1 1-1 0,2 0-2 16,0 0-1-16,0 2-16 0,-1-1 5 15,0 1-24-15,0 1 23 0,-2 0-2 0,-1 2 5 16,0 0-25-16,-10 8 14 0,1-4-11 15,-1 3 29-15,0 1 2 0,1-1-1 0,0 0 8 16,0 4-2-16,0-2-2 0,1 1 13 0,2 1-5 16,2 4-2-16,-1-7-19 0,0 2-25 15,1 3 4-15,1-3 40 0,-2-1-2 0,5 4-51 16,0-2 36-16,1-4-9 0,0 0-3 0,1 0-10 16,3-2 1-16,-2-1 3 0,2 0 25 0,-3 0-19 15,3-1 2-15,0-1 0 0,0-4 4 16,0 0 8-16,0 7-29 0,0-7 39 0,18 21-2 15,-7-14-2-15,3 0-2 0,1-1-22 0,2 2 4 16,0-4 0-16,4-3 3 0,-12-1 21 16,10 0-40-16,1 0 33 0,1 0-12 0,2 0-2 15,2 0 0-15,26-14 2 0,-24 5-10 0,0 2 3 16,3 4 1-16,-4-5 0 0,2 4 2 16,-2-3-1-16,-2 4 36 0,-2-2-6 0,-2 1-9 15,-4 4-32-15,-5-2 38 0,-1-1-20 0,-1 3 6 16,-4-1 6-16,1-1-16 0,-2 2 13 15,0-1-17-15,-1-1 16 0,0 0 0 0,-3 2-3 16,0 0 1-16,0 0 0 0,7 0-14 16,-7 0 3-16,0 0 0 0,7 0-48 0,-7 0-10 15,0 0-11-15,6 0-26 0,-6 0-30 0,6-6-42 16,-6 6 17-16,-2-1-169 0,0 1-122 16,0 1 50-16,0-3 0 0,0 0 35 0,-2 4 24 15,2-4 27-15,0 1 48 0,-2 1 15 0</inkml:trace>
  <inkml:trace contextRef="#ctx0" brushRef="#br0" timeOffset="88636.7378">1959 7407 322 0,'0'0'194'0,"0"0"-11"0,0 0-7 0,0 0-15 16,0 0-31-16,0 0-5 0,0 0 6 0,0 0-31 15,0 0 3-15,0 0-21 0,0-13-19 16,0 13 6-16,0 0 7 0,0 0-1 0,0 0-21 16,0 0-4-16,0 0-15 0,0 0 26 0,0 0-7 15,0 0 6-15,0 0-22 0,0 0 1 16,0 0-15-16,0 0 27 0,0 0-18 0,0 0-9 16,0 0 7-16,0 0-15 0,0 0 9 0,15-20 12 15,-10 20-8-15,1 0-19 0,0-2 10 16,0 1 12-16,-1 1-25 0,2-3 4 0,-1 2-4 15,11-1 4-15,1-2 2 0,-6 3 14 0,4-2-12 16,-1 2-4-16,-5-1-19 0,-10 2 36 16,12 0-17-16,-3 0-18 0,-1 0 18 15,3 0-8-15,1 0 3 0,14-10 18 0,-13 8-11 16,0 2-7-16,4-1-5 0,-3-1 7 16,-5 1-8-16,1 1 0 0,0-2 5 0,-2 2-19 15,0-1 14-15,10 0 8 0,-1-2 1 0,-1 3 8 16,-4-2-8-16,5-2-17 0,-1 4 1 0,-2-1-3 15,-1 1-2-15,6 0 7 0,0 0 12 16,3-2 2-16,-2 1-19 0,-10 1 25 16,6 0-30-16,0 0 13 0,0 0-3 0,-3 0 16 15,-1 0-2-15,0 0-3 0,-3 0-8 0,0 0-11 16,6 0 1-16,-2 0 7 0,-1 0 9 0,-1 0 10 16,6 0-15-16,-2 0-1 0,1 0 5 15,0 0-6-15,3 0-8 0,-2 0 18 0,2 0 14 16,0 0-31-16,1 0 9 0,1 0-1 15,0 0 0-15,-2 0-11 0,2 0 14 16,-2 0 17-16,0 0-17 0,-1 0 0 0,2 0 15 0,-1 0-24 16,-2 0 5-16,-2 0 17 0,-3 0-16 15,1 0-6-15,-2 0-7 0,5 0 17 0,-2 0-16 16,3 0 2-16,1 0 20 0,-1 0-18 16,1 0 12-16,0 0-4 0,1 0 2 15,1 0 15-15,0 0 7 0,1 0-15 0,-4 0-14 16,0 0 13-16,0 0-11 0,2-8 0 0,-1 8-6 15,1 0 24-15,-2 0-3 0,-2 0 3 16,-1 0-19-16,2 0 4 0,4 0 0 0,-3 0 13 16,4 0-14-16,-1 0 10 0,-3 0-24 0,3 0 19 15,0 0-6-15,2 0-10 0,0 0 17 16,1 0-3-16,-3-6 2 0,4 6 14 16,1 0-20-16,-2 0-7 0,-3 0 27 0,2 0-9 15,-1 0 6-15,-2 0-5 0,4 0-24 16,-1 0 6-16,-1 0 10 0,1 0-3 0,-1 0-14 15,2 0 17-15,-1 0-16 0,3 0 15 16,0 0-14-16,0 0 27 0,-1 0-23 0,2 0 27 16,1-7-8-16,0 7-30 0,1 0 10 0,-1 0 26 15,3 0-8-15,0 0-19 0,0 0 13 16,-1-5 18-16,0 5-20 0,3 0-11 16,0 0 17-16,0 0 2 0,1 0-8 0,-2 0 3 15,2-7 19-15,-1 7-23 0,0 0 20 0,0 0-24 16,0-7 7-16,33-2-16 0,-31 5 24 0,0 2-9 15,-1-1-3-15,0 1 3 0,-3-2-5 16,4 3 4-16,0-2-6 0,-4-1 4 0,5 2 22 16,-21 2-22-16,10 0 16 0,4 0-19 0,1 0 13 15,0 0 12-15,0 0-14 0,1 0-14 16,29-9 5-16,-31 7 1 0,1 2 17 0,-2-4-3 16,1 3 1-16,0-1-23 0,-2 2 7 15,-14 0 3-15,8 0 15 0,3 0-9 0,1 0 1 16,1 0 5-16,1 0-19 0,-2 0 9 0,2 0-3 15,-1 0 8-15,27-8-11 0,-24 5 0 16,-5 2-7-16,-12 1 16 0,8 0-3 0,2 0 12 16,3 0-19-16,0 0 27 0,1 0-33 0,1 0 9 15,27-8 5-15,-29 8 0 0,3 0 3 0,-1-2-6 16,-1-2 14-16,2 1-12 0,2 3 16 16,-2-1 3-16,1-1-12 0,-3-1 0 0,0 1-2 15,1 1-10-15,1-2 7 0,-14 3 10 0,8 0-4 16,1 0 20-16,3 0-5 0,0 0-15 15,-1 0 17-15,1 0 11 0,0 0-23 0,4 0-12 16,-3 0 15-16,30-9 0 0,-29 7-21 16,2 0 9-16,-14 2 1 0,6 0 4 0,5 0 2 15,0 0-15-15,3 0 12 0,1 0 16 0,0 0-11 16,30 10-9-16,-45-10 11 0,8 0 2 0,3 0-4 16,2 0 3-16,4 0-9 0,-2 0 10 15,0 0-15-15,0 0 25 0,-1 0-22 0,1 0 12 16,-1 0-12-16,0 0 25 0,0 0-21 15,0 0-5-15,2 0 10 0,-4 0-7 0,3 0 0 16,0 0 15-16,-1 0-11 0,0 0-9 16,1 0-4-16,0 0 0 0,-2 0 23 0,-1 0-24 15,1 0 22-15,1 0 3 0,0 0-22 0,-1 0 15 16,-1 0 12-16,-1 0-25 0,0 0 2 16,-1 0 17-16,0 0 10 0,-1-5 3 0,-2 5 0 15,-1 0-14-15,0 0 12 0,-1 0-37 0,-1 0 30 16,-3 0-17-16,-2 0-8 0,-1 0-1 0,3-8 6 15,15-1 6-15,-16 9 11 0,4-3 6 16,0 2-21-16,0-1 10 0,0 0-21 0,2 1 26 16,2-3 12-16,2 3-38 0,0-1 16 15,-13 2 10-15,8 0-12 0,4 0 12 0,-2 0-19 16,3 0-7-16,0 0 26 0,0 0-36 0,0 0 21 16,-2 0-28-16,2 0 30 0,-2 0-4 15,1 0 28-15,24-12-27 0,-22 11-24 0,0-2 18 16,1 0-21-16,-1 3 20 0,2 0-14 15,6-2 1-15,-3 1 24 0,-1-2 31 0,-14 3-23 16,9 0-11-16,4 0 6 0,1 0 24 0,0 0-46 16,-2 0 23-16,1 0 2 0,-1 0-4 0,-2 0-4 15,-3 0 1-15,-1 0 13 0,-4 0-2 16,0 0 17-16,-3 0-8 0,-4-6 16 0,0 6 13 16,8-9-22-16,-13 9 21 0,-1 0-45 0,0-1 28 15,-1 1-26-15,-1 0 30 0,1-2-34 0,-1 2 12 16,-1 0-14-16,2-1-14 0,-2 1 21 15,2 0 1-15,-2-1 0 0,2 0-2 0,-2 1-34 16,0 0 34-16,0-1 3 0,-2 1-14 16,0 0 0-16,0 0-84 0,0 0-26 15,0 0-59-15,0 0-44 0,0 0 19 0,0 0-285 16,10-3 5-16,-15 2 45 0,-15-7 28 0,3 1 29 16,-11-2 34-16,-1 0 38 0,-5-1-4 0,-8-3 48 15</inkml:trace>
  <inkml:trace contextRef="#ctx0" brushRef="#br0" timeOffset="92002.0082">1953 7397 424 0,'0'0'164'0,"0"0"-68"0,0 0-10 0,0 0-12 15,0 0 8-15,0 0 8 0,0 0-4 16,0 0-14-16,0 0-24 0,0 0 20 0,0 0 6 16,0 0-33-16,0 0 4 0,0 0 3 15,0 0 12-15,0 0 0 0,0 0-31 0,0 0-22 16,0 0 38-16,0 0-9 0,0 0 8 0,0 0 16 16,0 0-15-16,0 0-30 0,0 0 1 0,0 0 24 15,1 5-12-15,3-2-6 0,-3-2-4 0,1 2 13 16,-1-1-28-16,0 2 46 0,0 1-20 15,2-1-9-15,-2 1 8 0,1-2-32 0,0 3 34 16,1-2-20-16,-3 3 19 0,2 0-2 16,1-2-2-16,0 0-10 0,-3 3 5 0,6 6 16 15,-4-3-17-15,2 0-11 0,-3-1 9 0,0-1 1 16,0 0-12-16,0-2 3 0,0 1 9 0,1 10 0 16,0-6 2-16,-2 1-15 0,2-3 10 15,0-1-1-15,-2 0-5 0,0-1-3 0,0 1-3 16,1-1 3-16,1 9 6 0,-2-9-6 15,0 0 8-15,0 2 2 0,0-1-13 0,0 1 11 16,0 3 0-16,0-1-13 0,0-1 15 0,0 0-3 16,0-1 15-16,0-1-27 0,0-1-1 15,0 0-13-15,0 5 32 0,0-1-34 16,0 1 31-16,0-1 12 0,0-2-10 0,0 0-24 16,0 2 13-16,0 2 21 0,0-1-24 0,0-4-13 15,0 1 14-15,-7 7 7 0,7-9-6 0,0-8 20 16,0 6 0-16,0 0-19 0,0-6 14 15,0 14-19-15,0 0 11 0,0-1 17 0,0-2-31 16,-11 8 11-16,6-5-15 0,2-4 19 0,1-2-4 16,0 3 24-16,0-3-16 0,2-8-12 15,0 6 16-15,0 2-14 0,0-2 19 0,0 5-28 16,-11 12 1-16,7-13 4 0,3 0 17 0,-2-3-15 16,2 3-9-16,0-1 7 0,-4 7-4 15,0 1 5-15,3-6-8 0,-5 3 3 0,7-3 20 16,0-1-6-16,-2-1-18 0,2 1-6 0,0-4 21 15,0-6 1-15,0 7-23 0,0-1 13 0,0 0-2 16,0 1 26-16,0-2-35 0,0 2 15 16,0 0 0-16,0 1 18 0,0-2-8 0,0 0-10 15,0 1-2-15,0-1 11 0,0 1-15 16,0 0 2-16,0 0 12 0,0-1-2 0,0 2-4 16,0-1-4-16,0 2-14 0,0-3 32 0,0 1-33 15,0 2 18-15,0-1-6 0,0-1 24 16,0 0-39-16,0 0 7 0,0 1 22 0,0-1-9 15,0 1 28-15,0-1-44 0,0 5-4 16,0 0 15-16,0-2 2 0,0 0-2 0,0-1 1 16,0 0 18-16,0-2-18 0,0 1 20 0,0-3-11 15,0-5-8-15,0 9 3 0,0-1 14 0,0-2-8 16,0 0-8-16,0 1 30 0,0-1-19 0,0 1-9 16,0-1 1-16,2 14-2 0,4-3-11 15,-5-6 1-15,-1-2 19 0,1 0-7 0,0-1 11 16,0 0-2-16,-1-2-13 0,0 0 11 15,1-1-9-15,-1 2 5 0,0-1 8 0,0-6-36 16,0 0 22-16,0 7-4 0,0 4 23 0,0 2-6 16,0-3-4-16,0 0 1 0,0-1-15 15,12 7 8-15,-10-9-2 0,-2-1-10 0,2 3 32 16,-2-1 11-16,0-1-21 0,0 5-22 16,0 0 18-16,0 1-35 0,0 1 32 0,0 0-26 15,0 2 37-15,0-3 17 0,0-1-32 0,0 0-4 16,0 2 23-16,0-1-16 0,0 4-12 0,0-2 25 15,0 1-37-15,0-2-2 0,0-1 23 16,0-1-16-16,0 3 4 0,0 0 18 0,0 4 45 16,0-3-42-16,0 0-2 0,-6 16-4 0,6-17 11 15,0-3-18-15,-1-1 13 0,1-11-18 16,0 10 0-16,0-1 14 0,0 0 2 0,0-1-15 16,0-1-12-16,0 7 12 0,0 1-10 15,0-2 44-15,0-1-14 0,0 3-17 0,0-2-16 16,0-2 13-16,0-1 28 0,0-1-44 0,0-2 3 15,0 2 18-15,-7 5-14 0,5-7 35 0,1 9-45 16,-2-1 42-16,3-15-40 0,0 12 0 0,0-1 19 16,0-1-9-16,0 3-1 0,0 1 10 15,-9 15 22-15,6-15-5 0,1-3-19 16,-4 6 33-16,3-1-14 0,0-1-31 0,0 1 35 16,0 0-29-16,1 0 5 0,0 0 11 0,-1-4 1 15,1 0 23-15,0-2-53 0,1 0 16 16,0 0 14-16,-2 6 3 0,2 2-39 0,1-5 20 15,0-1 17-15,0-12 5 0,0 9-4 0,0-1-13 16,0 0-6-16,0-1 14 0,0 1-31 0,0 0 19 16,0-1 1-16,0 5 21 0,0 2 0 15,0 1-30-15,0-3 22 0,0 1 3 0,0-3-6 16,0 4 14-16,0-1-40 0,-8 2 29 16,8-5-19-16,0 2-5 0,0-1 43 0,0-2-11 15,0-1-8-15,0 0-2 0,0-1-32 0,0 0 42 16,0 1-40-16,0-1 58 0,0 6-54 15,0 1 46-15,0-1-25 0,0 1 3 0,2 9-3 16,4-4-4-16,-5-8 5 0,-1 0-31 0,3 4 61 16,-2-2-46-16,0-1-2 0,-1-2 26 15,0 0-36-15,0-2 27 0,0 5 35 0,0 1-49 16,0-1 12-16,0-1 14 0,0 1-38 16,0 1 20-16,0 1 29 0,12 18-45 0,-12-19 26 15,1 3-9-15,0-4 8 0,0-1-4 0,0-2-16 16,3 7 29-16,-4-2-9 0,0-15-19 0,0 11 43 15,0 0-29-15,0-2 6 0,0 0-34 0,0-1 55 16,0 4-42-16,0 1 42 0,0-1-47 16,0 0 29-16,0-2-16 0,0 4-8 0,0 0 14 15,0 0-27-15,0-3 29 0,0 1 27 16,0-3-17-16,0 1-34 0,0-1 12 0,0 0 3 16,0-2-11-16,0 0 15 0,0 1-10 0,0-1 23 15,0 1 3-15,0 5 4 0,0 0 22 16,0 0-17-16,0-2-26 0,0-1-16 0,0-1 27 15,0-1-14-15,0 0 36 0,0-1-24 16,0 1-7-16,0 0 6 0,0-2-16 0,0 9-17 16,0 2 17-16,0-1 13 0,0 0 16 0,0-3-3 15,0 0-28-15,0 2 30 0,0 1 2 16,0 1-32-16,0-1 18 0,0-3 15 0,0 2-25 16,0 3 7-16,0-4 6 0,-7 18-13 0,5-17 3 15,0-5 22-15,0 8-9 0,-1-3 0 16,2-2-2-16,0 0-9 0,0 6 39 0,0-5-52 15,-1-3 30-15,0 0-30 0,1-2 29 0,0 0 0 16,-1 9-3-16,-3-3-6 0,5-2 1 16,-1-2 2-16,1-2-29 0,-2 1 42 0,2-2-23 15,0-1 29-15,0-7-54 0,0 8 51 0,0 5-10 16,0 2-21-16,0 1-4 0,0 1 27 16,0 0-26-16,0 1-4 0,0-1 30 0,0 1-23 15,0 0-1-15,0-1-15 0,0-2 13 16,0-1-12-16,0 2 19 0,0 3 34 0,0-5-28 15,0 1-19-15,0-3 48 0,0 3-18 0,0 2-13 16,0-3 5-16,0 0 18 0,0-1-34 16,0 2 17-16,0 0-15 0,0-3-10 0,0 3 40 15,4 12-32-15,1-11 20 0,-5-2 25 0,0-3-59 16,1 0 8-16,-1-2 23 0,0 1-6 0,0 8 16 16,0-7-24-16,0-11 0 0,0 9 1 15,0 0-8-15,0 0 20 0,0-1 31 0,0-1-34 16,0 1 11-16,0-1-29 0,0 0-8 15,0 7 23-15,0 0-9 0,0 1-11 0,0-1 16 16,0 2 35-16,0-1-24 0,0-1-21 0,0-2 25 16,0 2-31-16,0 1 21 0,0-2 30 0,0-2-54 15,-10 10 51-15,8-4-24 0,1-5-22 16,1-1 41-16,-1 1-8 0,0-3-9 0,1-1 4 16,0 0-35-16,0-2 26 0,0 3 7 15,0-3-10-15,0-6-6 0,0 12 14 0,0 1-14 16,0 0 10-16,0-2 7 0,0-1-25 0,0 3 6 15,0 1 12-15,0-1-5 0,0 2 31 16,0 0-49-16,0-3 25 0,0 1-5 0,0-2-4 0,0 1 4 16,0 1 0-16,0 1 0 0,0-1-10 15,0-1 3-15,0 3-1 0,0-2 30 16,-8 14-21-16,5-9 3 0,1-5-2 0,2-1 20 16,-4 4-26-16,4-5 24 0,0-5-13 15,0 7 11-15,0-1 15 0,0 0-18 0,0-2-6 16,0 0-1-16,0 2-1 0,0 1-24 0,0-2 44 15,0-1-14-15,0-1-15 0,0 0 10 16,-10 7 14-16,7 2-3 0,3 1-2 0,-2-7 0 0,-1-6 6 16,2 3 1-16,-1 0-42 0,2-1 26 15,-1-2-27-15,1 1 13 0,-2-1-4 0,2 1 5 16,-2-1 1-16,-1 0 38 0,3 0-7 0,0 1-3 16,-2-1-17-16,2-6-37 0,0 6 12 15,0 0 29-15,0 1-32 0,0-1 41 0,0 0-15 16,0-6 1-16,0 9-1 0,0-3-35 0,0-6 23 15,0 7-18-15,0-7 2 0,0 8 3 16,0-8 28-16,0 7-40 0,0-7 23 0,0 7-35 16,0-7-5-16,0 0-22 0,-12 8-26 0,10-10-43 15,-1-1-37-15,2-1 17 0,-1-3-213 16,-1-12-70-16,1-8 31 0,2-4 27 0,0 15 44 16,0-10 23-16,0-7 18 0,13-45 7 15</inkml:trace>
  <inkml:trace contextRef="#ctx0" brushRef="#br0" timeOffset="94420.6914">9122 7084 553 0,'0'0'205'0,"0"0"-20"0,0 0-45 16,0 0-1-16,0 0-3 0,0 0-46 16,0 0 32-16,0 12-38 0,0-12 5 0,0 0 19 15,0 0-22-15,0 0-19 0,0 0 21 0,0 0-28 16,0 13 4-16,0-13-11 0,0 0-7 15,0 0-1-15,-14 19 1 0,15-17 7 0,0 0-10 16,0 2-5-16,1 1 5 0,0-2 2 16,-1 2-9-16,0 0 16 0,0 0-7 0,0 1-7 15,0 1-15-15,-1 0 17 0,3 13-24 0,-2-8 19 16,0 8 8-16,0-7-20 0,1 6 14 16,-2-10-14-16,0 3-9 0,0 6 8 0,0-1-18 15,0-1 10-15,0 2 24 0,-10 19-31 16,7-14-9-16,1-4 18 0,0 5-7 0,-1-1 30 15,-1 3-14-15,-1-2 6 0,2 1-18 16,3-12 25-16,0 6-14 0,0 5 5 0,-9 27 21 16,6-23-41-16,-1 2 5 0,1 0 5 0,-2-1-16 15,0 0 3-15,1-3 7 0,1 7 9 0,1 0-9 16,-2-4-9-16,1 0 36 0,1 2-19 16,-1 1-20-16,1-1 7 0,0 4 16 0,0 1-20 15,0-2 5-15,-1 3 28 0,2-2 14 16,-3 0-22-16,2 1-5 0,1-2 0 0,0 2 34 15,1-18-12-15,0 7-23 0,0 3-2 0,0 4-3 16,-5 31 20-16,3-31-11 0,-2 0 15 16,2 0-33-16,-1 5 19 0,0-5 3 0,-3 2-5 15,2 1 25-15,0 3-14 0,0-2 15 0,1 0-33 16,-1 3-2-16,-3-3 12 0,3 3 1 0,1-1 17 16,-3 1-14-16,-1 3 5 15,2-3-14-15,-3 3 3 0,0-3-15 0,3-3-3 16,-2 2 2-16,-1 0 8 0,2 0 25 0,-1 4-28 15,3-3 9-15,0 1-2 0,0 0-16 0,1 0 6 16,0 1 12-16,1-2-39 0,0 1 19 16,-1 0 3-16,2-2 18 0,-1 0-5 0,0 0 1 15,1 2-2-15,-1-3-8 0,1 3 19 16,1-1 3-16,-2 2-31 0,1-2-12 0,0 0 27 16,0 5-13-16,0-5 3 0,0 0 23 0,1-1-33 15,-1-1 22-15,1-2-21 0,-1 2 24 0,1-19-23 16,0 9-3-16,0 5 12 0,0 3 12 15,0 2-5-15,0 1-2 0,0 0-3 0,0 1 11 16,0-3-9-16,0 3-3 0,0-3-8 0,0 0 11 16,0 1-5-16,0-4-7 0,0 0 10 0,0 1-3 15,0-2-13-15,0-1 5 0,-6 31 13 16,5-28-28-16,-1-2 18 0,1 0 5 0,1-15-2 16,0 6 3-16,0 2-1 0,0 3 2 15,0 2-12-15,0 0 5 0,0 0-6 0,0 0-3 16,0 0 12-16,0-1-2 0,0 1-2 0,-8 29 4 15,8-46-2-15,0 9 4 0,0 2-8 0,0 2 0 16,0 2-15-16,0-2 25 0,0 0-9 16,0 1 3-16,0-1-5 0,0-1 3 0,0 0-16 15,11 24 11-15,-11-38 21 0,0 6-18 0,0 2-2 16,0 3-6-16,0-1 21 0,0 1-6 16,0 0-13-16,0 1 21 0,0-2-19 0,0 3 1 15,0-1 15-15,0-1 5 0,0 2-20 0,0-1-4 16,0 1-11-16,0 2 21 0,0-1-15 0,0-1 7 15,-9 24-1-15,8-25 6 0,0 0 14 16,-1-2-17-16,0 2 6 0,1-2-2 16,0-1-10-16,0 1 6 0,-1 0 5 0,1-1 3 0,-2 2-10 15,0-2 23-15,-2-2-28 0,4 2-1 16,-3 0-12-16,-1-1 34 0,1-1-17 0,-2 1 5 16,-1 1-7-16,1 0 23 0,1-4-15 0,-1 4 9 15,0-3-5-15,-2 2-2 0,2 1-12 16,-1-1 12-16,2 2-10 0,0-5 16 0,0 2-8 15,1-2 8-15,1 0-9 0,-3-1 11 0,2 1-21 16,-1 1 13-16,1-3-8 0,-1-1 12 0,0 2 7 16,2 2-9-16,-1-7-16 0,1 0 29 15,0-1-27-15,0-1 10 0,-1 7 2 0,0-5 8 16,1 1-10-16,-1-3-9 0,2 1 6 16,-1-1 9-16,2-1-10 0,-3 9 3 0,1-4-11 15,0-2 35-15,1-4-32 0,0 1 18 0,1 2-13 16,0-3 4-16,-1 0 12 0,0 0-8 15,0-1-12-15,1 2 12 0,1-1-18 0,-1-1 11 16,0 1 5-16,0 0-1 0,0-1-10 16,1 1 22-16,0-2-18 0,-1 0-5 0,1 2 9 0,-1-2-16 15,0 0-18-15,1-1 23 0,0-1-21 16,0 2-30-16,0-2 6 0,0-2-19 0,0 0-22 16,-2-1-22-16,1-4-36 0,0-2-60 15,3-11 21-15,-2 6-225 0,0-9 33 0,0-3 32 16,12-29-78-16,-8 22 27 0,-1 1 25 0,-2-5 25 15,-1 2 19-15,0 14 28 0,-15-25 42 16</inkml:trace>
  <inkml:trace contextRef="#ctx0" brushRef="#br0" timeOffset="98137.7452">1792 12734 419 0,'0'0'158'0,"0"0"-43"16,0 0-12-16,0 0-16 0,0 0 3 0,0 0-6 15,0 0-12-15,0 0-6 0,0 0-13 16,0 0-3-16,0 0-5 0,0 0-4 0,0 0-6 16,0 0-3-16,0 0 4 0,0 0 0 0,0 0-5 15,0 0-9-15,0 13 41 0,0-13-31 0,-10 19 1 16,12-14-1-16,-2-1-44 0,2 1 35 0,0-1 0 15,1 1-3-15,-1 1-30 0,0-1 30 16,6 9 18-16,-4-5-43 0,-2 1 28 16,1-2-5-16,0 0-12 0,-1-1 8 0,0 1 6 15,-1-1-9-15,1-1 1 0,1 10 16 0,-1-3-17 16,0 3-7-16,-1-3 3 0,0-1 23 0,1-1-15 16,-2-11-12-16,0 14 8 0,0 1 4 15,0 1 7-15,0-1-13 0,0 0 2 0,0-1 4 16,0 4-9-16,0 0-8 0,0-1 22 0,-13 19-8 15,10-19 1-15,0-2 2 0,2 1-14 16,1 0 10-16,-4 3-6 0,2-2-4 0,2 1 18 16,-2 0-8-16,0-4 17 0,-2 4-20 0,0 0 3 15,1-1 17-15,1 0-27 0,0-1 7 16,1-1-2-16,-2-4-17 0,0 5 36 16,1-3-9-16,1-1-5 0,-1 4 10 0,1-5-7 15,-4-2 15-15,2 6-12 0,1-3-15 0,1-6 23 16,0 5 0-16,0-3-20 0,-1 1 8 15,-1-2 5-15,0 8 12 0,0 3-11 0,-6-4-7 16,5-2-1-16,0 4 26 0,-2-1-21 0,1-1-3 16,-1 1 12-16,0-3-11 0,-2 3 15 0,6-5-20 15,-3 5 6-15,-1-5-8 0,3-1 0 0,-1-1 9 16,-5 3-16-16,4-3-1 16,1-2-5-16,4 0-2 0,-2-1 9 0,1-1 10 15,-1-1-8-15,0 2 3 0,2-4 12 16,-1 3-14-16,-2-2-5 0,3 1 18 15,0-1-16-15,-2-1 2 0,1 1 4 0,1-2-4 16,-1 1 19-16,1-1 8 0,0 0-24 0,0 0 2 16,0 0-6-16,0 0 29 0,0 0-32 0,0 0 10 15,0 0 3-15,0 0 4 0,0 7-13 16,0-7-7-16,0 0 1 0,0 0 20 0,0 0-13 16,8 7 3-16,-5-5-2 0,0-2 1 0,-2 0 19 15,4 0-28-15,-1-2 16 0,1 2-13 16,1-1-2-16,-1 1 4 0,4 0-4 0,14-8 3 15,-13 6 19-15,2 1-28 0,-1-1 4 16,-2 1 8-16,-3-1-9 0,4 2 25 0,-4-2-13 16,1 2-8-16,-1 0-14 0,0 0 9 15,0 0 2-15,-6 0-6 0,0 0 3 0,7 0 21 16,-7 0-16-16,8 0 0 0,0 0 9 0,-8 0-10 16,8 0 1-16,0 0 11 0,-1 0-5 0,6 0 17 15,2 0-33-15,2 0 14 0,17-11 11 16,-17 8-13-16,0 0-5 0,4-2 3 0,-6 4 11 15,2-3 8-15,0 3-5 0,2-1-21 16,-3-2-2-16,-1 3 15 0,-4 0-16 0,1-1 6 16,-3 1 15-16,11-2-5 0,-9 0 3 0,-1 0 0 15,7-2-16-15,-2 2-4 0,-1 0 19 0,-4-1-10 16,0 1 11-16,6-1-10 0,-4 1-10 16,0 2 29-16,-2 1-22 0,8-4 0 0,-6 1 15 15,-2 0-10-15,-2 2-12 0,0 0 14 16,-3 1 12-16,1-2-24 0,-1 1 5 0,2 1 8 15,-3 0 12-15,0-2 2 0,3 2-25 0,-2 0 5 16,11-5-12-16,-16 5 11 0,11 0 16 16,-1 0-9-16,4 0-8 0,-2 0 24 0,13-11-10 15,-8 8-13-15,-2 2-4 0,-2 1 18 0,-4-3 5 16,1 2-16-16,-2-1-8 0,9-1 8 16,-3 2-11-16,-2-1 6 0,-3-1 3 0,0 3 4 15,1-2 2-15,7 1-12 0,0-2 6 0,-1 0 5 16,2 0-3-16,2-1 1 0,0 1-2 0,-1 0 3 15,0 0 3-15,2-1 11 0,-1 0-4 16,-1 2-12-16,2-2 13 0,2 2-7 0,-3 0 10 16,2 1-24-16,0-2 1 0,-1 3 12 0,-7 0 13 15,6-1-31-15,-10 1 29 0,4 0-26 16,1 0 3-16,3 0-3 0,-1 0 0 0,0 0 15 16,-2 0 16-16,4 0-26 0,-2 0 1 15,4 0 27-15,0 0-29 0,0 0 3 0,27-6 13 0,-22 2-2 16,-1 2-8-16,0 0-10 0,1 0 7 15,0-1-4-15,1-1 18 0,-1 0-8 0,-1 2-14 16,-1 0 3-16,0-2 14 0,0 2-9 0,-1 0 15 16,0-2 9-16,2 2-9 0,-2-2 8 15,1 4-29-15,-1-5 12 0,-1 1 10 16,1 0-6-16,3 1 17 0,1-2-25 0,-1 2 16 16,-1 2-15-16,0-1 2 0,2-1 13 0,-2 1-24 15,7-4 12-15,-1 3-16 0,-1 0 13 16,1 2-7-16,-3-3 13 0,4 3 0 0,-7 1-10 15,-11 0 19-15,9 0-4 0,1 0-2 0,1 0-4 16,2 0 6-16,1 0-24 0,-3 0 4 16,0 0 0-16,27-11 0 0,-40 11 10 0,9 0-11 15,2 0 17-15,4 0-12 0,2 0-5 16,0 0 28-16,-1 0-19 0,2 0-6 0,-2 0 7 16,1 0 4-16,1 0 11 0,31-8-6 0,-31 5-12 15,-13 3 1-15,8 0 5 0,3 0-6 16,2 0 19-16,2 0-7 0,0 0-8 0,-2 0-9 15,30-11 16-15,-32 10 9 0,1 1-29 16,1-3 4-16,-15 3 10 0,7 0 18 0,4 0-15 16,1 0-16-16,3 0 14 0,-1 0 14 0,-1 0-4 15,-1 0-20-15,30-10 5 0,-28 7-2 16,1 3 8-16,-1-4 5 0,-1 3-10 0,2-2-1 0,0 0 1 16,-1 3-11-16,-2-1 2 0,-1-2 17 15,2 1-1-15,-3 2-17 0,-2-2 24 0,0 1-15 16,1-1 2-16,-3 2 10 0,4 0-8 15,-3-2 12-15,-1 1-6 0,-5-1-13 0,5-1 3 16,-4 2 26-16,5-4-8 0,1 3-27 16,0 0 3-16,-1-2 3 0,1 1 4 0,-1 0 19 15,-2-1-14-15,3 2 15 0,-1-3-23 16,-2 5-9-16,1-2 17 0,-3-2-10 0,-1 0 28 16,2 1-37-16,-2 2 18 0,1-4-6 0,-1 4 11 15,-3-1-8-15,3-1-6 0,-3 1 5 0,4 0-4 16,-6-1 15-16,-1 2-10 0,0-2 9 15,-2 2-5-15,8-3 13 0,-1 1-17 0,1 0-7 0,-5 0 3 16,7 2 1-16,-1-3 22 0,1 1-21 16,3 0 1-16,-5-1-1 0,1 0-2 0,2 3 21 15,1-4-15-15,-2 4 7 0,-3-2-7 0,2 0 5 16,0 2-2-16,3-2-11 0,-2 0-1 16,-7 2 4-16,-1 0 21 0,1-2-25 0,-3 3 18 15,9-1 4-15,-5-1-9 0,4-1 0 16,-4 1-4-16,-4 0-8 0,2 1 22 0,-1 0-33 15,-1 1 13-15,10-2-1 0,-1 0 18 16,1-1-23-16,-3 3 8 0,-6-2-4 0,8-2 1 0,-2 1 0 16,2 0 7-16,0 3 19 0,-1-2-21 15,-2 2-3-15,-3 0 3 0,-1-2 17 0,-2 1-21 16,3 1 12-16,-3 0-8 0,12-2-10 0,-6 1 19 16,-4 1-17-16,4 0 16 0,4 0 8 15,-4 0-16-15,-1 0 17 0,3 0-20 0,-1 0 18 16,-3 0-15-16,0 0 4 0,4 0-8 0,-2 0 19 15,-2 0-9-15,0 0 1 0,3 0-9 16,-1 0-4-16,-1 0 6 0,-3 0 13 0,1 0-20 16,-3 0-4-16,5 0 18 0,-1 0-10 0,-1 0 16 15,2 0-14-15,-3 0 5 0,-2 0 12 16,6 0-9-16,-1 0-16 0,1 0 12 0,1 0 13 16,0 0-6-16,-3 0-13 0,-1 0 9 0,-2 0-9 15,0 0 7-15,0 0-4 0,-3 0 13 16,0 0-4-16,0 0 2 0,7 0-13 0,-1 0 8 15,2 0 11-15,-4 0-18 0,0 0-13 16,0 0 18-16,3 0 1 0,0 0 10 0,2 0-16 16,-1 0 5-16,0 0 2 0,2 0 8 15,1 0 10-15,-1 0-28 0,0 0-4 0,2 0 22 16,2 0-16-16,-2 0-5 0,0 0 3 16,0 0 6-16,1 0-2 0,0 0 8 0,-1 0-5 15,2 0 2-15,-1 0 24 0,-1 0-24 0,2 0 6 16,-2-5-5-16,-2 5-5 0,-2 0 8 0,-2 0 25 15,-2 0-19-15,6 0-13 0,1 0 11 16,-2 0 6-16,1-8-18 0,2 8 3 0,-2 0 0 16,12-12 25-16,-17 12-15 0,7 0-11 0,-12 0-7 15,2 0 21-15,3 0-5 0,-2 0 9 0,3 0-6 16,2 0-13-16,-3 0 8 0,0 0 0 16,-3 0 1-16,1 0 0 0,-2 0-6 0,0 0-17 15,-1 0 30-15,0 0-17 0,1 0 11 0,-1 0-4 16,1 0-6-16,6 0 6 0,2 0 2 15,-3 0-9-15,1 0-7 0,0 0 0 0,3 0 31 16,-2 0-13-16,-1 0-8 0,-4 0-14 16,0 0 26-16,0 0-3 0,-2 0-5 0,0 0-14 15,0 0 10-15,-1 0 9 0,-7 0 13 16,9 0-24-16,-2 0 15 0,-7 0-3 0,9 0 17 16,-2 0-20-16,-7 0 15 0,7 0-11 15,-7 0 19-15,7 0-19 0,-7 0 20 0,8 0-22 16,-8 0 6-16,6 0-12 0,-6 0 4 0,0 0-4 15,7 0-6-15,-7 0 43 0,0 0-51 16,7 0 38-16,-7 0-29 0,6 0-5 0,-6 0 18 16,0 0-26-16,8 0-21 0,-8 0-11 0,12-9-28 15,-9 6-45-15,-1-2-18 0,0 0-27 16,6-9 14-16,-6-3-172 0,1 2-99 16,1-1 10-16,-2 0 60 0,-2-3 17 0,0 10 9 15,0-5 18-15,0-3 5 0</inkml:trace>
  <inkml:trace contextRef="#ctx0" brushRef="#br0" timeOffset="101384.3677">5380 7238 252 0,'0'-14'196'0,"0"14"-16"0,0 0-9 16,0 0 1-16,0 0-22 0,0 0-51 0,0-13 18 15,0 13-18-15,0 0 8 0,0 0-27 16,0 0-5-16,0 0 0 0,20-19 4 0,-20 19-28 15,1-1 6-15,-1 1-32 0,1-2 26 16,0 2-20-16,0 0-3 0,-1-1 12 0,2 1-31 16,-1 3 26-16,1-3-10 0,-2 1 19 15,1-1-19-15,-1 2-16 0,2-2 14 0,0 3-26 16,-2-1 25-16,1-1-13 0,0 2 18 16,1 0-31-16,-1 0 33 0,0-1-7 0,1 1-8 15,-1 0 8-15,1 2-8 0,-1-2 12 0,-1 1-14 16,1 2 1-16,1-3 21 0,-2 2-12 0,1-1-20 15,0 2 9-15,0-2 1 0,1 2 23 16,-2-1-18-16,0 1 16 0,3 0-20 16,-2 0 13-16,0 0 8 0,2 1-28 0,-2-1 7 15,0 2 25-15,3 7-19 0,2-1 7 0,-3 0 2 16,-1-4 0-16,-2-1-22 0,1-1 14 16,-1 1-3-16,1-1 11 0,0-1-2 0,0 11-8 15,0-5-12-15,-1-1 15 0,0-1-20 16,1 0 10-16,-1-11-13 0,0 9 8 0,0-2 24 15,0 2-29-15,0 4 13 0,0 2-8 0,0-1-4 16,0 0 1-16,0-4-14 0,0 1 26 16,0-3 4-16,0 1 3 0,0 0-8 0,0-2-14 15,0 1 4-15,0-1 4 0,0 0 11 0,0 0-21 16,0 6 4-16,0-1 10 0,0 1 13 0,0 2-23 16,8 11 11-16,-5-19-15 0,-3 2-3 15,1 0 23-15,0-2-30 0,0 1 21 0,0 0 8 16,-1 1-6-16,3 7-11 0,-1 2 5 15,0-5 9-15,2 4 8 0,-2 0 11 0,-1-4-10 16,0 0 11-16,0-1-19 0,-1 6 16 0,3 2-12 16,-1-2-22-16,-2 0 16 0,1-2 12 0,1 2-3 15,-2-10-27-15,0 9 17 0,0 1-1 16,0 1-5-16,0 0 14 0,0 1 20 0,0-1-36 16,9 19 33-16,-7-19-17 0,-1 1 31 0,3-3-42 15,-2 0 37-15,0 0-37 0,-1 2 12 16,0-3-31-16,0 3 45 0,-1-6-27 0,0 4 27 15,2 3-35-15,-2-6 14 0,1-1-9 0,-1-4 10 16,0 3-17-16,0 1 19 0,0 3-8 16,0 0 4-16,0 2-2 0,0-1 24 0,0 1-42 15,-13 17 34-15,11-17-37 0,0 0 1 16,0 1 14-16,1 0 35 0,-3-1-62 0,0 0 49 16,3 1-17-16,-5 0 0 0,3 1-24 0,-2 1 24 15,0 1 0-15,1-2 7 0,-1 2-36 16,1-2 39-16,-1 1 9 0,-2 2-21 0,2 2 0 15,1 0 15-15,0 0 5 0,0 1-15 16,-1 0 10-16,0-1-1 0,1 3-2 0,0 0-4 16,1 1-14-16,-1-2 1 0,1 0-2 0,-1-1 16 15,-1 0-22-15,1-3 6 0,2 2-22 0,0-3 26 16,-3 2 0-16,2-3 14 0,1 1 17 16,0 3-2-16,1-3-32 0,-1-2-7 0,2-10-16 15,0 5 2-15,0 0 48 0,0 2-15 16,0-2-2-16,0 5-40 0,0 0 2 15,0-2 66-15,0 3-31 0,0 0-1 0,0-1-5 16,0 0 0-16,0 0 0 0,0 1-29 0,0 1 4 16,0 0-3-16,0 2 3 0,0-1 39 0,-12 27-1 15,10-26-14-15,-1 0 0 0,1 2 29 16,-2-2-2-16,3 0-4 0,-1 0 2 0,2-1-18 16,0 4 0-16,0-16-1 0,0 6 7 0,0 5 1 15,11 26 7-15,-8-18-25 0,0-1 40 16,2-4-24-16,-1 2-1 0,0 2-1 15,0 0 6-15,1-1-2 0,-1-1-5 0,-1-1-27 16,4 2 1-16,-3-3 43 0,0 0-27 16,0 0-2-16,1 0-11 0,0-2 12 0,0 0 14 15,3 1-30-15,-2 1 42 0,-2-1-24 0,2-2-1 16,0 3 15-16,-1 0 15 0,0 0-26 0,1-2 3 16,-1 2-1-16,-2 0-3 0,3 0-15 15,-1-2 19-15,-2-1-10 0,2 0 5 0,0-1-12 16,-2 4-14-16,4-4 31 0,0 1 0 0,-3-1-3 15,-1 2 7-15,1 0-24 0,0-1-12 16,0 2 25-16,-1-1 4 0,1-4-29 0,2 2 31 16,-3 4-6-16,2-2 17 0,-1 3-17 15,-1-2 4-15,1-2-1 0,2 1 6 0,-1-2-10 16,-3 3 19-16,0-3-38 0,0 1 27 0,1 1-21 16,-2 1 11-16,0-1 7 0,1 1 1 0,0-1 3 15,1-1-6-15,-1-3-8 0,-1 5-6 16,0-2 9-16,1-1 4 0,0 1 2 0,-2 0-28 15,1-2 24-15,0 1 9 0,0 1-34 0,2-4 4 16,0 4 1-16,-1-3 35 0,-1 4-3 16,0 2-4-16,-1-2-1 0,2 1-11 0,-2-3 22 15,0 2-1-15,1 2 15 0,-1-14-37 0,0 6 16 16,0 4-24-16,0 1 39 0,0 0-23 0,0 0 5 16,0 2 22-16,0-1-13 0,0-2 4 15,-11 23-13-15,7-25 2 0,4 0-3 0,0 1 8 16,0-5-16-16,0 5-2 0,0-12 19 15,0 7-3-15,0-2 1 0,0 1-9 0,0 2-11 16,0-2 18-16,0 0-5 0,0-1-3 0,0-1-17 16,0 2 14-16,0 0 4 0,0 2-27 0,0-2 28 15,0 1-15-15,0-5 17 0,0 2-32 16,0-1 33-16,0-4-4 0,0 0-10 0,14 17 18 16,-14-17-4-16,0 2 1 0,0 0-12 0,0 0 11 15,0-1-6-15,0 1-5 0,0-3 9 0,0 1-16 16,0 0 15-16,0 1-29 0,0-2 33 15,0 1 10-15,0-1-29 0,0 2 20 0,0-2-3 16,0 1-16-16,0 6 11 0,0 0 6 16,0-2-9-16,0 0 21 0,0-1-21 0,0-2 14 15,0-1-2-15,0-1-9 0,0 1-3 16,0 0 21-16,0-2-23 0,0 2 19 0,0 6 0 0,0 1-2 16,-7 15 9-16,2-14-16 0,3-2-1 15,0-4 9-15,0 1-25 0,1-2 35 0,-1-1-27 16,1 0 11-16,0 0-4 0,1-1-14 15,-2 1 12-15,1-1 1 0,0 0 13 0,-2 11-3 16,1-5 0-16,0-2-18 0,0 2 20 16,2-3-5-16,-2 0-11 0,-1 7 15 0,-2-5 1 15,2-1-22-15,1-2 18 0,-2 1-5 0,0 6 3 16,0-3-14-16,-1-5 15 0,4 0 5 16,-1 3-17-16,-2-5 7 0,1-1 3 0,1 2-25 15,1 1 16-15,-1-2 14 0,0 1-9 0,0 0 0 16,0 0-8-16,1 0 5 0,-1 0-9 15,-2 8 18-15,2-3-23 0,0-3 22 0,0 3-6 16,1-4 1-16,1 0-11 0,-3-1 13 0,1-1-13 16,0 1 10-16,1 0-7 0,0 1-10 15,0-1 7-15,0 0 10 0,0-1-11 16,-1 1 10-16,1 1-10 0,0-2-1 0,-1 2 0 0,-1 7-7 16,0-4 17-16,0 0-4 0,1-3 9 15,1-2 0-15,-3 2-6 0,3-1 6 16,-1-1-7-16,0 1 4 0,0-1-5 0,0 1 6 15,-1 0 0-15,1 0-7 0,1 0 0 0,-6 8 10 16,4-5-3-16,-1 2 9 0,0-4-18 16,2 0 16-16,1-1-29 0,-1-1 15 0,1-1 5 15,0 1 10-15,-1-1-10 0,1 0 14 0,0 0-7 16,0 1-14-16,0-1-6 0,0 0 10 0,0 1 5 16,0 0 1-16,1 1-6 0,0 0 14 0,-1-2-11 15,0-1 8-15,0 2 0 0,0 0-3 16,1-1-18-16,0 0 17 0,-1 2-12 0,0-2 8 15,1 0 10-15,0-1-9 0,0 0 1 0,0 3 5 16,0-1-5-16,0-3-6 0,0 4 4 0,0-6-3 16,0 0-6-16,0 0 9 0,0 8-11 15,0-8 14-15,0 7-12 0,0 0 21 0,0-7-22 16,0 8 19-16,0-8-10 0,0 8 11 0,0-8-6 16,0 0-8-16,0 6 5 0,0-6-5 15,10 12 6-15,-9-10-9 0,0 2 10 16,0-2-2-16,1 1-2 0,-2-3-9 0,0 1 10 15,1 0-2-15,0-1-2 0,0 0-1 0,0 0-30 16,1-2 12-16,1-1-33 0,-1-1-3 0,1-1-32 16,6-13 7-16,-2-1-69 0,-2-6-26 15,4 0-59-15,-4-7-56 0,0-4 30 0,-1-2-281 16,0-5 42-16,-3-1 35 0,-1 21 58 16,0-12 29-16,0-10-19 0,-17-56 25 0,7 47 83 15,-2-3 29-15</inkml:trace>
  <inkml:trace contextRef="#ctx0" brushRef="#br0" timeOffset="104402.4423">1910 8285 455 0,'0'0'161'0,"0"0"-50"0,0 0 47 16,0 0-65-16,0 0 5 0,0 0-5 15,0 0 14-15,0 0-62 0,0 0 49 0,0 0-19 16,0 0-9-16,0 0-8 0,0 0 19 0,0 0-25 15,0 0 17-15,0 0-12 0,0 0-21 16,0 0-27-16,0 0 34 0,0 0-29 0,0 0 31 16,7-7-14-16,-5 7 12 0,0-2-3 0,0 2-21 15,4 0-16-15,-2 0-10 0,0 0 17 16,0 0 0-16,0-1 21 0,-4 1-4 0,0 0-24 16,9 0 17-16,-1 0 8 0,-2 0-45 15,-6 0 18-15,9 0 8 0,8-6 20 0,-17 6-24 16,7 0-2-16,1 0 12 0,-2 0-34 0,2 0 28 15,-2 0 1-15,1 0-1 16,-1 0-6-16,2 0 15 0,-2 0-9 0,8 0-4 16,-1 0-1-16,0 0 13 0,4 0-1 0,-3 0-13 15,0 0-12-15,-2 0 25 0,17-13-34 0,-16 12 22 16,6-1 10-16,-7-1 0 0,1 2-15 16,4-4 8-16,-4 4 6 0,0 1-3 0,-3-2 7 15,1 2-11-15,-2-3-32 0,-2 2 31 0,1-1 17 16,-1 1-24-16,11-1-3 0,-5 0-1 15,-4 1 8-15,2 0 23 0,-1-1-46 0,-2 2 33 16,0-1-2-16,1 0-16 0,7-1 8 16,1-1 7-16,-1 2-18 0,3-4 18 0,-5 5-7 15,-1-2 6-15,-2 1 4 0,6-2-5 0,-4 2 9 16,0 0-9-16,-2 0-5 0,-1 1 7 16,-2-1-29-16,1 1 27 0,-1 0-8 0,11 0 9 15,-3-4 12-15,-3 2-12 0,0 2-5 16,-5 0-13-16,4 0 10 0,-5 0-6 0,2 0 26 15,11 0-21-15,-6 0-4 0,-2 0 4 0,0 0 8 16,-2 0-7-16,2 0 21 0,1 0-20 16,2 0-9-16,-2 0 9 0,-1 0-13 0,0 0 34 15,-2 0-29-15,0 0 9 0,6 0-26 16,2 0 40-16,-1 0-21 0,1 0-1 0,-1 0 5 16,0 0 5-16,0 0 7 0,-1 0-16 0,-3 0 18 15,4 0-22-15,1 0 18 0,1 0-15 0,0 0 3 16,-1 0 3-16,0 0 21 0,1 0-27 15,0 0 22-15,2 0-16 0,20-15-16 16,-22 14 18-16,1-2 3 0,1 1-15 0,2 0 27 16,-1 0-17-16,2 1-7 0,-1 1 25 0,1-3-25 15,-3-1-2-15,6 1 25 0,-2-1-18 16,1 1 22-16,1 2-14 0,0-3-20 16,0 2 14-16,-1-2-8 0,-1 0 12 0,0 1 5 15,-1 1-9-15,0-2 19 0,-1 3-18 16,0-2-24-16,3-1 31 0,-3 1-15 0,-4 1 1 15,-6 2 11-15,4 0 9 0,5 0-19 0,21-11 13 16,-16 6-13-16,-2 4 16 0,2-2 3 16,1 1-11-16,-1 1 7 0,1-2 5 0,-4 0-30 15,0 1 20-15,0 2-1 0,1-4 1 16,2 1-6-16,-5 0 3 0,-11 3-10 0,7 0 14 16,4 0-11-16,1 0 7 0,1 0-19 0,26-11 24 15,-25 7-10-15,3 1 6 0,-1-1-17 16,0 1 31-16,0 1-2 0,1-3-24 0,-2 2 26 15,3-2-17-15,-1 1-7 0,2 0 3 0,-2 1 22 16,-15 3-18-16,7 0 4 0,5 0-5 16,2 0 0-16,0 0 15 0,0 0-17 0,-1 0-1 15,-1 0-10-15,2-6 4 0,-2 6 36 16,28-14-9-16,-29 9-16 0,2 2-10 0,0 3-7 16,-2-4 23-16,2-1 4 0,1 5 2 0,-1-2-5 15,1 1 9-15,0-3 7 0,1 2-22 16,1 1 15-16,-2-1-17 0,2 1 9 0,-2 1-9 15,2-3-1-15,-5 3 2 0,3-1 24 16,-2-2-2-16,0 3-14 0,1-5 10 0,-14 5-11 16,6 0-8-16,2 0 14 0,4 0-8 0,0 0 32 15,25-10-30-15,-22 9 18 0,-1-2-22 16,-2 1 18-16,0-2-25 0,0 2 19 0,1 2 12 16,0-2-15-16,-1-1-19 0,2 3 16 0,-2 0 15 15,-1-1-16-15,3 1-13 0,-1-3-5 0,2 3 6 16,-2 0 5-16,2 0-4 0,0-3 7 15,0 2-2-15,2 0-2 0,-1-1 28 0,1 1-16 16,-2-2 8-16,2 1 2 0,-1 2-25 16,-3-2 6-16,3 2 15 0,-3-1-1 0,2 1-25 15,-2 0 22-15,2-2 1 0,3-1-10 0,-5 3 9 16,3 0-9-16,-3-2-6 0,0 0 23 16,1 0-13-16,2 1-9 0,0-1 20 0,0-1-7 15,1 3-21-15,1 0 14 0,-2-2-17 0,2 2 10 16,0-2 32-16,1 2-24 0,0-1-1 15,1 1-16-15,-9-2 8 0,6 2 17 0,1 0-33 16,-15 0 23-16,8 0-14 0,1 0 8 16,2 0 8-16,1 0 7 0,-1 0 6 0,1 0-9 15,-1 0 1-15,-2 0-21 0,1 0 23 0,-2 0-1 16,0 0-28-16,2 0 15 0,-1 0 6 0,-1 0-7 16,1 0-1-16,1 0 12 0,-1 0 13 15,0 0-37-15,1 0 40 0,-2 0-33 0,1 0-15 16,-1 0 24-16,2 0-15 0,-1 0 23 15,1 0 1-15,-4 0-5 0,3 0 9 0,-1 0-20 16,0 0 14-16,-1 0 0 0,3 0 11 0,-1 0-10 16,-1 0-10-16,-1 0 9 0,0 0-16 0,0 0 6 15,1 0 25-15,-2 0-22 0,3 0 4 16,-1 0-9-16,0 0-11 0,2 0 30 0,-1 0-37 16,-1 0 2-16,1 0 14 0,1 0 10 0,-2 0 1 15,0 0 0-15,1 0-13 0,0 0-3 16,-2 0 7-16,2 0 10 0,-2 0-17 0,1 0 10 15,-2 0 15-15,1 0-11 0,0 0 6 16,-2 0 4-16,1 0-10 0,-2 0-11 0,1 0 25 16,-1 0 2-16,0 0 13 0,1 0-26 0,0 0-15 15,1 0 21-15,-2 0-5 0,1 0 19 16,1 0-42-16,3 0 25 0,0 0 4 0,1 0-27 16,1 0 6-16,25-12 5 0,-26 11 14 0,-2 1 7 15,1 0-21-15,2-2 34 0,-5 0-25 0,-2 1-18 16,-9 1 27-16,7 0-6 15,-3 0 6-15,4 0-20 0,0 0 9 0,-1 0 21 16,-3 0 9-16,-1 0-13 0,9-9-21 0,-13 7-4 16,-2 2 32-16,-1-2-2 0,1 2-26 0,0-3 28 15,-2 3-5-15,1-2-3 0,0 2-13 0,-1-1-2 16,0 1-1-16,1-1-19 0,-2 0 42 16,1-1-2-16,-1 2-17 0,0-1-27 0,1 1 42 0,-2-1-19 15,1 1-7-15,0-2 12 0,-1 2-28 16,3-1 15-16,-3-1 14 0,1 1-2 15,-2 1-3-15,1 0 1 0,-1 0-11 0,3 0 11 16,-5 0-11-16,2 0 10 0,3 0 14 0,-3 0-9 16,-2 0-13-16,1 0 7 0,1-2-14 0,-1 1 24 15,0 1-11-15,-1 0 1 0,1 0-30 16,0-2-2-16,-1 0-60 0,-2 1-44 0,1-2-52 16,-3-1 17-16,-7-7-294 0,-6 0 8 15,-4-2 49-15,-1-2 27 0,-6-2 25 0,-4-1 5 16,-8-4 35-16,-4 0 36 0,-7-3-1 15</inkml:trace>
  <inkml:trace contextRef="#ctx0" brushRef="#br0" timeOffset="106528.5301">3011 7527 383 0,'0'0'244'15,"0"0"-49"-15,0 0-20 0,0 0-40 0,0 0 28 16,0 0-37-16,0 0-6 0,0-14-1 0,0 14-5 16,0 0-36-16,0 0-9 0,0 0-7 15,0 0 6-15,0 0-26 0,0 0 22 0,0 0-32 16,0 0 8-16,0 0 6 0,0 0-15 16,0 0-2-16,0 0-4 0,0 0-30 15,0 0 23-15,25 4 16 0,-23 3-14 0,-2-2-10 16,1 0 15-16,0 2 1 0,3 9-13 15,-1-1-12-15,4-1 4 0,-6-1-1 0,2 3 8 0,-1-2 2 16,3 2 8-16,-2-4-3 0,-2 6-11 0,0-5 3 16,2-1-5-16,-3-1-4 0,2-3 16 15,-2 2-32-15,4 6 12 0,-4-3 4 16,1-2-6-16,0-1 10 0,0-3-1 0,0 3 18 16,0-3-24-16,-1-3 28 0,1 5-13 15,0-4-5-15,0 0 8 0,0 1-10 0,-1-6-14 16,0 0 33-16,0 7-19 0,0-7 1 0,0 8-11 15,0-2 20-15,0-6-11 0,0 7 33 16,0-7-20-16,0 6 13 0,0-6 25 0,0 6-22 16,0-6 3-16,0 0 13 0,0 7-5 15,0-7 16-15,0 0-29 0,0 0 10 0,0 0-15 16,-3 7-9-16,1-8 9 0,1-2 7 16,-1 1-3-16,1-1 2 0,-1-2-36 0,0 1 28 15,-3-9-17-15,-2-1 4 0,3 2 14 0,1 2-17 16,-2-3-5-16,2 1 21 0,0-3-12 15,-1-1-4-15,0 2-11 0,3 1 32 0,-4-4-37 16,5 5 12-16,-1-1-10 0,0-3 14 16,-2-3-4-16,-1 2 9 0,2 0-13 0,2 17 6 15,0-12-16-15,0 0 20 0,0 3 11 0,0 0-21 16,0 2-19-16,0 0 15 0,0-1-4 16,0 3 0-16,-9-6 3 0,7 4 2 0,2 1 1 15,-1 1 20-15,-1 0-16 0,1-2 9 0,-2 2-14 16,1-1-1-16,1 2-22 0,-1-2 8 0,1 2 18 15,-1-1-11-15,1 1 2 0,-1-1 9 16,1 3 17-16,-1-3-7 0,2 3-29 0,-1-1 34 16,-1 2-20-16,2-1 13 0,-2 0 21 15,1 0-38-15,-1 2-13 0,1-1 27 0,-2 2 3 16,1-1-2-16,-3 3-17 0,5-3 26 0,0 0-1 16,-9 7-11-16,6-3-14 0,-1-1 34 15,0 1-35-15,1 0 20 0,-4 8 17 16,1-2-42-16,1 3 5 0,0-5 12 0,4 5 3 15,-4 1-25-15,2-5 20 0,-3-3 7 0,5 3 7 16,-1-2-28-16,0-1 14 0,0 2 0 16,1-2 27-16,-1-2-20 0,-5 8-19 0,5-2 13 15,0-1-20-15,2-3 5 0,-2 0 20 16,1 0 5-16,1-6-16 0,0 0 24 0,0 7-16 16,0-7-5-16,0 8 7 0,0-8-1 0,0 7-5 15,0-7 3-15,0 8-14 0,0-8 17 16,0 6-8-16,0-6-3 0,0 7-4 0,0-7 15 15,0 0-17-15,0 5 1 0,0-5 7 0,0 0-8 16,0 7 5-16,0-7-11 0,0 0 10 16,0 0-6-16,0 7 10 0,0-7 29 0,0 0-24 0,0 0 0 15,0 7 8-15,0-7-18 0,0 0 1 16,0 0 18-16,3 11-22 0,-2-9 18 0,2-2-20 16,-1 0 30-16,1 2-18 0,1-2 21 15,0 0-38-15,-1 1 21 0,3-1 12 16,-1 0-1-16,2 0-15 0,-7 0 9 0,0 0-10 15,9 0 24-15,5 0-35 0,1 0 9 0,18-11-2 16,-17 9 29-16,0-2-26 0,-1-1 16 16,-4 4-18-16,5-4 7 0,-1 3-2 0,-1-2 25 15,-3 1-31-15,6 2 13 0,0-3-8 0,2-2 4 16,-6 4-12-16,-6-1 15 0,11-1-15 16,-9 2-4-16,2 1-1 0,-4-2 28 0,2 2 12 15,-4-1-23-15,1 1 14 0,1 1-34 0,-3-2 7 16,1 1 19-16,-1-1-8 0,2 2 32 15,-3-1-37-15,1 0 9 0,-1 0-22 0,1-1 25 16,-1 2-21-16,-1-1 28 0,1 1-8 0,0 0-2 16,-1 0-6-16,-1-2 16 0,1 2-33 15,0 0 29-15,-1 0-11 0,0 0-27 0,0-1-21 16,0 0-14-16,2-1-12 0,-3 2-37 16,0 0-17-16,0 0 11 0,0 0-193 0,0 0-105 15,0 0 19-15,0 0 12 0,0-5 54 16,0 5 24-16,0 0 16 0,0-7-26 0</inkml:trace>
  <inkml:trace contextRef="#ctx0" brushRef="#br0" timeOffset="107353.3601">3578 7586 226 0,'2'-4'268'0,"0"3"-83"16,0-2 15-16,0 0-15 0,1 0-38 0,-2 0 25 15,0 1-41-15,0 1 12 0,0-1-34 0,0-1 11 16,1 2-26-16,-1-2 5 0,1 2-14 16,-2-1-28-16,0 0-5 0,0-1-5 0,-2 3 25 15,1-2-7-15,0 0-12 0,0-1-1 0,-1 3-26 16,0-1-3-16,-1 1-14 0,0 0 18 16,-1-2-16-16,1 4 9 0,-1-1-11 15,0-1 9-15,0 0-9 0,0 3 2 0,-2-1-16 16,2-2 14-16,-1 2-5 0,0-1 12 15,2 2-8-15,0 0-3 0,-2-2-9 0,0 3 4 16,2-1 15-16,-7 7-2 0,3-3-13 0,2-2 18 16,1 1-10-16,0 1-7 0,0-3 14 15,2 0-8-15,-1 2-1 0,2-1-5 16,0-1 9-16,-1 2 11 0,0 0-20 0,0 0-1 16,2 1 16-16,-3 9-15 0,3-5 15 15,0-1-36-15,0-1 21 0,0-2 17 0,0-7-15 16,0 7-22-16,0-1 11 0,0-6 10 0,0 9-4 15,0-2 16-15,11 5 3 0,-10-6-15 16,1-1-3-16,1-1 19 0,0 1-21 0,-1-1 2 16,3 0 21-16,-1-1-17 0,1 0-2 0,0 0 7 15,11 1 14-15,-5-1 0 0,0-2 0 16,-1 1-21-16,-10-2 18 0,9 0-8 0,-1 0-1 16,-1 0-14-16,5 0-3 0,17-16 36 0,-20 10-33 15,7-2 22-15,-8 3-9 0,-2-1 13 0,1 0-5 16,-2 1 6-16,8-2-11 0,-7 0 29 15,0 1-8-15,-2-2-15 0,2 3 19 0,-4-1-25 16,0 1-6-16,0-1 9 0,-1 2-4 16,-1-1 12-16,1 0 2 0,-1 0 0 0,1-1-14 15,-1 6-6-15,0 0 14 0,0-7 14 0,0 0-29 16,0 7-12-16,-14-25 13 0,9 16 7 0,0 1 4 16,2 2-6-16,0-1-17 0,-2 1 20 15,1 2-12-15,-9-4 10 0,6 1 5 0,-1 1-18 16,-1 2-15-16,2 1 13 0,4 1 2 15,-2-1 0-15,2-1-9 0,0 1 19 0,1 2-23 16,0-2-15-16,-1 3-22 0,0-4-29 16,1 2-42-16,0 2-21 0,2-2 13 0,-2 2-100 15,0-2-142-15,1 2-17 0,1 0 3 0,0 0 88 16,0 0 13-16,0 0 5 0,0 0-35 16</inkml:trace>
  <inkml:trace contextRef="#ctx0" brushRef="#br0" timeOffset="107900.812">3888 7638 363 0,'2'0'244'0,"-2"-2"-8"0,1 0-26 0,-1 2-49 16,1-2 26-16,0 2-40 0,-1-1-14 0,1 1-1 15,-1-1-28-15,0 1 17 0,1-1-39 16,-1 1 0-16,3 0-20 0,-3-1 5 0,2-1-4 15,1 1 4-15,-1 0-24 0,2-1 2 16,1 2 10-16,-2-2-32 0,2 2 15 0,2-2-3 16,0 0 10-16,-1-1-20 0,0 3-14 15,14-5 16-15,-2 3-8 0,-6-1-10 0,-3 3 15 16,0-3-13-16,10 0 24 0,-6-3-11 0,-2 1-2 16,0 2-5-16,-2 2-10 0,-1-2 27 15,-1 0-8-15,-1 2-9 0,-2 0-8 0,1-1 7 16,0 2 10-16,-1-1-9 0,1-1-3 15,0 0 27-15,-2 2-30 0,0 0 13 16,-1 0-8-16,3 0-7 0,-1-1 16 0,-3-1-1 16,2 2 1-16,0-1-10 0,0-1 11 0,-2 2-11 15,-1 0-15-15,1 0-11 0,1 0-1 16,-1 0 2-16,0 0-11 0,0-1-22 0,-1 1-23 16,0 0-36-16,0-1 4 0,-1-1-42 0,0 2 12 15,1-1-186-15,-1-1-67 0,0 1 6 0,-2-2 17 16,3 2 62-16,0-1-1 0,1 2 22 15</inkml:trace>
  <inkml:trace contextRef="#ctx0" brushRef="#br0" timeOffset="109096.053">4473 7464 272 0,'0'-3'255'0,"0"-1"-24"0,1 3-18 16,-1-2-9-16,0 0-45 0,0 2-3 0,1-1-15 16,-1 1-12-16,0-3-6 0,0 4-19 15,1-1-19-15,-2-1 4 0,1 2 0 0,1 0-32 16,0 2-7-16,0-2 0 0,-1 1 7 0,1 3-7 16,-1-1-20-16,1 1 6 0,-1-1 4 15,2 2-11-15,-1 0-9 0,0 3-2 0,1-3 14 16,1 11-11-16,2-3-12 0,-1 4-3 15,-1-1 7-15,-1-3 2 0,3 5-3 16,1-4-6-16,-4 6 4 0,0-6-5 0,2 0 6 16,2 2-16-16,-5-2 13 0,1-4 7 0,-2-10 1 15,0 8-3-15,0 1-6 0,0-3-6 0,0 0 1 16,0 1-2-16,0-7-4 0,0 8 2 16,0-1-6-16,0-7 19 0,0 6-6 0,0-6 7 15,7 7 29-15,-7-7-32 0,0 7 19 16,10 2-2-16,-10-7-13 0,2-2 10 0,-2 1 19 15,2-1-2-15,-2 0-24 0,1-2-5 0,1 1 10 16,0-3-19-16,-2 1 20 0,1-3-24 16,0 1 9-16,1-1-1 0,-2-2 14 0,0 1-21 15,0-1 19-15,2-8-24 0,-2 6 21 0,0-2-15 16,0 0 18-16,0-3-20 0,0-1 22 16,0 1-27-16,0 3 13 0,0-1 4 0,0 3 5 15,-17-13-4-15,11 8-4 0,2 5-14 16,0-1 8-16,-1-2 13 0,-1 3-12 0,-1-3-16 15,1 4 10-15,1 0 5 0,2 2 15 0,-2 0-10 16,2 2-1-16,1 0-2 0,-1 1 6 16,1 0-7-16,-1 0-5 0,-1 1-4 0,1 1 7 15,1-3 11-15,0 3-18 0,0 0 1 0,-1-2 12 16,1 2-15-16,-1 1 6 0,2 0-4 16,-2 0 5-16,3 1 6 0,0 0-8 0,0 0 9 15,-9 0-8-15,9 0 13 0,-8 0-28 0,8 0 21 16,-16 9-4-16,10-5 12 0,-4 4-23 0,3-1 21 15,2 2-13-15,-6 0 12 0,1 0 6 0,4-4-32 16,1 3 17-16,1-2-6 0,-1-1 16 16,0 2-30-16,2-3 17 0,1 2-1 0,0-2 12 15,0 2-14-15,-2-1 9 0,3 0-6 16,-1 0 22-16,0 1-32 0,-2 8 32 0,0-5-26 16,0 0 14-16,2-3-12 0,0 0-1 0,1 0 2 15,0-1 21-15,0 0-11 0,-1-5-12 16,2 5-7-16,0-1 12 0,0-4 14 0,0 0-13 15,0 0-9-15,0 6 25 0,0-6-4 0,0 7 0 16,0-7-8-16,0 7 0 0,0-7 14 16,0 8-5-16,0-8-18 0,0 5 14 0,10 4-15 15,-7-7 15-15,2 1-6 0,-1-1 5 16,0-2-10-16,2 1 1 0,-1 2 3 0,2-3-5 16,1 0 24-16,0 0-10 0,0 0 8 0,7 0-13 15,0 0-4-15,3 0-2 0,16-11 7 0,-17 7-8 16,0-2 2-16,-5 4 0 0,4-4 22 15,1 4-10-15,0-4 14 0,-4 1-26 0,-1 0 1 16,-1 2-8-16,-2 0-13 0,8 0 20 16,-6-2 5-16,-1 1 24 0,-1 2-31 0,-2 1 4 15,1-1 3-15,-1 1 11 0,-1 0 5 0,-2-1-17 16,0 1-2-16,-1 1-5 0,1 0-4 16,-1-2-8-16,2 2 2 0,-2-1 22 0,-1 0-22 15,0 1 13-15,-1 0-14 0,0 0 17 0,-1-2 12 16,0 2-29-16,0 2-1 0,0-2 10 0,-1 0-18 15,-1 0-6-15,1 0-4 0,-1 0-16 16,1-2-21-16,-1 2-6 0,0-1-15 0,-1-1-48 16,2 0 14-16,-1 1-199 0,0-2-91 15,0-3 38-15,1 5 36 0,-1-2 4 0,0-1 47 16,1 2 4-16</inkml:trace>
  <inkml:trace contextRef="#ctx0" brushRef="#br0" timeOffset="110154.1827">4878 7416 368 0,'0'-3'241'0,"0"1"-90"0,-2 2 17 0,3-2-7 16,-2 0-26-16,1 1-37 0,0 0 21 0,-1 0-6 15,1-1-16-15,-1 2-22 0,1 0 9 16,-1 0-11-16,-1 0-1 0,2 1-14 0,-1 0 10 16,-2 1 10-16,1-1-14 0,-1 3-18 0,-1-2-8 15,2 2 21-15,-1-2-13 0,-2 3-22 16,3-2 4-16,-8 6-2 0,4 1 10 0,-2-4 7 15,4-1-10-15,-2 1-11 0,1-2 1 16,-6 4-10-16,3-1 1 0,2-3-27 0,1 2 32 16,2-1-18-16,0-2 26 0,1 0-23 0,1-2 2 15,-1 1 6-15,0-1-7 0,2 0 13 16,-1 1 1-16,-1-1-2 0,1 1 2 0,0-2 5 16,-1 2 17-16,2-2-14 0,0 0-5 0,0 0 10 15,4 1-28-15,-2-2 14 0,1-1-2 16,1 2-8-16,1-2 32 0,0 1-30 0,0-1 18 15,1 0-24-15,0 1 17 0,0 0-14 0,10-3-4 16,0 1 20-16,-3 0-29 0,-1 1 12 16,-3 0-10-16,-1 0 8 0,-1 2 17 0,-7 0-12 15,8 0-5-15,-1 0 24 0,0 0-31 0,7 0 19 16,-1 0-16-16,14 12 1 0,-12-6 6 16,-4 1-6-16,1 4-1 0,0-3 5 0,-4-1 1 15,1 4 5-15,-3-2-12 0,-1-1 15 0,-1 0 9 16,-1-1 5-16,-1 2-34 0,0-4 7 15,-2 2 5-15,0-3-4 0,0 2-15 0,0 3 36 16,-13 10-20-16,4-6 19 0,-1-1-11 16,0-3-5-16,-2 2-4 0,-1-1 19 0,1-3-30 15,-4 1 12-15,0-1 7 0,3-3-6 0,-2 3-1 16,0-3-7-16,4-1 20 0,0-1-15 0,2 0 3 16,3 1-2-16,-2-3-7 0,3 1 10 15,0 0 4-15,0 1-2 0,2-2 31 0,3 0-44 16,0 0-8-16,0 0 19 0,-8 0-4 15,8 0-5-15,-7 0-7 0,7 0 18 0,0 0-5 0,-7 0 19 16,7 0 10-16,0 0-35 0,0 0-7 16,0 0 31-16,-7 0-12 0,7 0-22 15,0 0 20-15,0 0-29 0,0 0-19 0,0 0-18 16,0 0-8-16,-11-11-9 0,10 8-34 0,2 0 10 16,-1-2-167-16,1 2-123 0,0-3 29 0,-1 1 23 15,0-2-9-15,0 0 35 0,0 7-17 16,0-11 76-16</inkml:trace>
  <inkml:trace contextRef="#ctx0" brushRef="#br0" timeOffset="110583.151">4874 7392 215 0,'1'-1'222'0,"1"-2"-56"15,0 3 20-15,1-2-33 0,-1 1-11 16,0-1-28-16,0 2-34 0,0 0 32 0,1-1-30 16,0 1 12-16,1-1 2 0,0 1-29 0,0-1-2 15,1 0 23-15,0 1-32 0,1-1-4 16,0-1-15-16,0 0 20 0,0 0-6 0,0 2 6 16,-1-3 4-16,1 3-27 0,-1-1 0 0,0 1-16 15,-2 0 15-15,2-1-11 0,-2 0 14 16,2 1-9-16,-1-3-31 0,2 3 10 0,-2 0 13 15,-1 0-14-15,2 0-16 0,-2 0 5 0,0 0-21 16,-1 0-13-16,0 0-38 0,1 0 9 16,0-2 7-16,-3 2-217 0,0 0-99 0,2 0 33 15,-2-1 28-15,0-1 48 0</inkml:trace>
  <inkml:trace contextRef="#ctx0" brushRef="#br0" timeOffset="112379.4146">2627 8525 658 0,'0'0'218'0,"0"0"-46"0,0 0-25 0,0 0 8 16,0 0-33-16,0 0-21 0,0 0 3 0,0 0-27 15,0 0-4-15,14 0-3 0,-14 0 0 0,0 0 5 16,0 0-10-16,0 0-20 0,0 0-4 16,0 0-5-16,22 1 8 0,-22 5-10 0,3 0 5 15,1 7 2-15,-2-1-4 0,0 0-14 16,1-4 4-16,-3 2-11 0,1-2 17 0,-1 1-18 15,0-9-1-15,0 12 21 0,0 4-8 0,0-3-21 16,0 2 12-16,0-3-9 0,0-2 7 0,0 1-11 16,0-3 4-16,0 1-8 0,-9 16-1 15,6-9 10-15,0-4-9 0,3 0-2 16,-1-4-8-16,0 0-1 0,-1-1 21 0,2-1-10 16,-1-3 23-16,0 2-31 0,1-1 20 15,-1 2-14-15,1-3-2 0,-2 2 20 0,2-5-10 16,0 0 3-16,0 0-2 0,0 0-9 15,0 0 38-15,0 7-15 0,0-7 11 0,0 0-20 16,0 0 10-16,0 0-10 0,-6 8-17 16,6-9 15-16,-1-2-13 0,1 0 17 0,-1 0 6 15,0-1-10-15,1-2-11 0,0 0-2 16,0-1 9-16,0-1 1 0,-3-9-13 0,2-2 27 16,0 0-20-16,1 11 24 0,0-1-11 15,0-5-9-15,0 0 5 0,0-2 5 0,0 2-18 16,0 2 25-16,0-1-22 0,0-1 3 0,-11-14 14 15,9 16-12-15,1 4-5 0,0-2 0 16,0 2 4-16,0 1 12 0,0 0-13 0,1 0-2 16,-1 2 9-16,0-1 1 0,0 0-16 0,0 0 9 15,0 1 5-15,0-2 15 0,0 4-10 16,0-1-4-16,0-1 7 0,1 2 7 0,-1 0-34 16,1-1 12-16,-1 1 20 0,1 2-10 0,-1-3 11 15,0 2-16-15,1 2-9 0,0 0 4 16,0 0 18-16,0 0-30 0,0 0 5 0,0 0 4 0,0 0-3 15,-10-11 0-15,7 15 20 16,-1-2-25-16,0 3-2 0,-7 5 12 0,3-3-15 16,-3 6 23-16,2-2-10 0,-1 2 2 15,1-3-10-15,1 2 8 0,0 0 13 0,0-2-3 16,2-2-15-16,3-1-1 0,-1-1 3 0,-1 7 15 16,0-6-6-16,3 1-12 0,-2-3 2 0,2 0 21 15,0 1-15-15,1-2 5 0,-2 2-8 16,2-3 1-16,1 0-16 0,-2 1 12 15,1 0-16-15,1-4 18 0,0 0 2 0,0 0-1 16,0 0 3-16,0 6 10 0,0-6-23 0,15 11 16 16,-10-11-11-16,2 0-3 0,0-1-8 0,3 1 18 15,6 0-5-15,21-10 15 0,-18 4 2 0,3 1-7 16,0 1 1-16,1-1-5 0,0-1 8 16,-5 1-14-16,2-1-12 0,-4 2 11 0,0 1 25 15,-3-1-7-15,-2 3-28 0,-4-1 14 0,-1-1 2 16,-1 2 14-16,1 1-30 0,-2-1 13 0,-1 1 22 15,0 0-36-15,0-2 18 0,0 2-6 16,1 0-14-16,-1-1 14 0,0 1-13 0,-1-1 0 16,1 0-8-16,-1 1-2 0,0-1 10 0,0 1-8 15,-1 0-40-15,2 0-3 0,-2-1-24 16,1-2-36-16,-1 2 13 0,-1 0-231 0,1-2-31 16,0 1 24-16,1 0 25 0,-1-2 5 15,1 3 13-15,0-2 1 0</inkml:trace>
  <inkml:trace contextRef="#ctx0" brushRef="#br0" timeOffset="113077.8841">3148 8451 290 0,'1'-4'287'15,"1"2"-38"-15,0 0-22 0,-1 0-12 0,0-1-43 0,2 2-11 16,-3-1-28-16,3 0 9 0,-2 1-14 16,-1 0-27-16,0 0-9 0,0 1 6 15,-3-1-23-15,2 3-15 0,-4-1 5 16,-1 2-18-16,1 0 3 0,-6 5 1 0,-2-1-13 15,2 2 4-15,0-1 10 0,-1 1-4 0,1 0-21 16,-1 2-16-16,3-3 1 0,-2-1 10 16,3 0-26-16,6-3 15 0,-4 1 7 0,5 0-1 15,-1-2-26-15,-1 2 9 0,1-1 15 16,0-1-6-16,2 1-6 0,-1-2-6 0,0 2 11 16,1-1 13-16,0-3-29 0,0 0 4 0,0 0 8 15,0 6 23-15,0-6-15 0,11 12-24 16,-6-11 11-16,-1 2 24 0,4-1-16 0,5 4-12 15,1-3 10-15,0 2 1 0,5-2 5 0,-8 0 0 16,9 2-6-16,-4 1-12 0,-1-3 4 16,-3 0-10-16,-3 1 13 0,6 1-5 0,-6-1 11 15,0 0-6-15,-1-2 9 0,5 6-19 0,-6-1 17 16,0-2-10-16,-3-2 22 0,-1 1-24 16,0 0-2-16,-1-2 22 0,0 2-15 0,-2-4-5 15,0 0 10-15,0 0-13 0,0 8 30 0,-19 8-10 16,8-7-6-16,1-3 19 0,-5 1-34 15,1-1 6-15,0 0 14 0,5-1 11 0,-7-2-4 16,4 1-16-16,-1 1 5 0,1 0-14 16,4-4 15-16,0 0-2 0,1 0 8 0,2-1 11 15,0 1-7-15,0 1 16 0,5-2-36 0,0 0 14 16,0 0-3-16,0 0 5 0,-8 0 16 0,8 0-26 16,-7 0 4-16,7 0 0 0,0 0 4 15,-8 0 6-15,8 0-14 0,0 0-24 0,0 0-18 16,-6 0-11-16,6 0-40 0,0-7-15 15,-11-2-16-15,11 6 13 0,-1 0-232 0,0-2-47 16,0 2 34-16,1-2 11 0,-1 0 12 16,3-1 39-16,-2-2-7 0</inkml:trace>
  <inkml:trace contextRef="#ctx0" brushRef="#br0" timeOffset="113450.5234">3155 8447 610 0,'0'0'164'0,"3"-1"-26"0,-1 0-24 15,1 0-40-15,0 2 29 0,-1-2-23 0,2 1-13 16,0-1 3-16,2-1 3 0,1 1-12 16,-2-1-2-16,0 2 0 0,1 0 2 0,-6 0 11 15,0 0-6-15,0 0-47 0,8 0 27 16,0 0-8-16,-8 0-1 0,16-3-37 0,-13 1 11 15,-1 1-5-15,1 0 5 0,-1 1-16 0,1-1-8 16,1 0-27-16,-4 1 4 0,0 0-95 0,0 0-111 16,0 0-106-16,0 0 18 0,7 0 13 15</inkml:trace>
  <inkml:trace contextRef="#ctx0" brushRef="#br0" timeOffset="113857.9742">3427 8593 507 0,'3'0'185'15,"-2"1"5"-15,3 1 10 0,-3-1-35 16,2-1-41-16,-1 0 23 0,1 0-24 0,0 0-20 16,1 0 17-16,1 2-31 0,-1-4-9 0,0 2-1 15,2-1-27-15,-1 0 16 0,-5 1-11 0,0 0-11 16,8 0 2-16,0 0-10 0,0 0-5 16,-2 0 0-16,-6 0-16 0,19-8 4 0,-11 8 21 15,-2-2-28-15,-1 2 16 0,1 0 0 16,0-1-26-16,-1 0 9 0,-1 0-14 0,1 0 11 15,-1 1 5-15,-2-1 3 0,2 1 11 16,-1-1-27-16,0 1-6 0,-1-1 6 0,2 1-28 16,-1-2 3-16,-1 2-26 0,0 0-2 0,-1-1-49 15,1-2 8-15,-2 2-228 0,1-1-19 16,0 1-2-16,0-2 31 0,1 1-6 16,0-1 12-16</inkml:trace>
  <inkml:trace contextRef="#ctx0" brushRef="#br0" timeOffset="114594.2008">4029 8426 363 0,'2'-2'249'0,"-1"2"-40"0,0-2-4 15,1 0-43-15,0 1-12 0,-2 0-42 0,0 1 4 16,0 0-8-16,0 0-9 0,-2 0-12 0,1 2 11 16,0 0-34-16,-3 0-2 0,2 0-10 0,-1 3 3 15,-1-1-28-15,-7 5 17 0,4-2-20 0,1 1 19 16,-1-3 13-16,0 1-22 15,1-1-22-15,1-1 28 0,-4 5-15 16,-5-1-8-16,5-3 23 0,2 1-16 0,0-1 8 0,2 0-12 16,1-3-14-16,0 0 17 0,0 1 12 15,3-1-6-15,-1-2-7 0,1 2 27 0,-1 0 2 16,0-1-9-16,0 0-3 0,2-1 5 0,0 1-12 16,0-1-14-16,0 0 2 0,1-2-2 15,2 0 6-15,-1 1-17 0,0-1 6 0,1 1 2 16,1 0-3-16,-1-1 14 0,1 1-4 0,1-1-17 15,0 2 11-15,-1-1-9 0,2 1 11 16,0-3-10-16,0 2 1 0,1-1-6 0,0 2 14 16,0 0-22-16,3 0 16 0,1 0-11 15,2 0 3-15,9 10 2 0,-11-7-4 0,-2-2-6 16,7 5 27-16,-9-1-16 0,7 2-8 16,-4-1 18-16,-3-1-10 0,0 2-13 0,-3-1 14 15,1-2-2-15,-3 0 7 0,0 2 6 0,-1 0-2 16,0-1-13-16,-1-5 11 0,0 0-13 0,0 11 13 15,-16 13 0-15,9-9-14 0,-4-7 4 16,-1 2-2-16,3-3 9 0,-1 1-8 0,-4-2-2 16,1 1 11-16,-2-2-12 0,0 2 6 15,-1-2 13-15,4-2-30 0,-3 1 5 0,2-3 17 16,2 0-11-16,1 1 4 0,2-1 30 0,1-1-22 16,7 0-9-16,0 0 19 0,-9 0-1 15,9 0 3-15,-9 0 5 0,9 0-35 0,-8 0 4 16,8 0 7-16,0 0-5 0,-15-13 12 0,13 11-20 15,2 0-6-15,-1-2-41 0,0 1-32 16,-2-1-26-16,4 1 12 0,-2-3-227 0,1 1-69 16,1 0 12-16,-1 5 38 0,0-7 35 0,0 0 37 15,0-4-4-15</inkml:trace>
  <inkml:trace contextRef="#ctx0" brushRef="#br0" timeOffset="114995.8373">4027 8387 404 0,'0'-2'227'0,"1"-1"-23"0,-1 2-37 0,1-1-10 15,-1 1-39-15,0-1-2 0,1 1 2 16,0-2 4-16,1 2-46 0,0-1-4 0,0 0 9 16,-2 1-26-16,3-1-3 0,0 1-1 15,2 1-20-15,-1-1 17 0,1-1 2 0,-1 1-40 16,-2-1 14-16,5 1-3 0,-1-1 17 0,0 2-23 15,0-1 32-15,-1-1-12 0,1 1-15 0,-1 0-4 16,3-1-13-16,-3 2 5 0,1-2 6 16,0 1 5-16,-1 0-14 0,0 1 26 0,2-2-25 15,-3-1 0-15,2 3-38 0,-1-1-8 0,-1-1-34 16,0 2 8-16,1-2-100 0,-2 0-122 16,0 1-54-16,0 0 25 0,0 0 15 0,0 1 22 15</inkml:trace>
  <inkml:trace contextRef="#ctx0" brushRef="#br0" timeOffset="115657.5726">4398 8341 612 0,'1'-1'231'0,"1"-1"-39"0,-2 1-21 16,1-1-27-16,-2 1-26 0,2-2 4 0,-2 3-22 15,0 0-20-15,-1 1 4 0,0-1 10 0,0 1-28 16,-1 1 4-16,-2-1 9 0,1 1-24 16,0 0-5-16,-1 1 1 0,1-1 1 0,-1 2-16 15,1-2-8-15,-2 1 3 0,2 1 10 0,1 0 7 16,-5 6-21-16,-1 0-10 0,1-3 17 15,3 1 3-15,2-2-16 0,-2 9-5 16,0-7 6-16,1 2-11 0,1-3 2 0,-2 7-16 16,1-4 26-16,0-2-12 0,3 1 6 15,-1-1-12-15,2-1 9 0,-2 0-4 0,2-7 2 16,0 0-19-16,0 8 5 0,0 0 10 0,11 14-6 16,-6-15 0-16,6 4 1 0,-6-4 1 15,6 3 13-15,-2-4-17 0,-1-1-1 0,0 0 16 16,-2-1-8-16,8 1 1 0,-4 0 1 0,-1-2-25 15,-1-2 11-15,-1 0 5 0,-2 2 1 16,1-2-6-16,2-1 3 0,-8 0 25 0,0 0-28 16,8 0 26-16,4 0-24 0,0 0 2 0,9-15-12 15,-6 9 27-15,-1-1-24 0,-1-1 31 16,-5 2-16-16,2 1 26 0,3-6-26 0,-3 0 4 16,-1 0 16-16,0-1 4 0,-1 2-7 0,-2-5 24 15,-1 6-32-15,-3-1 13 0,1 2-9 0,1 0 11 16,-4 2 3-16,0-1-13 0,0 7-18 15,0-6 16-15,0-4 14 0,-12-14-12 0,5 12-7 16,-1 0-2-16,-4 1-1 0,1 1 19 0,-3-1-19 16,2 3 1-16,-1 2 22 0,1 1-13 15,-3-1-27-15,6 2 10 0,0-2 12 0,4 4 10 16,-2 0-33-16,2-1-16 0,-1 1-39 16,0 1-10-16,-1 0-55 0,1 0 11 0,-13-2-289 15,10 3 30-15,-5 0-36 0,-2 0 25 16,-4 0 56-16,0 0 32 0,-25 15 1 0</inkml:trace>
  <inkml:trace contextRef="#ctx0" brushRef="#br0" timeOffset="117526.1428">1933 9111 465 0,'0'0'134'0,"0"0"-1"0,0 0-25 16,0 0-43-16,0 0 48 0,0 0-14 0,0 0-30 15,0 0 22-15,0 0-11 0,0 0 11 0,0 0-41 16,0 0 34-16,0 0-49 0,0 0 31 16,0 0-15-16,0 0-1 0,-1 15-12 0,6-15 9 15,0-1-9-15,1 0 17 0,1 1-3 0,-7 0-25 16,15 0 9-16,0 0-9 0,20-9 7 16,-28 9-6-16,2 0-14 0,5 0 5 0,1 0-2 15,0 0 1-15,-3 0-22 0,20-12 33 0,-19 10-27 16,-1 2 9-16,-3-1-2 0,8-3 21 0,-4 2-18 15,-4 1 11-15,5 0 3 0,2-3-18 16,2 2-9-16,-2-4 24 0,5 4-47 0,-7 0 28 16,4 0-6-16,-4 2 9 0,7-3 8 15,0 1-3-15,1 0-14 0,-2 1 9 0,-1 0 19 16,3-1-32-16,-2 0 14 0,0-1-5 16,-1 2 6-16,-12 1-11 0,6 0 28 0,3 0-24 15,0 0-5-15,15-8 9 0,-14 4-10 0,-5 3 3 16,1 1 4-16,-2-1 15 0,7 0-22 15,-4-1 18-15,5-1 13 0,-12 3-30 16,3 0 6-16,2 0 0 0,2 0 7 0,1 0 5 16,1 0 12-16,1 0-9 0,1 0-41 0,1 0 28 15,14-11-6-15,-19 11-5 0,5 0 15 16,-3-1-18-16,0 0-5 0,-3 1 27 0,6 0-3 16,-12 0-10-16,6 0 18 0,1 0-18 15,2 0 5-15,-3 0 8 0,-2 0-32 0,1 0 31 16,4 0-10-16,2 0 2 0,16-11-22 15,-15 10 21-15,-10 1-8 0,5 0 26 0,3 0-29 16,-2 0 17-16,2 0-3 0,-2 0 5 16,-2 0 5-16,18-11 3 0,-13 9-37 0,1-1 40 15,0 1-7-15,1 2-12 0,0-3 10 16,2 0-9-16,-11 3 14 0,5 0-23 0,2 0 26 16,2 0-5-16,20-10-4 0,-22 6 3 0,2 2-4 15,-4 2-7-15,5-1-23 0,0-1 28 16,0-1-31-16,-1 0 31 0,-11 3-17 15,5 0-2-15,3 0 6 0,0 0 19 0,0 0-15 16,2 0 10-16,20-6-17 0,-22 4 12 0,3 1-10 16,0 1-4-16,-4-3 15 0,5 3 7 15,-8-1-19-15,7-3 2 0,-12 4-13 0,3 0 18 16,3 0 1-16,3 0 5 0,1 0-10 0,1 0 8 16,-2 0-5-16,3 0 5 0,0 0-10 15,0 0 5-15,1 0 2 0,0 0-17 16,-1 0 14-16,1 0 2 0,21-11-14 0,-20 9 3 15,-1 1 22-15,-12 1-10 0,6 0 16 16,1 0-29-16,1 0 9 0,-1 0-2 0,-1 0 4 16,-2 0-12-16,-2 0 10 0,4 0 0 0,17-11 8 15,-23 11 5-15,5 0-14 0,1 0 11 16,3 0-9-16,-3 0 17 0,3 0-18 0,19-8 7 16,-19 5 1-16,-4 3-8 0,5-3 4 15,-1 1-2-15,1-2-2 0,-4 4 2 0,-3 0 11 16,-1-1-14-16,-2 1 11 0,1-1-12 0,-3 1-14 15,0-2 19-15,-2 2 2 0,2 0 1 16,-1-1-7-16,0 0 4 0,-6 1 0 0,0 0 2 16,0 0 20-16,8 0-17 0,-8 0 7 15,7 0 5-15,-7 0-10 0,8 0-9 0,-8 0 12 16,6 0-2-16,-6 0 1 0,8 0 11 0,-8 0-12 16,8 0-3-16,-8 0 22 0,9 0-8 0,-9 0-16 15,7 0-6-15,-7 0 24 0,8 0-9 16,-8 0-15-16,7 0 19 0,1 0-15 0,-2 0 11 15,1 0-3-15,0 0-7 0,1 0-12 16,6 0 2-16,4 0-4 0,1 0 25 0,2 0-29 16,1 0 15-16,-2 0 2 0,26-11-2 15,-35 11 0-15,6 0 22 0,1 0 8 0,3 0-28 0,-1 0 3 16,-3 0 3-16,-2 0 9 0,-3 0-15 16,-1 0-2-16,-2 0 8 0,-1 0-2 0,-8 0 5 15,7 0 24-15,-7 0-3 0,8-6-11 16,-8 6-3-16,7 0 14 0,-7 0-15 0,11-9 0 15,-8 8 13-15,-3 1-33 0,2 0 14 0,-1 0 12 16,0 0-3-16,0 0-2 0,-1 0-15 16,1-1 0-16,-3 1 5 0,2 0-8 0,0 0-11 15,0-1 0-15,-2 1 9 0,2 0-6 0,-1 1-10 16,0-2-22-16,-1 1 2 0,2 0-22 16,-2 1-20-16,-1-1-8 0,1 1 9 0,-1 0-115 15,0-2-77-15,-2 1-121 0,2-1 28 0,-1 2-18 16,0-3 24-16,0 0 33 0,2 1 31 15</inkml:trace>
  <inkml:trace contextRef="#ctx0" brushRef="#br0" timeOffset="119160.4134">5584 8818 262 0,'0'0'178'0,"0"0"-29"0,0 0-10 0,0 0-22 16,0 0-19-16,-12 0-14 0,12 0 4 15,0 0 2-15,0 0-4 0,0 0-43 0,0 0 54 16,0 0-38-16,0 0-23 0,0 0 13 0,0 0-6 16,0 0 1-16,0 0-12 0,8 14 17 0,-3-15-47 15,1 2 30-15,-1-2 1 0,1 2-9 16,-1-2 15-16,-5 1-34 0,11 0 19 0,1 0 4 16,1 0-19-16,-1 0 9 0,-2 0 11 15,5 0-22-15,2 0-5 0,-3 0 4 16,3 0-14-16,20-9 31 0,-18 7-23 0,-4 2 17 15,-5 0-15-15,1 0-17 0,0 0 21 0,5 0 3 16,0 0-3-16,-1 0-8 0,1 0 19 16,0 0-32-16,-2 0 34 0,2 0 3 0,-1 0-28 15,2 0 30-15,-1 0-20 0,1 0-4 16,0-7 34-16,0 7-3 0,19-12-11 0,-15 8-28 16,-2 1 16-16,-4 2 7 0,5 0-1 0,-12 1-20 15,4 0 21-15,4 0-33 0,2 0 43 16,0 0-24-16,3 0 5 0,20-10-24 0,-22 9 32 15,2 1-1-15,-1-5-8 0,-2 5-3 0,4-1 17 16,-1-2-4-16,-2 1-14 0,-12 2 11 16,7 0-4-16,3 0 11 0,1 0-15 0,2 0 10 15,0 0-6-15,0 0 12 0,1 0-17 0,1 0-1 16,20-10 10-16,-18 6-1 0,-2 4 0 16,-1-1-17-16,1 0 8 0,0 0 5 0,-1 1-20 15,-1-2 14-15,1 2-1 0,1 0 12 0,-9 0-1 16,5 0-15-16,4 0 11 0,2 0-10 0,1 0-15 15,0 0 25-15,0 0-9 0,2 0-19 16,-1 0 35-16,1 0-18 0,0 0-7 0,-1 0-1 16,1 0 26-16,-2 0 10 0,-1 0-33 15,1 0 8-15,0 0 6 0,-1 0 4 0,0 0-9 16,1 0 0-16,-1-7-1 0,28-1 2 0,-24 7 1 16,0 1 6-16,-3-1-8 0,5 0-11 0,2-1 33 15,-3 2-28-15,2-2 24 0,-1 2-34 16,1-1 23-16,-1-1-13 0,2 1 6 0,-1 0 0 15,1-1 2-15,1 1 2 0,-1-2-13 16,1 3-7-16,-19 0 24 0,8 0 14 0,3 0-31 16,2 0 14-16,0 0-3 0,1 0-5 0,30-10 10 15,-31 7-27-15,1 2 19 0,1 1 14 0,-6 0-4 16,1-1-17-16,-1-2-2 0,-12 3 8 16,8 0-23-16,2 0 18 0,2 0 14 0,1 0 11 15,-1 0-2-15,1 0-27 0,20-10 9 16,-22 8 14-16,-4 1-10 0,-2 1-8 0,-4 0 6 15,8-1 0-15,-6-1 4 0,-2 0-9 0,-2 2 7 16,-10 0-19-16,8 0 17 0,2 0 9 16,-2 0 9-16,-1 0-15 0,7 0-5 0,-1 0-21 15,-1 0 28-15,0 0 13 0,-1 0-15 0,-1 0-12 16,-1 0 17-16,4 0-11 0,1 0 20 16,-3 0 2-16,-2 0-5 0,1 0-3 0,-4 0 7 15,-6 0 16-15,6 0 16 0,-6 0-20 0,8 0 12 16,-8 0-26-16,8 0 7 0,-8 0-2 0,8 0 13 15,-1 0-25-15,0 0 18 0,1 0 8 16,-2 0-22-16,1 0 2 0,1 0 1 0,6 0-10 16,4 0 3-16,2 0-1 0,1 0-5 0,1 0 21 15,-2 0-4-15,-2 0 14 0,-4 0-8 16,-2 0-3-16,-1 0 4 0,-2 0-1 0,-3 0 11 16,-6 0-17-16,9 0-2 0,-9 0 18 15,8 0 0-15,-8 0 7 0,6 0-15 0,-6 0 7 16,0 0-5-16,7 0-2 0,-7 0-7 0,0 0 4 15,0 0-11-15,7 0 1 0,-7 0-5 16,0 0-12-16,0 0 3 0,8 0 17 0,-8 0-8 16,0 0 18-16,0 0-36 0,0 0 29 15,0 0-26-15,0 0 29 0,8 1-32 0,-8-2 7 0,-1 2-8 16,0-1-5-16,-1-1-36 0,-1 1-13 16,1-1-14-16,-2 0-44 0,1 0-33 15,-1 1 12-15,0-3-178 0,-1 2-88 0,0-2 54 16,-1 2 16-16,-9-4 18 0,-1 1-7 15,-1-1 28-15</inkml:trace>
  <inkml:trace contextRef="#ctx0" brushRef="#br0" timeOffset="120439.5912">2631 9374 706 0,'0'0'218'0,"0"0"-15"15,0 0-22-15,0 0-33 0,0 0-9 16,0 0-8-16,0 0-12 0,0-14-21 0,0 14 5 16,0 0-24-16,0 0-12 0,0 0-8 0,0 0 9 15,0 0-19-15,0 0-11 0,0 0 3 16,0 0 2-16,0 0-10 0,0 0-18 0,0 0 33 15,3 2-14-15,-8 2 6 0,-6 5-35 16,4-2 6-16,0-2-3 0,-1 1 4 0,3 0-7 16,1-1-3-16,0 0 7 0,1-1 1 0,-1 1 1 15,2 1 17-15,-5 5-7 0,2-4-8 0,3 0-22 16,2 0 8-16,0-7 2 0,0 0 10 16,0 7 0-16,0-7 11 0,0 7-17 0,10 5 33 15,3-5-26-15,-1 0-2 0,-2-3 19 16,0-1-10-16,3 3-7 0,3-1-11 0,-4-1-3 15,6 2 34-15,-7-4 1 0,4 6-11 0,-3-5-31 16,-1-1 19-16,1 0-5 0,2 4-8 0,-5-4 15 16,0 0-3-16,4 4-11 0,-3-1-1 15,-7-2-8-15,2 1 39 0,-1 1-13 0,-2-1 2 16,-2 0 4-16,0 0-16 0,0-4-2 0,0 8-2 16,-14 11 21-16,7-12-11 0,-4 4-7 15,-3 1 22-15,0-4-31 0,0 4 23 0,-4-1 13 16,3-3-26-16,-2-2 16 0,0-1-21 0,0 2-9 15,0-2 23-15,3-1-4 0,-4-1-6 16,2 0 17-16,6 1-2 0,-3 2 20 0,6-5 10 16,3 2-37-16,0-3 5 0,0 1 1 0,-1 0 40 15,5-1-31-15,-1 0-4 0,1 0-9 16,0 0-13-16,0 0 6 0,0 0-12 16,-6 0 2-16,7-1 1 0,-1-1 34 0,0 0-34 15,2 0-41-15,-1-2-6 0,1-1-46 0,-1 2-24 16,-1-2-42-16,3-1 14 0,5-5-233 15,-4 3-26-15,0-2 31 0,2-4 18 0,0-3 19 16,-5 1 17-16,3 4 8 0</inkml:trace>
  <inkml:trace contextRef="#ctx0" brushRef="#br0" timeOffset="120887.6197">2734 9349 293 0,'1'-3'227'0,"0"1"-36"0,0 1-26 0,-1 1-23 16,3-1-35-16,-3 0 13 0,2 0-17 16,0-1-5-16,-1 2 4 0,2 0-17 0,0-1 3 15,0 1-11-15,3-1 16 0,-2 0-13 0,2 1 4 16,1-2-20-16,-1 1-9 0,14 1-6 0,-4-1-5 15,2-2-15-15,-1 0 24 0,-1 0-20 16,-2 0-12-16,-2 2-3 0,-2 0 18 0,-2-1-3 16,1 1-20-16,-4 0 3 0,0 0-4 15,-1 1 3-15,2 0 6 0,0 0-14 0,-4-1-11 16,2 1-9-16,-1-1-6 0,-1 0-26 0,2 1 6 16,-2 0-133-16,0-2-76 0,-1 2-94 0,3 0 22 15,-3 0 22-15,-1 0 21 0,0 0-29 16</inkml:trace>
  <inkml:trace contextRef="#ctx0" brushRef="#br0" timeOffset="121595.3091">3294 9338 421 0,'4'-3'206'0,"-1"0"11"0,1 2 3 15,-2-1-16-15,3-1-41 0,-5 2-2 0,2 0-17 16,-1-1-25-16,1 0-15 0,-2 1 5 16,1 0-17-16,-1 1 1 0,-1 0-21 0,0-2 13 15,-1 1-27-15,0 1 13 0,-3-2-27 0,3 2-2 16,-1 0 12-16,-1 0-7 0,0 2-7 15,-1-2-24-15,0 0 19 0,-1 2 9 0,0-1-25 16,0 0-5-16,6-1 12 0,0 0-1 0,-14 6 0 16,7-3-13-16,2 0 4 0,0-2 3 15,-7 7-5-15,2-2-16 0,5-1 16 0,-2 0-9 16,1 1 24-16,-4 3-4 0,4-2-19 0,1 0-4 16,0 1 22-16,-1 3-33 0,-1-1 17 15,3-2-6-15,-1-1 18 0,2 1-3 0,1-1-4 16,1-1 9-16,1 1-27 0,0 1 0 0,0-1 8 15,0-7 8-15,0 0-8 0,0 9 18 0,0 3-12 16,12 16 11-16,-7-20-22 0,3 3 19 16,-1 0-15-16,6-2-13 0,-4-1 4 0,0-2 5 15,7 0 3-15,-3-1-4 0,-1-1 25 16,-1-1-11-16,-1-2 4 0,-2-1-6 0,0 1-9 16,0 0 14-16,-8-1-22 0,7 0-7 0,5 0 0 15,15-11 30-15,-10 7-5 0,-3-4 2 16,0 2 12-16,-1-2-1 0,-1-1-21 0,-5 3 4 15,0-1 22-15,2-4-1 0,0 0-7 0,-4 2 22 16,-1-1 10-16,-2 0-18 0,0 1 1 0,-2 2-16 16,1 0 2-16,-1 7 3 0,0-6-2 15,0-1 29-15,0 1-30 0,0-5 5 0,-11-12 3 16,8 14-8-16,0 1-12 0,-2 1 27 16,1 1-7-16,-4-4-27 0,0-1 14 0,-1 3-26 15,2 2 13-15,1 2 23 0,-1 2-22 0,2-1 0 16,-2 0 8-16,3 0-16 0,-1 2-12 15,1-1-19-15,0 1-22 0,0 0-26 0,-1 1-10 16,0 0-21-16,3-2-43 0,2 2 18 0,0 0-118 16,0 0-69-16,0 0 25 0,0 0 25 15,0 0-59-15,-9 7-41 0,9-4 41 0,1-1 53 16,2 0-42-16</inkml:trace>
  <inkml:trace contextRef="#ctx0" brushRef="#br0" timeOffset="122012.8946">3725 9438 234 0,'4'0'220'0,"1"-1"-16"16,-1-1-22-16,-1 1-12 0,3-1-26 0,0 1-28 16,-1-1 9-16,13-1-24 0,-9 1-5 15,1 2-17-15,-1-2-17 0,-2 0-24 0,-1 1 34 16,2 1-18-16,-2-1-21 0,2 0 28 0,-4 1 2 16,1-1-37-16,1 0 33 0,-1 1-31 15,-1-1 17-15,4 0 7 0,-4 1-24 0,3-1-2 16,-1-1 10-16,0 1 10 0,13-1-19 15,-8 1-13-15,-3-2 15 0,-2 1-15 0,-1 2-7 16,1-1 16-16,-2 1-1 0,1-1-6 0,-1 1 14 16,-2 0-28-16,2-3 10 0,-1 3-11 0,-1-1-2 15,0 0-7-15,-1 1-4 0,0 0-5 16,-1 0-27-16,1 0 11 0,0 0 4 0,-1-1 2 16,0 1-121-16,-2 0-67 0,1-3-132 15,-1 2-2-15,1-1 43 0,1-1 15 0,0 0 7 16</inkml:trace>
  <inkml:trace contextRef="#ctx0" brushRef="#br0" timeOffset="122988.1019">4412 9200 365 0,'-1'0'237'0,"1"-1"1"0,1 1-21 0,-2 0-33 0,1-2-20 15,0 1-3-15,0 1 16 0,0 0-36 16,0 0-26-16,0 0-10 0,0 0-8 0,0 0 7 16,0 0-27-16,0 0 3 0,0 0-25 15,0 0-5-15,0 0 24 0,-25 8-37 0,12 0 5 16,1-2-15-16,3 0 18 0,-2 2-10 0,-2-2 16 16,1 2-16-16,3-3 0 0,-3 2-10 15,4 4-9-15,-2-6-13 0,6-1 20 16,-1 0-20-16,0 2 16 0,1-1-16 0,1-2 5 15,0 0-5-15,1 1 5 0,-1-1 18 0,3-1-19 16,-3 2-15-16,2-2 14 0,1 0 19 16,0-2-15-16,0 0-9 0,0 0 19 0,0 0-17 15,13 9 5-15,-7-9 11 0,1 1-14 16,0-1-9-16,2 0 7 0,11 2 1 0,0 1 13 0,-1-2-5 16,0 2-13-16,-3 0-2 0,2 0-2 15,-2 0-3-15,1 3-5 0,-2-3 7 16,-1 4 26-16,-5-3-24 0,0 0 3 0,1 0 24 15,-3 0-27-15,-1 1 9 0,-1-1-2 16,8 5-8-16,-5-2-5 0,-2-1 4 0,-2 0 8 16,-1 0-4-16,-1-1 21 0,4 8-15 15,-4-6-4-15,-2-7-10 0,0 6 11 0,-12 7-5 16,3-4 10-16,2-1 13 0,-7-1-10 0,1 3-9 16,-4-4-2-16,6-2 13 0,-4 4-16 15,-2-1-7-15,-1-3 14 0,6 1-15 0,-3 1 26 0,2-4 3 16,4-1-37-16,-2 1 10 0,6-2 3 15,1 1-12-15,-1-1 2 0,1 0 24 0,-1 1-27 16,5-1-3-16,0 0 12 0,0 0-26 16,0 0-7-16,-9 0-28 0,9 0-19 0,-11-12-2 15,10 9-33-15,3 0 12 0,-2-2-100 16,0 2-90-16,1-3-54 0,4-7 9 0,-1 4 20 16,1-6 26-16,-1 5 5 0</inkml:trace>
  <inkml:trace contextRef="#ctx0" brushRef="#br0" timeOffset="123224.6152">4331 9213 241 0,'-1'-1'210'0,"1"-2"-55"15,1 1-23-15,1-1-77 0,1 0-105 16,-2 1-136-16,3-1-91 0</inkml:trace>
  <inkml:trace contextRef="#ctx0" brushRef="#br0" timeOffset="123803.9574">4689 9194 502 0,'3'-1'262'0,"1"-1"-19"0,-2 0-20 0,1 0-20 15,-2 0-10-15,1 1-19 0,0 0-40 0,-1 0-10 16,-1 1-25-16,-1 0 10 0,0 0-24 16,-1 0 7-16,-1 2-35 0,-1 0 3 0,1 0 14 15,-1 1-14-15,0-2-4 0,0 1-19 16,0 0 3-16,1 2-2 0,-1-1-5 0,-1 1-9 15,2 1 0-15,0-1 10 0,1-1-25 16,-1 2 4-16,1-1-5 0,1 0-1 0,-1 2-2 16,2-1 8-16,-1 1-11 0,0-4 19 0,1-2-6 15,0 0-2-15,0 9-14 0,0-3 0 16,16 13 1-16,-6-9 0 0,0-1 0 0,-2-1 0 16,7-2 15-16,-4 1-5 0,6 1 2 15,-3 1-8-15,-7-2 5 0,2-3-24 0,-4 1 9 16,0-1 4-16,0 1 18 0,-2-3-23 15,-1 3 1-15,-2-1 6 0,0 0-9 0,0-4 16 0,0 0 4 16,0 6-10-16,0-6 5 0,-20 22-7 16,8-11-12-16,0-3 13 0,-3 1-3 0,3 0 15 15,-3-3-6-15,2 0-7 0,2-3 11 16,0 0-14-16,1 0-19 0,1-2-1 0,1 0 2 16,2-1-18-16,6 0 9 0,0 0 10 15,-9 0-39-15,9 0-3 0,-7 0-3 0,-5-13-36 16,11 7 9-16,1 1-134 0,-1-1-150 15,1-2-1-15,0 1 43 0,0 0 52 0,0-4 3 16,0 0-10-16</inkml:trace>
  <inkml:trace contextRef="#ctx0" brushRef="#br0" timeOffset="124077.8799">4695 9185 408 0,'3'-4'219'0,"-1"1"-14"16,2 0-59-16,0 0 2 0,9-3-24 15,-4 2 5-15,3-4-10 0,-2 3-29 0,5 0-5 16,-4 4-20-16,1-2-22 0,3-2 21 15,-4 2-33-15,-1 0-11 0,0 0-13 0,-4 3-50 16,0-1 15-16,2 0 4 0,-4 1-112 16,-1-3-90-16,1 3-90 0,-1 0-5 0,-1 0 19 15</inkml:trace>
  <inkml:trace contextRef="#ctx0" brushRef="#br0" timeOffset="125824.7098">1885 10257 610 0,'14'0'167'0,"-14"-14"-32"0,0 14 14 0,0 0-50 16,13 0-1-16,-13 0-17 0,23-18 0 0,-19 17-9 15,0-1-12-15,1 2-21 0,0 0 9 16,1-2-20-16,-1 2 14 0,1-1 2 0,1 1 1 16,1-1 2-16,0 1 1 0,11-1-14 15,-4-1-4-15,-3 2 0 0,0-1 10 0,-2 0-4 16,10 1-2-16,-7 0 2 0,5-3-3 0,-3 2 0 15,4 0-16-15,-6-1 18 0,-4 2-40 0,5 0 44 16,1 0-15-16,2 0-7 0,18-9 15 16,-14 9-35-16,-4-4 12 0,3 1-2 0,1-2 2 15,2 1 9-15,0 1-17 0,1-1 16 0,0-2-1 16,-2 3-9-16,0 0-13 0,1 0 18 16,0 0-2-16,-3-2-1 0,3 4-2 0,-4 0-12 15,3-1 0-15,-2 1-1 0,-1-2 6 0,1 3 12 16,2-4-15-16,-1 2 21 0,-2-1-22 15,1 1-6-15,1 1 6 0,-1-4 10 0,1 4 10 16,0 0 7-16,-1-3-32 0,-1 2 10 16,-2-1 0-16,6 2 20 0,-3-3-19 0,-2 1-10 15,3 1 4-15,-1 2 19 0,-6-2-10 0,6-1-32 16,-3 0 20-16,3 0-4 0,1 1 10 16,-3-2-4-16,-1 3 1 0,1-2 5 0,1 1 9 15,-6 0-1-15,5 1 6 0,1-2-16 0,-4 1-4 16,0 0 7-16,2 1 7 0,-2-1-27 15,3 1 16-15,-4 0 14 0,2-2 3 0,-2 1-29 16,-2 2 22-16,9-2-35 0,-3 1 35 16,-6 0 15-16,1 0-23 0,6 0 2 0,2-2-10 15,-1 1-17-15,-2 1 32 0,-2 1-15 0,-2-1 8 16,6 1-5-16,-1-3 19 0,-4 3-30 16,5-1 15-16,-1-1-3 0,-4 2 8 15,-1-1-28-15,4-1 35 0,-2 2 3 0,2-2 3 16,-2 2-11-16,4-2-6 0,-2 0-4 0,2 0-4 15,-8 2 1-15,9-1 17 0,-1-2-22 16,-5 1 18-16,-3 1 13 0,0 1-4 0,-3 0-43 16,3 0 20-16,1 0 20 0,3 0-7 15,1 0-8-15,0 0 0 0,-1 0 17 0,2 0 0 16,1 0-21-16,1 0 14 0,-3 0-26 0,2 0 25 16,-4 0 0-16,4 0-11 0,-2 0-12 0,1 0 23 15,3 0-28-15,0 0 22 0,-1 0 7 16,0 0-7-16,1 0-19 0,-1 0 26 0,1 0 7 15,1 0-21-15,-2 0 1 0,-2 0 11 16,0 0-6-16,-1 0 11 0,-1 0 4 0,2 0-14 16,-3 0 6-16,3 0 3 0,1-7-26 15,0 7 11-15,2 0 9 0,19-11 8 0,-19 11 2 16,1-1-27-16,-1-1 8 0,1-1 6 0,0 1 7 16,1 2-10-16,-3-3-9 0,1 3 0 15,-2 0 13-15,3-1-1 0,-2 0 0 0,-5 0-2 16,-1 1 3-16,-14 0-6 0,14 0-16 15,0 0 16-15,-1 0-28 0,0 0 31 0,-1 0 14 16,-2 0-15-16,6 0 3 0,1 0-25 0,2 0 27 16,15-11 1-16,-14 10-2 0,-3-1 4 0,-2 2 7 15,1-5-23-15,-2 5-6 0,-2-3 27 16,-1 3-10-16,-3-3-8 0,-2 3 6 0,1-1 5 16,-2 0-3-16,2 0 1 0,-1 1-11 15,0-1 12-15,-1-2-11 0,2 2 10 0,2 0-15 16,-1 1 23-16,14-2-16 0,-9 0 11 0,8 2 13 15,-3-4-20-15,3 3 9 0,-5 1-10 0,1-1 14 16,-2-1-9-16,-5 1 13 0,-10 1-11 16,10 0-4-16,0 0 8 0,-3 0 6 0,-7 0 3 15,9 0 18-15,-3 0-14 0,1 0 9 0,-7 0 10 16,7 0-15-16,-7 0 31 0,7 0-16 16,-7 0 10-16,0 0-39 0,6 0 5 15,-6 0-2-15,0 0-7 0,0 0 12 0,0 0-10 16,0 0-12-16,0 0 9 0,0 0-10 15,6 0-36-15,-6 0-37 0,7-8 9 0,-7 10 7 16,-3-4-187-16,1 0-114 0,0 0-1 16,0 0 29-16,1 0 54 0,1-2-45 0,0 0 37 15</inkml:trace>
  <inkml:trace contextRef="#ctx0" brushRef="#br0" timeOffset="127423.4617">5672 9889 215 0,'-1'-1'243'0,"1"0"-50"15,1 1-34-15,-2-1 14 0,1 1-42 0,1-1-29 16,0 2 8-16,-1-1-11 0,1 0-14 0,0-1 4 16,0 1-23-16,1-1 23 0,0 1-23 15,1 0-15-15,1 0 6 0,-1-1-6 0,1 1-8 16,1 0-11-16,0 0-4 0,1-1 5 0,1 1 1 16,-7 0-9-16,7 0-9 0,6 0 6 15,1 0-11-15,-1 0 11 0,3 0-19 16,0 0 13-16,2 0 5 0,-4 0-40 0,4 0 22 15,0 0 5-15,0 0-8 0,2 0-6 16,-1 0 18-16,0-6-6 0,20-2-13 0,-18 5 17 16,1 3-18-16,-1-3 26 0,2 0-16 15,1 2-28-15,-7 0 31 0,8 0 1 0,-1 0-5 16,-2 0-22-16,-1-2 25 0,-11 3 4 16,3 0-4-16,4 0-6 0,0 0 15 0,0 0 2 15,1 0 10-15,1 0 1 0,-3 0-1 0,22-8-13 16,-17 6 13-16,2-1-22 0,-3 0 42 15,5 0-15-15,1 2-13 0,2-4 15 0,1 3-22 16,2-3-4-16,2 4-2 0,-2-2-4 0,-1-1 18 16,2 1-14-16,0 1 5 0,-2 0 2 15,-2-1-5-15,2 2 12 0,1 0-19 0,-3 1 17 16,0-3-13-16,-4 1-16 0,6 1 18 0,-3-1-9 16,2-1 8-16,0 2 0 0,-2-1 0 15,2 2 4-15,-1-4 9 0,2 1-12 0,-1 1 11 16,4 1-4-16,-2-5 1 0,-2 5-2 0,1 1-15 15,1-2 33-15,-1 1-22 0,3 0 1 16,1 0 19-16,-1 0-18 0,2 1-7 0,-3-2 26 16,0 1-21-16,1-1-1 0,-16 2-2 15,8 0 3-15,4 0-13 0,2 0 27 0,1 0-14 16,1 0 2-16,1 0 8 0,1 0 1 16,1 0-20-16,-3 0 27 0,0 0-20 0,29-10 5 15,-34 7-5-15,-3 2 29 0,1 1-9 0,-1-1 5 16,-2 1-7-16,-3-1 26 0,1 0-12 0,-2-1 0 15,-4-1-6-15,-3 2-5 0,6-1 13 16,-7 2 3-16,-11 0 25 0,10 0-43 0,-2 0 7 16,0 0-12-16,0 0 6 0,-2 0 3 0,1 0-6 15,3 0 2-15,12-8-6 0,-12 6 4 0,-2-1-15 16,0 2 11-16,-2 0 8 0,0 0 4 16,-6 1-24-16,0 0-15 0,9 0-1 0,-1 0 22 15,5 0 26-15,0 0-34 0,1 0 15 16,0 0-9-16,-1 0-12 0,-2 0 23 0,1 0-20 15,-2 0 9-15,-2 0-6 0,2 0 5 0,-3 0-13 16,0 0-4-16,0 0 21 0,1 0-28 16,-1 0 16-16,0 0 22 0,0 0-4 0,0 0-18 15,-7 0 39-15,9 0-37 0,-2 0 4 16,-7 0 7-16,8 0 1 0,0 0-15 0,-2 0 9 16,-6 0 3-16,10 0-4 0,-3 0-1 0,2 0 1 15,-1 0-13-15,-1 0 10 0,1 0-8 0,0 0-20 16,8 0 34-16,-1 0-4 0,1 0 20 15,0 0-39-15,2 0-2 0,-3 0 6 0,-2 0-7 16,-1 0-1-16,-2 0 16 0,-1 0 17 0,0 0-3 16,-3 0-10-16,1 0 21 0,-7 0-6 15,8 0-2-15,-1 0-7 0,1 0 1 0,-8 0 9 16,7 0-21-16,0 0 19 0,-7 0-11 16,7 0 13-16,-7 0 0 0,9 0-3 0,-9 0-13 15,14-2 8-15,-12 1-18 0,3 1 9 0,-2 0 16 16,1 0-20-16,0 0 19 0,-4 0-33 15,0 0 5-15,14 0 12 0,1 0-21 0,0 0 3 16,2 0 36-16,1 0-9 0,2 0 5 16,21 11-1-16,-17-11-3 0,-13 0-14 0,5 0 12 15,-2 0 2-15,1 0-16 0,-3 0 20 16,0 0-6-16,-3 0-31 0,-2 0 6 0,-7 0 1 16,7 0 1-16,-7 0 25 0,8 0 8 0,-8 0-11 15,0 0-2-15,6 0 39 0,-6 0 10 16,0 0-6-16,0 0-4 0,0 0-6 0,0 0-42 15,0 0-12-15,9-6 2 0,-9 6 1 16,0-1 0-16,0 1 23 0,-1 0-1 0,0 0-2 0,1 1-1 16,0-1-5-16,-1 0 2 0,1 0-23 15,0 0 8-15,0 1 5 0,0-1-36 0,0 0 31 16,-1 1 9-16,0 0-51 0,0-1 21 0,1 1-49 16,0 1 12-16,-1-2-32 0,0 0-11 15,0-2-24-15,-1 1-47 0,2-1-17 0,-1 1 21 16,-1 0-264-16,0-1 1 0,2 0 63 15,-3 1 32-15,-1-3 25 0,3 2 20 0,-2-1-29 16,-1-1 47-16</inkml:trace>
  <inkml:trace contextRef="#ctx0" brushRef="#br0" timeOffset="128805.0957">2542 10496 293 0,'0'0'261'0,"0"0"-73"15,0-14-1-15,0 14-13 0,0 0-25 0,0 0-3 16,1-13-33-16,-8 15 5 0,1-2-6 15,-1 1-3-15,-2-1-30 0,-15 9-5 0,14-8-3 16,1 3-12-16,1 0-12 0,3 1-3 0,-1-1-11 16,-1 0 23-16,3 0-23 0,1 1-5 15,-1-1-1-15,-2 9-1 0,2-4 0 0,-3-1 0 16,3-1 4-16,1-2-10 0,1 2 11 16,-2-1-14-16,2-1 2 0,0 1-1 0,2-1 6 15,0 2 25-15,0-7 1 0,13 19-12 0,-3-4-24 16,1-3 18-16,6-1 3 0,-2 1-20 15,8-3 8-15,-3 0-13 0,5 0-5 0,-1 1 16 16,-1-3-6-16,-1 4 4 0,-5 1-16 0,2-1 12 16,-1 1 7-16,-2 0-22 0,-3-2 10 15,2 1-14-15,-4-1 5 0,-2 0 13 0,-2-2-14 16,-3-1 18-16,-1 1-20 0,-2-4-7 0,-1 2 15 16,0-6 12-16,0 0-5 0,0 5-4 15,0-5-9-15,-20 20-1 0,7-12 16 0,-4-2 0 16,1 1-7-16,-2 0 1 0,-3 0 7 0,-1-3-20 15,1 2 40-15,-2 0-29 0,4-2 8 16,1-1-12-16,-1-1 8 0,7 0 2 0,1 1 9 16,-3 2-6-16,3-2-8 0,3-1 19 0,2-2 2 15,2 1-17-15,0 0 19 0,2 1-8 16,-2-2-13-16,1 0-4 0,0 0 7 0,1 0-6 16,0 0 9-16,2 0-3 0,0 0-35 15,0 0-6-15,0 0-54 0,0 0-19 0,0 0-36 0,-15-11 13 16,13 7-142-16,2 0-140 0,-2-1 28 15,0 0 24-15,0-10-4 0,-1 2 34 16,-1-2 24-16</inkml:trace>
  <inkml:trace contextRef="#ctx0" brushRef="#br0" timeOffset="129235.5316">2483 10503 666 0,'0'-3'213'16,"0"2"-36"-16,0-1-9 0,0-1-20 16,2 1-16-16,1 0-15 0,1 0-28 0,0 1 9 15,1-3-19-15,1 3 11 0,10-5-19 0,-3 4-7 16,0-1-11-16,3 1 1 0,4 0-4 0,-8-2 0 16,6 2-13-16,-3-3 4 0,-2 2-11 15,-2 0 4-15,-2 3-15 0,0-1 10 16,-3 1 14-16,0 0-28 0,0 0-6 0,2 0 9 15,-8 0 20-15,0 0-12 0,0 0-30 0,7 0 16 16,-7 0 3-16,8 0-40 0,-8 0-2 16,6 0-23-16,-6 0-46 0,0 0 9 0,8 0-218 15,1-11-65-15,-8 10 2 0,1 1 22 0,-1-3 14 16,2 1 43-16</inkml:trace>
  <inkml:trace contextRef="#ctx0" brushRef="#br0" timeOffset="129868.6717">3038 10469 497 0,'3'-1'299'0,"0"-2"-50"0,-2 1-11 16,1 1-45-16,0 1 19 0,-1-3-52 0,0 1-30 16,0 1 15-16,-1 0-18 0,1 0-4 0,-2 2-30 15,1-1-18-15,-2 1 0 0,-1 0-22 16,0 1 11-16,0 1-29 0,-7 6 14 0,3-4-18 16,1-2 5-16,0 0-15 0,0 2 8 0,1-4 29 15,1 4-37-15,1-4-5 0,-1 1 22 16,0 1-22-16,0 1 7 0,3-1-28 0,-2 0 16 15,1 0 5-15,0 0-6 0,-1 0-8 0,1 1 7 16,2-1-7-16,-1 0 10 0,0 1 6 16,1-4-11-16,0 0 7 0,0 0-9 0,0 7-12 15,14 4 7-15,-11-6 7 0,1-2-5 0,-1 1 10 16,2-1 3-16,0 1-13 0,12 5-7 0,-8-4 3 16,0 0 5-16,-1 0-1 0,4 2-3 15,0-2 4-15,-1 2 19 0,-1-1-10 0,-2 0 14 16,4 2-26-16,2 0 10 0,-3 1-17 15,-6-1 19-15,-2 0-19 0,1-2 10 0,-2-1-5 16,-2 1-8-16,3-1 1 0,-2 1 28 0,0-2-34 16,-1 2 9-16,0-2 7 0,0-4-16 15,0 0 28-15,0 8-11 0,-14 13 11 0,3-12-10 16,-1 1 6-16,-1-3-14 0,-1-1-13 16,0 0 18-16,0-5-21 0,-2 5 11 0,-2 0-10 15,0-4 16-15,1 1-24 0,2-1 7 0,0-1 7 16,4 1 2-16,3 0-7 0,-1-2 20 15,3 1 10-15,1 0-12 0,5-1 1 0,0 0-9 16,0 0-16-16,-7 0-2 0,7 0 25 0,-7 0-21 16,7 0-17-16,0 0-19 0,0 0-9 15,0 0-36-15,0 0 10 0,-11-12-122 0,11 6-119 16,1 1-34-16,0 1 7 0,0-2 46 16,0-1 16-16,0-1 8 0</inkml:trace>
  <inkml:trace contextRef="#ctx0" brushRef="#br0" timeOffset="130265.7286">3106 10471 620 0,'1'-2'229'16,"-1"1"-26"-16,0-1-28 0,0 1-18 16,1-1 4-16,0 1-47 0,0 1 10 0,0-3-34 15,0 3 17-15,0 0-32 0,0-1-1 16,3 0-13-16,0 0-19 0,2 1 9 0,-1-1 13 15,3 2-21-15,-3-1 10 0,2-1-29 0,3 1-4 16,1 0 12-16,-1 0-13 0,1 0-1 0,-3 0-25 16,-1 0 32-16,-7 0-12 0,7 0 10 15,1 0-26-15,-8 0 20 0,6 0 12 0,-6 0-19 16,7 0-29-16,-7 0-16 0,0 0 6 16,7 0-40-16,-7 0 7 0,8 0-121 0,-8 0-102 15,0 0 21-15,6 0 19 0,-6 0-47 0,0 0-21 16,7 0 11-16</inkml:trace>
  <inkml:trace contextRef="#ctx0" brushRef="#br0" timeOffset="130668.2098">3430 10615 234 0,'2'0'270'15,"2"0"0"-15,-2 0-41 0,1 0-22 16,2 0-43-16,-1-1-9 0,0 0-34 0,1 0 18 16,0 1-36-16,1 0-9 0,1-1 2 0,-7 1-13 15,7 0-11-15,-1 0 6 0,7 0-29 16,0 0-16-16,10-7 17 0,-13 6-14 0,0 1 12 15,-2 0 6-15,1-2-21 0,-3 2-8 16,2-2 1-16,-2 2-13 0,-1 0 16 16,-1 0 15-16,1-2-21 0,0 2-16 0,1 0 10 15,-1 0-8-15,-2 0 26 0,-1 0-20 16,2 0 11-16,0 0-19 0,-1 0-1 0,-1-1 4 16,0 1-31-16,-1-1-21 0,2 1-18 0,-1-1-20 15,-1 1 8-15,0-1-219 0,-1-2-80 0,3 1 24 16,1 1 24-16,-1-4 16 0,10-2 2 15,-2 1 17-15</inkml:trace>
  <inkml:trace contextRef="#ctx0" brushRef="#br0" timeOffset="131434.359">4270 10401 461 0,'2'-4'293'0,"-1"0"-42"16,0-1-12-16,0 1-35 0,-1 1-26 0,0 1-15 15,-1-2-12-15,1 1-5 0,-1 0-30 0,0 0 8 16,0 1-25-16,0 0-20 0,-1-1 0 0,0 3-14 0,-2-1-8 16,1 1 22-16,0 1-30 15,-2 1-8-15,0-1 11 0,1 0-21 0,-2 2 23 16,1 0 4-16,-6 6-17 0,-1-3 2 16,3 3-2-16,-1 1-9 0,3-2 2 0,-5 2-16 15,3-1-4-15,0 1 6 0,1 3-1 0,-2-3 1 16,5-1-1-16,1 0-3 0,0-2 5 15,1 1-7-15,-1-1 15 0,-3 5 2 0,4-2-31 16,0-1 16-16,1 0 0 0,0-1-18 0,-1-2 44 16,3-6-36-16,0 8 16 0,0 1-23 0,0-2 13 15,0 6 12-15,0 3-31 0,0-1 9 16,0 2 15-16,0 0 11 0,0-2-21 16,7 12 2-16,0-13-21 0,-1 2 9 0,-3-5 5 15,0-2-4-15,-1 2 33 0,2-4-24 0,-3-1-3 16,3 0 4-16,6 3-2 0,-2-2-7 0,0-1-19 15,-2-2-11-15,1 0 20 0,0-1-2 16,6 5-1-16,-3-5 0 0,0-2 21 16,-1 2 3-16,-9-3-10 0,7 0-4 0,1 0-14 15,0 0 27-15,3 0-10 0,16-12 30 16,-14 6-32-16,0-2 11 0,-1 1 7 0,-1-2 19 16,-3 0-4-16,2 1-4 0,-4 0 42 0,-2-1-9 15,1 2-3-15,-3 0-9 0,-1 0 56 0,0 0-20 16,-1 0-4-16,0 7 5 0,0-6-24 15,0-5-2-15,0-2-2 0,-16-12 9 16,10 12-11-16,0 3 0 0,0 2 11 0,-3 0-17 16,1-4-9-16,0 6-13 0,2 0 13 15,-3 3-19-15,0 1 4 0,2 0-1 0,0 0-4 16,-10 0 2-16,5 1-4 0,1 1-14 0,1 0-9 16,2 0-21-16,-3 0 4 0,1 0-64 0,2 0-23 15,0 0-28-15,8 0-39 0,-19 11-27 16,16-10 20-16,1 0-128 0,0-1-116 0,2 0-29 15,0 0 34-15,0-4 30 0,2 3 13 16,0 0 40-16,-1-1 26 0,4 0 3 0,-2-1-22 16</inkml:trace>
  <inkml:trace contextRef="#ctx0" brushRef="#br0" timeOffset="132157.6694">4670 10476 477 0,'-1'-2'283'16,"0"-3"-46"-16,1 1-5 0,0 1-49 0,-1-1-8 15,-1 2-8-15,1-1 1 0,-1 0-19 0,0 0-36 16,0 1-10-16,-1-1 10 0,1 1-32 16,-1-1-9-16,-1 2-7 0,1-1-3 0,0 0 18 15,-1 1-19-15,1 1-25 0,0 0 7 0,-1 1-7 16,-1 0-5-16,5-1-4 0,0 0 18 0,-16 7-31 15,0 2-7-15,3-2 11 16,3-1-3-16,-2 1-5 0,3 0 23 0,-3 1-18 0,4-2-8 16,3 1 9-16,0-1 14 0,0 0-9 15,2-2 10-15,-7 7-40 0,7-4 6 0,0 0 8 16,0-2-1-16,1 1 2 0,2-2 27 0,-2 0-25 16,2-4-23-16,0 0 22 0,0 8 11 15,0-8-8-15,0 9-11 0,0-4 21 0,0-5-6 16,13 15-3-16,-9-10-5 0,9 3-6 15,-2-1 14-15,0-1-19 0,3 2-6 0,-4-4 15 16,-1 0-8-16,0-2 4 0,-1 0 2 0,-1 1 14 16,0-2-30-16,0-1 20 0,0 0-13 0,1 0 12 15,1 0-5-15,4 0 10 0,10-12-1 0,-13 8-3 16,0 1-16-16,5-3 3 0,-3-5 8 16,-1 2-2-16,2 0 1 0,-2-5 34 0,-1 2 9 15,-4 5 28-15,1-6-12 0,-3 3-1 16,-3 1-21-16,2 0-3 0,-2 0 24 0,-1 3 1 15,0 1-38-15,0 5 28 0,0 0 5 0,0-13-15 16,-14-8-8-16,9 14 5 0,-5-3-19 16,1-1-2-16,-2 5-2 0,5 0-10 0,-2 3 8 15,2 0 8-15,-1 0-4 0,1 2-33 0,-1 0-29 16,2-1-34-16,-2 2-34 0,0-1-43 16,-14 1-26-16,2 0 16 0,9 0-284 0,-7 0 16 15,-3 0 40-15,-25 12 24 0,17-7 22 16,2 2 52-16,-3 2-11 0,2-1 16 15</inkml:trace>
  <inkml:trace contextRef="#ctx0" brushRef="#br0" timeOffset="133816.666">1958 11342 374 0,'0'0'160'0,"0"0"-10"0,0 0-5 15,0 0-40-15,0 0 23 0,0 0-38 0,14 0-2 16,5-5 4-16,-15 5 3 0,1 0-17 0,1 0 14 15,-1-1-30-15,-1 1 5 0,-4 0-28 16,0 0 8-16,11 0 9 0,-3 0-21 0,-2 0-9 16,5 0 17-16,-3 0-16 0,5 0 20 15,5 0-16-15,1 0-13 0,2 0 6 0,13-10-8 16,-15 9 2-16,-7 1-6 0,6-3 0 0,-1 1-10 16,-2 1-11-16,-3 0 25 0,7 1 0 15,1-2 2-15,-3 0-19 0,1 2-7 0,2-2 18 16,-2-1 12-16,1 1-44 0,-1-1 28 15,2 2-4-15,-5 1 2 0,4-2-5 0,1 1 12 16,-6-1-15-16,-7 2 30 0,6 0-42 16,1 0 15-16,2 0 13 0,-1 0-8 0,0 0-26 15,1 0 23-15,3 0 10 0,-3 0-10 16,2 0 5-16,1 0 10 0,-1 0-10 0,0 0-11 16,0 0 17-16,0 0-28 0,-1 0 19 0,21-12-7 15,-21 9 16-15,-1 2-30 0,3 1 26 0,4-1-10 16,-5-1 6-16,-4 1-28 0,4-1 24 15,-4 1-3-15,4-2-6 0,0 2 21 0,-3 0-19 16,2-1 3-16,-2 2-9 0,2-4 27 0,-2 2 0 16,-2 2-9-16,-1-1-8 0,6-2 6 15,7 2-11-15,-8 1 8 0,2-1-8 0,1 1 10 16,-1-2-2-16,-5 1-2 0,7 1-1 16,-2-3-13-16,1 0 18 0,2 1-7 0,-3 0 29 15,1-4-22-15,-7 4 14 0,-3 2-18 0,4 0-21 16,2 0 25-16,0 0-6 0,2 0-8 15,14-13 10-15,-18 13-1 0,0-1 3 0,3-1-2 16,3 1-2-16,-2-2 15 0,0 2 5 16,1-1-26-16,-3 2 5 0,4-2 22 15,-4-1-7-15,0 2-30 0,-6 1 1 0,5 0 45 0,-1 0-25 16,-2 0 6-16,5 0 14 0,2 0-3 16,-1 0-16-16,1 0-37 0,-2 0 54 0,20-13-20 15,-21 12 2-15,0-2-18 0,-4 3-13 16,-3 0 47-16,3 0-21 0,2 0-16 0,3 0 34 15,-2 0 10-15,3 0-30 0,19-10-4 0,-17 9 9 16,-2-1 2-16,1-1-3 0,1 1 19 0,1 2-34 16,0-1 16-16,0-1 20 0,-2 2-53 15,-4 0 30-15,5-3 11 0,-1 2 2 0,-10 1-2 16,5 0-3-16,-1 0-2 0,3 0-16 16,-2 0 13-16,3 0 10 0,0 0-8 0,4 0-2 15,-1 0 3-15,21-9 6 0,-20 7 2 0,2 2-14 16,-11 0 13-16,5 0-23 0,3 0 16 15,2 0-16-15,0 0 5 0,1 0 12 0,0 0 11 16,1 0-8-16,-2 0 8 0,1 0-36 16,0 0 29-16,-3 0-24 0,2 0 37 0,0 0-9 15,-2 0-3-15,-1 0-15 0,2 0-6 0,-1 0-11 16,2 0 47-16,1 0-31 0,0 0 8 16,24-14 10-16,-23 14-3 0,-13 0-24 0,7 0 23 15,1 0-3-15,2 0 8 0,0 0-28 0,-2 0 4 16,0 0 7-16,-3 0 12 0,-4 0-1 15,0 0-10-15,-1 0 6 0,-2 0 12 16,-1 0-5-16,0 0 0 0,4 0-9 0,1 0 16 16,10-13-5-16,-23 13-4 0,15 0-38 15,0 0 29-15,4 0-11 0,0 0 19 0,28-8 4 16,-21 4 5-16,1 2-16 0,5 2 17 0,-5 0-19 16,-13 0 18-16,7 0 2 0,1 0-4 0,3 0-4 15,-3 0 21-15,1 0 3 0,-4 0-20 16,-3 0 2-16,-5 0 31 0,0 0-9 15,-1 0 19-15,-3 0 1 0,0 0-13 0,-7 0 16 16,8 0 14-16,0 0-11 0,-8 0 4 0,7 0 16 16,-7 0-36-16,6 0 10 0,-6 0 5 15,0 0-24-15,7 0 3 0,-7 0-11 0,0 0-7 16,7 0 0-16,-7 0 5 0,0 0 33 0,0 0-39 16,9 2 6-16,-9-1-22 0,0-2 38 15,-1 1-54-15,0 0 12 0,1-2-16 0,-1 2-38 16,0-1-24-16,-1-1-44 0,1 2 12 0,0-2-263 15,0 0 28-15,1 0-77 0,-2 0 28 0,-1-1 64 16,2-1 15-16,0 0 26 0,1 1 8 16</inkml:trace>
  <inkml:trace contextRef="#ctx0" brushRef="#br0" timeOffset="135563.8228">5758 11090 295 0,'-3'0'244'0,"1"0"-55"0,-1 0-12 15,2 0-22-15,-1 3-27 0,0-3-6 0,-1 0 6 16,1 1-29-16,0-1-5 0,1 0-11 16,-1 0-2-16,1 0 3 0,2 0-38 0,1 0 1 15,0 0 2-15,0-1 14 0,2 1-30 0,-2 0-1 16,2 1-17-16,3-1 5 0,-2 0 14 0,1 0-39 15,0 0 48-15,1-1-16 0,2 1-3 0,2 0 4 16,5 0-27-16,1 0 2 0,1 0 0 16,3 0-11-16,-2 0 16 0,2 0-11 0,21-13 6 15,-30 13-22-15,6 0 21 0,2 0-8 16,1 0 3-16,18-9 3 0,-18 7 11 0,-1 1-17 16,-1-3 10-16,0 2-4 0,-1 0 9 15,2-1-14-15,-3-1 13 0,1 1 6 0,-8 3-10 16,5 0 11-16,1 0-15 0,1 0 22 0,1 0 7 15,16-11-25-15,-15 8 14 0,-1-2-3 16,-2 2-5-16,3 0 2 0,0-1-6 0,1 2 3 16,1 1 11-16,-2-2-17 0,4 2-8 0,-1-1-3 15,1 0 22-15,-1 1-5 0,-7 1-2 16,5-2-3-16,0 2 6 0,1 0-4 0,-1-1 19 16,-1 0-17-16,-1-1 22 0,-10 2-27 15,4 0 8-15,4 0 1 0,2 0-3 0,-1 0 5 16,0 0-16-16,3 0 18 0,-2 0-5 0,1 0 5 15,0 0 14-15,2 0-16 0,0 0-5 16,24-10-2-16,-34 10 22 0,5 0-3 0,3 0-8 16,2 0 8-16,0 0-18 0,0 0 3 15,-1 0 8-15,-1 0 11 0,-2 0-13 0,1 0 0 16,-2 0 15-16,-1 0-7 0,11-11 12 0,-9 9-25 16,-4 0-7-16,-2 2 10 0,-1-2-4 0,1 2 10 15,7-2-5-15,2 0-13 0,-3 1-7 16,1-1 26-16,1 1-14 0,-10 1-11 0,5 0-3 15,4 0 13-15,0 0-13 0,2 0 3 16,-2 0 27-16,-3 0-13 0,-1 0-4 0,-3 0-4 16,-1 0 17-16,-1 0-18 0,-1 0-11 0,0 0 16 15,-1 0 15-15,2 0-6 0,-2 0-10 16,7 0 14-16,3 0-16 0,20-11 14 0,-15 8-8 16,0 0-4-16,-1 1-9 0,-10 2 9 0,4 0-7 15,3 0-8-15,1 0 1 0,2 0 9 16,-1 0 5-16,-1 0-9 0,13-12-4 0,-21 11 4 15,-1 0-12-15,-2 1 20 0,0-1 11 16,-1-1-1-16,0 2-22 0,-1 0 11 0,0-1-20 16,3 1 14-16,-2-3-6 0,0 3 12 0,11-3 8 15,-2-1-10-15,-4 3 12 0,0-1-4 16,9-1-24-16,-8 2 3 0,1-4-6 0,-1 3 22 16,-1 1 1-16,-3 0-7 0,-1-1 11 0,-2 2-9 15,0-2-7-15,-1 2 1 0,2-2 10 0,-7 2-14 16,0 0 7-16,9 0 13 0,-2 0-8 15,6 0-3-15,1 0-15 0,21-10 10 0,-28 10-6 16,7 0 23-16,2 0-26 0,1 0 8 16,-3 0 12-16,4 0-3 0,0 0-14 0,-2 0 17 0,3 0-10 15,-2 0 16-15,-3 0-9 0,-2 0 9 16,-1 0-27-16,-1 0 27 0,-1 0-21 0,7 0 14 16,-1 0-20-16,0 0 17 0,-2 0 3 0,-2 0-17 15,5 0 21-15,-2 0-14 0,-1 0 19 16,0 0-12-16,-1 0-8 0,3 0-2 0,3 0 25 15,-3 0-9-15,1 0-25 0,1 0 35 16,1 0-10-16,-3 0-10 0,3 0 24 0,-1 0-26 16,3 0 12-16,-2 0 6 0,-1 0-14 15,2 0-7-15,-1 0 5 0,3 0-11 0,-3 0-2 16,-3 0 23-16,-1 0 3 0,-2 0-29 16,-2 0 10-16,1 0-7 0,-3 0 28 0,-1 0-14 15,0 0 12-15,1 0-11 0,-1 0 11 0,-1 0 5 16,1 0-30-16,0 0 11 0,1 0 15 0,0 0 5 15,5 0-12-15,3 0-20 0,2 0 14 16,-2 0 7-16,-1 0 3 0,-1 0-23 0,1 0 5 16,1 0 3-16,-3 0 9 0,-1 0-7 15,-3 0-2-15,0 0 12 0,-2 0 6 0,-7 0-13 16,9 0-8-16,-9 0 16 0,7 0-6 16,-7 0-3-16,8 0-14 0,-8 0 21 0,8 0-20 15,-8 0 27-15,6 0-1 0,-6 0-17 0,0 0 13 16,7 0 7-16,-7 0-17 0,0 0 0 0,6 0 17 15,-6 0-11-15,0 0-12 0,0 0 26 0,6 0 2 16,-6 0-15-16,0 0-13 0,0 0 24 16,0 0-30-16,8 0 14 0,-8 0-11 15,6 0 11-15,-6 0 11 0,0 0 5 0,9 0-24 16,-3 5 8-16,-6-5 13 0,10 0-20 0,-4 0-4 16,6 9 16-16,-7-9 17 0,0 1-15 0,0 0 5 15,-5-1-4-15,0 0 14 0,6 0-16 16,-6 0 0-16,7 0 15 0,-7 0-16 0,0 0 5 15,6 0 5-15,-6 0 5 0,8 0 2 16,-8 0-24-16,0 0 2 0,0 0 12 0,6 0 1 0,-6 0-11 16,0 0 13-16,0 0-9 0,6 0-9 15,-6 0-6-15,0 0-3 0,0 0 18 0,0 0 28 16,0 0-37-16,12 1 17 0,-10 0-24 16,-1-1 4-16,-1 0-6 0,1 0 4 0,0 0-6 15,-1 0-7-15,-1 0 14 0,1 0-6 0,-4 0-27 16,3 0-23-16,-1-1-35 0,0 1-25 15,1 0 11-15,-2-2-247 0,0 1-56 0,-2-1 11 16,1 0 47-16,-1 0 23 0,-2 0 19 16,-6-3-15-16</inkml:trace>
  <inkml:trace contextRef="#ctx0" brushRef="#br0" timeOffset="136800.1863">2827 11701 345 0,'0'-12'250'16,"0"12"-24"-16,0 0-26 0,0 0-23 16,0 0-8-16,-14 0-15 0,14-13-20 0,0 13-23 15,0 0-11-15,-20-18 1 0,18 18-13 0,0-1-26 16,-2 2 4-16,0-2 1 0,1 2 16 0,0-1-18 16,0 0 0-16,0 1-15 0,-1 0 14 15,0 1-7-15,4-2-21 0,-8 6 3 0,3-3 3 16,1 1 2-16,-6 4-7 0,1 2 17 15,1-2-20-15,0 3-18 0,-2-2 1 0,0 1 10 16,3-4 16-16,1 3-16 0,-2 3-8 0,0-1-10 16,3-2 5-16,-3 4 2 0,2-3-8 15,3-2 26-15,-5 8 3 0,4-8-36 0,0 2 3 16,-3 3 8-16,3 1-16 0,0 0 15 0,-2-7 10 16,3 5 4-16,1-3-29 0,1 0 2 15,0 0 22-15,1-2-15 0,-2-1-9 0,2 1 8 16,0 0-3-16,0-2 3 0,0-5 20 15,0 0-22-15,0 8 0 0,0-2-1 0,0-6 12 16,19 24-13-16,-10-20-18 0,-2 0 29 0,2 0-3 16,-1-2-6-16,-8-2-14 0,8 0 7 0,-1 0-19 15,2 0 11-15,-2 0-2 0,1 0-1 16,0 0-4-16,4 0 18 0,15-9-13 0,-18 7-2 16,0-1 4-16,-2 0 15 0,-1 0 0 0,0 0-8 15,-2 1 3-15,0-3-2 0,0 4 10 16,-1-4-9-16,0 2 13 0,2-1 12 0,-2 1-3 15,-1-1-21-15,2 0 24 0,-3 2-8 0,1-2-17 16,-1 1 19-16,0-1-5 0,1 0 8 0,-2 4-11 16,0 0-3-16,0 0-5 0,0-7 1 15,0 7 6-15,-11-13 4 0,8 9-5 0,-1 1-3 16,-1 1 16-16,-1 0-29 0,1 0 5 16,0 0 8-16,-1 0-11 0,0 1 3 0,0-1-16 15,1 2-10-15,0-2-15 0,1 1-16 0,0 0-35 16,1-2-25-16,-1 3 11 0,1 0-118 15,0-2-156-15,-1 2 7 0,2-1 22 0,0-1 26 16,2 2-19-16,0 0 0 0</inkml:trace>
  <inkml:trace contextRef="#ctx0" brushRef="#br0" timeOffset="137367.2877">3118 11710 509 0,'2'-2'296'0,"0"0"-34"0,0-1-66 0,1 3-2 15,-2-2-5-15,1 0-15 0,-2 1-20 0,2 0-46 16,-1 0 9-16,-1 0-13 0,-1 2-10 0,1-1-21 16,-2 0-11-16,0 1 5 0,-1 1-21 15,1-1 2-15,0 0-10 0,0 2 13 0,0 0-23 16,-1-1 1-16,1 1-10 0,0 0 3 16,0 0-2-16,-1 0 13 0,1 1-21 0,0-1 3 15,2 2 10-15,0-1 0 0,0 1-28 0,0-5 3 16,0 0 13-16,0 6-5 0,0 0 11 15,0-6-10-15,17 22-6 0,-7-11-4 0,0-3-6 16,-1 2 34-16,0-3-27 0,0-3 4 0,-3 2-6 16,0-2 6-16,3 6 7 0,1-5-3 0,1 4-11 15,-6-5 6-15,-2 3 19 0,2-3-24 16,-4 1 21-16,0 0-29 0,-1-5 6 0,0 0 4 16,0 0-8-16,0 8 9 0,-19 10 2 15,10-7 7-15,-1 0 9 0,-3-3-15 0,0-2-6 16,1 2 13-16,-1-2-7 0,0-1-15 15,4-2 10-15,1 0 6 0,3-1 17 0,1 0-14 16,0-2-23-16,-1 2-9 0,0-2 13 0,5 0 2 16,0 0-22-16,0 0-5 0,-7 0-50 0,7 0 7 15,-14-10 7-15,13 5-103 0,-3 0-128 16,2 1-85-16,0 0 21 0,0-3 30 0,0 2 28 16,0-1-10-16,1 2-3 0</inkml:trace>
  <inkml:trace contextRef="#ctx0" brushRef="#br0" timeOffset="137617.8943">3139 11683 259 0,'3'-5'228'16,"3"3"-26"-16,-2-1-46 0,0 0 6 0,12-3-23 0,-6 0-11 16,-2 1-9-16,-1 2-17 0,0-1-5 15,-1 1-44-15,1-1-33 0,0 1-42 0,-3 1 3 16,10-4-136-16,-6 1-100 0,-3 1-47 16,3 0-22-16,-3-1 50 0</inkml:trace>
  <inkml:trace contextRef="#ctx0" brushRef="#br0" timeOffset="137969.6767">3436 11655 241 0,'2'-1'323'15,"0"2"-79"-15,-1-1-15 0,1 1-26 0,0-2-16 16,0 0 2-16,1 2-43 0,0-1-34 16,0 1-1-16,1-1-6 0,-1 0-9 0,3 0 11 15,-1 0-47-15,0 1 9 0,0-2-19 0,-5 1 5 16,0 0-13-16,10 0-6 0,-1 0 14 0,-1 0-18 16,0 0 16-16,6 0-2 0,-1 0-30 0,0 0 3 15,-2 0-3-15,-1 0-1 0,-1 0 18 16,-2 0-14-16,-7 0-15 0,7 0 9 15,-7 0-8-15,7 0 7 0,-7 0-15 0,7 0-8 16,-7 0-7-16,0 0-26 0,8 0-3 0,-8 0-40 16,0 0-24-16,0 0 11 0,8-12-171 15,-9 11-109-15,0 1 44 0,0 0-14 0,1-1 54 16,1-1-34-16</inkml:trace>
  <inkml:trace contextRef="#ctx0" brushRef="#br0" timeOffset="138564.0054">3738 11475 497 0,'6'-3'182'0,"0"0"-21"0,8-2-31 0,2-1-28 0,-4-1 17 15,3 5-1-15,-1-3-20 0,1 1-9 0,-4 1-6 16,-1 0-16-16,-3 2 12 0,1-1-3 0,-3 1-5 16,0 0 28-16,1 0-16 0,-3 1-22 15,0 0 17-15,2-2-30 0,-2 2 15 0,-3 0 13 16,0 0-9-16,0 0 4 0,0 0-20 0,6 0 9 15,-6 0-20-15,7 0 33 0,-7 0-21 16,0 0 27-16,0 0 13 0,7 0-31 0,1 10-9 16,-6-9-4-16,0 2 15 0,-1 1-16 15,0-1 6-15,-1 1 30 0,0 3-22 0,0-1-9 16,0-1 0-16,0-5-10 0,0 14 21 16,0-1-5-16,0 3-12 0,0 0-22 0,0 2 26 15,0 0-4-15,-11 18-5 0,8-19-3 0,-1 0-39 16,1-1 21-16,1-4 16 0,-1 4-5 15,2 1-3-15,1-11-6 0,0 5-1 0,0-2-16 16,0 1 15-16,0 2-4 0,0 0-32 16,0 0 32-16,0-3 3 0,0 0-5 0,0-2-22 15,0-1 6-15,0-6 1 0,0 8-1 16,0-8 1-16,0 8-1 0,0-8 38 0,0 6-5 16,0-6-48-16,0 6 22 0,0-6-59 0,0 7-14 15,0-7-24-15,0 0-10 0,0 0-25 0,8 10-75 16,-7-9 18-16,-2-2-112 0,0-2-72 15,-1 0 28-15,-1-1 26 0,3 0 22 0,-4 0 21 16,1-1-62-16,-6-5 16 0,-2 1 9 16</inkml:trace>
  <inkml:trace contextRef="#ctx0" brushRef="#br0" timeOffset="138761.8554">3816 11693 669 0,'6'-7'210'0,"0"1"-12"0,2 2-15 0,5-4-22 15,-1 1-17-15,2 0-3 0,0 3-27 16,-1-5-21-16,-8 5-29 0,10-2-27 0,-3 3-54 16,-1 0 2-16,-2 0-156 0,0-1-120 15,-2 1-60-15,0 0 17 0,0 2-34 0</inkml:trace>
  <inkml:trace contextRef="#ctx0" brushRef="#br0" timeOffset="139383.0611">4298 11522 217 0,'3'-1'300'0,"0"-1"-43"0,0 1-29 16,-2 0-27-16,1-2-38 0,-1 3-13 0,1-2-11 15,0 1 10-15,-1-1-24 0,0 1-22 16,0-1-16-16,0 2 2 0,0-2 8 0,-1 1-28 16,1 1-20-16,0 0 28 0,-1 0-22 0,1 0-9 15,-2 0 20-15,1 0-33 0,0 0 13 16,-2 1-10-16,0 1 14 0,0 0-20 0,1-1-6 15,-1 1 20-15,0-1-29 0,-1 4 6 16,-1-4-7-16,0 3 11 0,1 0-14 0,-6 6 1 16,3-1 1-16,1-3 13 0,2 4 8 0,-7 1-17 15,0 0-19-15,7-1 28 0,-1 0-6 16,1-1 3-16,0-2-5 0,2 0-14 0,-1 0 26 16,1 0-21-16,0-1 14 0,1 1-16 0,-2-1 9 15,2-6-24-15,0 0 8 0,0 14 7 16,0-2-19-16,13 9 15 0,-6-9 16 0,-1-6-11 15,3-2-14-15,-1 1 22 0,0-3 7 16,7 3-18-16,-4-1 11 0,0-4-9 0,1 2-3 16,-2-2-3-16,-1 0-20 0,6 0 12 0,1 0 19 15,20-12-10-15,-18 6 11 0,0 1-19 0,-2-2-2 16,3-1 13-16,-4-3 0 0,2 1 30 0,-6-1-1 16,3-1-21-16,-3-1 4 0,0 1 4 15,-1 1 31-15,-1 0-29 0,-5 2 26 0,-2-1 13 16,-1 2-8-16,-1 8-3 0,0-7 5 0,0 0-6 15,-14-9-5-15,1 7 7 0,-2 0-36 0,-5 0 25 16,-4-2-42-16,7 6-4 0,-10-2-15 16,5 5-12-16,-1-5-50 0,1 2-21 0,-4 0-23 15,3 3-73-15,-1-4 20 0,-2 4-254 0,1 2 32 16,13 0 28-16,-5 0 7 0,-5 0 24 16,-31 10 25-16,22-5 13 0,1 0 47 0</inkml:trace>
  <inkml:trace contextRef="#ctx0" brushRef="#br0" timeOffset="140327.7948">1936 12239 241 0,'0'0'263'16,"0"0"-35"-16,0 0 2 0,0 0-45 0,0 0-12 16,0 0-65-16,0 0 7 0,0 0-10 15,0 0 9-15,0 0-10 0,0 0-17 0,0 0-22 16,0 0 8-16,1-12-20 0,6 11-8 0,-1 1-7 15,5 0 23-15,2 0-33 0,2 0-22 16,2 0 27-16,19-8-16 0,-15 6 5 0,-1 1 9 16,0 0-11-16,1-1-4 0,1-1 5 15,-1 2-21-15,-1 0 8 0,2 1-5 0,-2-3 28 16,2 3-33-16,-3-1 7 0,2-2-2 16,2 2 0-16,-2-1-23 0,1 1 29 0,-1-1-4 15,0-3-7-15,0 3 21 0,-2 1-3 0,-3 0-24 16,4 0-3-16,1 1 23 0,2-1-21 15,-2-3 4-15,1 3-1 0,1 0-18 0,1-2 1 16,1 1 18-16,2-1-4 0,-5 0 4 0,2 2-17 16,-1 0 0-16,1 1-8 0,-2-2 14 0,-10 2-12 15,2 0 14-15,5 0-5 0,0 0-5 16,0 0-11-16,0 0 15 0,1 0 3 0,1 0-8 16,18-10 31-16,-18 6-2 0,0 1-20 0,1 1-13 15,2-1 13-15,1 0-19 0,4 0-2 16,-4 1 4-16,3-2 2 0,0 3 4 0,1-4-39 15,1 4 13-15,-2-2-52 0,1 1 4 16,0 2 54-16,-2-1-55 0,-1 0-42 0,-13 1-7 16,6 0-29-16,2 0-48 0</inkml:trace>
  <inkml:trace contextRef="#ctx0" brushRef="#br0" timeOffset="141645.4275">5573 11932 523 0,'21'-4'138'15,"-2"4"-15"-15,-8 0 0 0,19-7-28 0,-9 2 14 16,0 3-6-16,0-1-18 0,0 0-17 0,0-2 3 15,1 5 16-15,-1-3-43 0,1-1 11 16,0 2-6-16,0-1-7 0,1 2 13 0,-2-2-7 16,0 1-8-16,-1 1 15 0,1 0-6 15,-1 1-4-15,-1-5 27 0,1 3-21 16,-8 1 0-16,8-2 10 0,0 1-28 0,-4 0 17 16,2 0-18-16,-5 2 23 0,7-4-4 0,0 0-12 15,3 0-18-15,-5 1 21 0,3 1-12 16,5 0-11-16,-4 0 25 0,1 0-18 0,-4 0 16 15,3 0-22-15,-3 2 12 0,0-2 13 0,-3 2-21 16,4-2 15-16,1 1 5 0,-1 0 10 16,6 1-20-16,0-1-11 0,6 0 24 0,-4 1-30 15,-13 0 20-15,7 0-5 0,4 0-7 16,3 0 8-16,-1 0-3 0,0 0-7 0,-1 0-9 16,-1 0-1-16,26-9 9 0,-30 8-11 0,0 0 8 15,1 0-15-15,-4-3 5 0,0 4 5 0,-2 0 14 16,1-1-17-16,-1-1 17 0,1 2 0 0,-5-2-11 15,-5 2-2-15,5 0 23 0,1 0-19 16,-2 0-15-16,-1 0 20 0,-3 0 3 0,1 0-19 16,-1 0 5-16,-8 0 8 0,9 0-4 0,-9 0-7 15,8 0-24-15,-1 0 11 0,-1 0 6 16,9-11 20-16,-9 10-30 0,14 0 9 0,-2 0 2 16,-2 1-2-16,-6 0 15 0,5 0-8 0,-1 0-8 15,4 0-17-15,2 0-16 0,1 0 16 16,-3 0 7-16,-2 0 1 0,-2 0 8 0,-2 0-4 15,5 0-13-15,-4 0 25 0,15-6-18 16,-17 5-4-16,-1-1 6 0,7 1-23 16,-6-3 27-16,-1 2-22 0,-5 0 9 0,4 0 12 0,6-3-7 15,-3 3-24-15,-1-2 16 0,0 3-23 16,6-3 13-16,-5 3-18 0,-1-1 4 0,-2-1 1 16,1 2 0-16,-1 1 9 0,-2-2 11 15,1 1-16-15,-2 1 15 0,1-2 16 0,-1 1 3 16,0 1-20-16,1 0 7 0,-1 0 10 0,-1 0-19 15,1-1 1-15,1 0 31 0,2 0-25 16,9 0 5-16,3-2 7 0,-1 2-22 0,-2-4 5 16,-8 5 1-16,6 0 9 0,3 0-18 0,-1 0 20 15,-1 0-14-15,0 0 3 0,21-9 2 16,-24 7 18-16,7 1-9 0,-7 0-5 0,-4 0 1 16,2 0 18-16,-3 0-7 0,-2 1 6 15,1 0-18-15,0-2 18 0,-1 1-4 0,0 1 1 16,2 0 9-16,11 0-4 0,-5 0 10 0,4-1 0 15,-6-1-16-15,3 0-5 0,-2 1 17 0,5-1 4 16,-6 1-24-16,-2-2 15 0,-2 3 3 16,0 0-8-16,-2 0-13 0,0 0 25 15,-1 0-24-15,0-2 24 0,-6 2 5 0,0 0-13 16,9 0 13-16,-2 0 5 0,-1 0-24 16,-6 0 27-16,10 0-23 0,-3 0 4 0,-1 0 0 15,1 0 11-15,-1 0 3 0,1 0-3 0,1 0-16 16,4 0 2-16,2 0 0 0,10-8-8 15,-14 7-4-15,-1 0 5 0,-1 0 16 0,0 1-7 16,0 0 8-16,-2-1-21 0,2 1-11 16,1 0 16-16,-1 0-13 0,1 0 12 0,3 0-7 15,-1 0 17-15,5 0-11 0,-2 0 1 16,-1 0-5-16,4 0 20 0,0 0-16 0,2 0 3 16,0 0-7-16,-1 0 9 0,2 0 3 15,0 0-10-15,-4 0 19 0,3 0-17 0,-3 0-19 16,1-6 23-16,-3 6-5 0,12-12 12 0,-17 12 12 15,0 0-26-15,-4-1 6 0,2 0-2 16,-7 1 30-16,0 0-26 0,7 0 17 0,-7 0-9 16,8 0 26-16,-8 0-3 0,0 0-5 15,8 0-1-15,-8 0-16 0,0 0-14 0,7 0-18 16,-7 0-16-16,8-10-8 0,-8 9-42 0,1-1 9 16,-2-1-295-16,-1 3-20 0,1-3 40 15,-2 0 63-15,-1 2-21 0,-1-2 7 0</inkml:trace>
  <inkml:trace contextRef="#ctx0" brushRef="#br0" timeOffset="142964.9533">4086 12058 270 0,'45'-21'124'0,"-23"19"-32"0,-10 2-41 16,5 0-25-16,22-9 27 0,-18 9 14 0,-12 0-16 15,7 0-5-15,2 0-4 0,3 0 2 0,24-8-21 16,-22 5 18-16,-1 0-28 0,2 2 16 0,0-2-53 16,-11 3 6-16,4 0 47 0,4 0 9 15,22-8-10-15,-22 5-5 0,0-3-7 0,-3 5-16 16,-8 1 17-16,1 0-17 0,0 0 35 15,1 0-58-15,-1 0 45 0,-3 0 0 0,1 0-4 16,-3 0-48-16,-6 0 13 0,7 0-18 16,-7 0 34-16,7 0-61 0,-7 0-105 0,8-11-71 0,-10 10-76 15</inkml:trace>
  <inkml:trace contextRef="#ctx0" brushRef="#br0" timeOffset="143695.8037">2195 12830 328 0,'0'0'158'0,"0"0"-24"16,0 0-116-16,20 3-93 0,-13-4-43 0</inkml:trace>
  <inkml:trace contextRef="#ctx0" brushRef="#br0" timeOffset="144088.6142">3118 12744 296 0,'6'-1'98'0,"1"-1"-121"0,-2 0-74 16</inkml:trace>
  <inkml:trace contextRef="#ctx0" brushRef="#br0" timeOffset="144254.0805">3357 12716 236 0,'7'0'118'0,"-2"-1"-96"0,2 1-10 15,0-1-128-15</inkml:trace>
  <inkml:trace contextRef="#ctx0" brushRef="#br0" timeOffset="144465.1943">3809 12656 236 0,'6'-3'173'0,"0"0"-22"0,-1 2-22 15,1 0-118-15,-1-1-86 0,0 0-98 16</inkml:trace>
  <inkml:trace contextRef="#ctx0" brushRef="#br0" timeOffset="144688.4482">4045 12624 220 0,'1'1'300'0,"2"-2"-64"0,2 0-17 16,-1 1-19-16,-1 0-28 0,0-1-16 0,0 1-46 15,0 0 20-15,0 0-28 0,0 1-1 16,1-1-42-16,1-1-7 0,-1 1-23 0,0 0-20 15,0-1-30-15,-4 1 5 0,0 0-137 0,0 0-73 16,8 0-102-16,-1 0-5 0,-7 0 17 16,13 0 0-16</inkml:trace>
  <inkml:trace contextRef="#ctx0" brushRef="#br0" timeOffset="145317.3556">5857 12452 389 0,'4'0'179'0,"-1"-1"-32"0,3 0 17 15,-2 1-33-15,-4 0-3 0,8 0-26 0,-3 0-24 16,1 1 14-16,0-2-9 0,-1 1-46 0,-1 0-32 15,-4 0 21-15,0 0-3 0,9 0-109 16,0 0-32-16,1 0-97 0,3 0-68 0,5 0-21 16,0 0 11-16</inkml:trace>
  <inkml:trace contextRef="#ctx0" brushRef="#br0" timeOffset="145544.8058">6250 12460 285 0,'5'-1'256'0,"1"1"-35"0,1 0-24 16,-2-1-2-16,2 1-18 0,-2 0-18 15,1 0-15-15,0 0-26 0,3 0-17 0,2 0-6 16,0 0-16-16,1 0-11 0,-1 0-11 16,0 0-28-16,3 0-6 0,1 0-2 0,-2 0-17 15,0 0-21-15,-1 0-14 0,-2 0-31 16,6 0 3-16,2 0-99 0,1 0-78 0,1-7-60 15,22-3-18-15,-18 8 20 0,-1-3-37 0</inkml:trace>
  <inkml:trace contextRef="#ctx0" brushRef="#br0" timeOffset="145730.7691">6950 12431 400 0,'4'0'163'0,"0"-2"-34"16,0 1-15-16,0 1-14 0,1-1-39 0,1 1-6 16,0 1-104-16,1-2-86 0,-1-1-147 0,-6 2-12 15</inkml:trace>
  <inkml:trace contextRef="#ctx0" brushRef="#br0" timeOffset="145924.9552">7578 12394 413 0,'6'-1'267'0,"-2"-1"5"0,1 1-49 16,-1 1-24-16,0-1-13 0,0 1-44 0,1-3-12 15,-2 2-22-15,0-1-44 0,0 1-34 16,2 0-4-16,-2 0-175 0,-3-1-139 0,1 0 23 15,-1 1-91-15,-3 1 15 0,-2-2 69 16</inkml:trace>
  <inkml:trace contextRef="#ctx0" brushRef="#br0" timeOffset="146710.3686">2746 13153 304 0,'0'0'266'0,"0"0"-41"16,0 0-27-16,0 0-22 0,0 0 6 16,0 0-19-16,17 6-27 0,-12-6-20 15,0-1 1-15,0 1-28 0,2-3 11 0,1 3-28 16,-2 0 2-16,12-2-11 0,-2-1 9 0,2 0-22 15,-1 1-29-15,-1 0-8 0,2-1-38 0,1-1-26 16,2 1-37-16,-1-2 8 0,4-2-210 16,-3 2-63-16,-2 1 18 0,0-1 8 0,-1 2 21 15</inkml:trace>
  <inkml:trace contextRef="#ctx0" brushRef="#br0" timeOffset="146894.2145">3564 13068 503 0,'18'0'117'0,"-5"-2"-17"0,-2 0-12 16,-1 2-9-16,-10 0-10 0,15 0-53 0,12-6-76 15,-16 6-55-15,3-5-48 0,-4 5-108 0</inkml:trace>
  <inkml:trace contextRef="#ctx0" brushRef="#br0" timeOffset="147122.6951">4125 13055 317 0,'6'-1'173'0,"-1"0"-38"16,3 1-29-16,-2 0-14 0,1 0-83 16,0 0-66-16,1 0 9 0,5 0-129 0,14-12-109 15</inkml:trace>
  <inkml:trace contextRef="#ctx0" brushRef="#br0" timeOffset="148092.1289">6344 12890 345 0,'-13'0'260'0,"13"0"-49"16,0 0-20-16,0 0-6 0,0 0-31 0,0 0 7 16,-14 0-35-16,14 0-16 0,0 0-21 15,0 0-2-15,0 0-3 0,-18 3-1 0,18-3-30 16,0 0 18-16,2 0-12 0,-1-2-23 0,2 2-14 15,0 0-8-15,1 0-43 0,1-1 4 16,1 0-2-16,14 1 4 0,-14 0-114 0,7 0-27 16,12-6-55-16,-7-1-79 0,1 5-39 15,-5 0 11-15,-1 2 15 0</inkml:trace>
  <inkml:trace contextRef="#ctx0" brushRef="#br0" timeOffset="148248.5693">6816 12874 374 0,'7'0'194'0,"-1"0"-16"0,1 1-36 15,-1-2-12-15,-1 0-39 0,3 0 6 0,0 1-22 16,1 0-9-16,4 0-8 0,3 0-113 16,22-10-25-16,-18 8-96 0,-1 0-105 0,2 0 9 15</inkml:trace>
  <inkml:trace contextRef="#ctx0" brushRef="#br0" timeOffset="148446.6092">7711 12823 226 0</inkml:trace>
  <inkml:trace contextRef="#ctx0" brushRef="#br0" timeOffset="150294.704">5543 13495 334 0,'0'0'131'0,"0"0"22"0,0 0-7 15,0 0-16-15,0 0-27 0,0 0 15 16,0 0-40-16,0 0 39 0,0 0-24 0,0 0-24 16,0 0 0-16,0 0 11 0,0 0 13 0,0 0-18 15,0 0-2-15,0 0 5 0,0 0 11 16,0 0-31-16,0 0-6 0,0 0 13 15,0 0-28-15,0 0-1 0,0 0 8 0,0 0 6 16,0 0-16-16,0 0 16 0,0 0-18 0,0 0-6 16,0 0-3-16,0 0 9 0,0 0-4 0,0 0 16 15,0 0-17-15,0 0 13 0,0 0-5 16,0 0-19-16,-20-1 10 0,19 4-6 0,1 3 8 16,0-1-10-16,-1-1 7 0,1 0 8 0,0-4 0 15,0 0-17-15,0 9 13 0,0-1 9 16,0-1-25-16,0 6-1 0,-7 12 2 0,6-14-13 15,0-1 27-15,0 0 0 0,0 0-12 16,-1 7 6-16,0-1-16 0,2-2 17 0,-1 4-11 16,-2-6-11-16,2 0 22 0,1-1-24 15,0-2 10-15,-2 9 2 0,1-5 9 0,-3 2-26 16,4 0 5-16,0-5-1 0,-1 1 13 0,0-2 2 16,1 0-7-16,0-9-8 0,0 6-5 0,0 1 5 15,0-1 5-15,0 0 21 0,0 1-21 16,0 4-3-16,0 1 8 0,13 15-7 0,-12-15 31 15,2-4-35-15,-2 2 9 0,1-3 1 0,-2 0-1 16,1 0 11-16,0 0-2 0,4 8 10 16,-3-2-3-16,-1-4-19 0,-1 0-4 0,1-1 13 15,1 0 11-15,-1-1-6 0,-1 0-6 16,5 10-16-16,-4-6 18 0,0 3-1 0,0 2-26 16,-1-16 16-16,0 12-10 0,0-4 18 0,0 1 3 15,0-1 21-15,0 0-32 0,0-2 23 0,0-6-18 16,0 11-11-16,0-4 11 0,0 0 3 15,0 1 0-15,0-3-22 0,0 8 9 0,0 1-14 16,0 1 26-16,0-3-16 0,0 0 22 16,-13 9-15-16,8-6 7 0,5-15-2 0,0 10 2 15,0 1 4-15,0-2-15 0,0 1 21 16,0-3-15-16,0 5 5 0,0 4-7 0,0 0-18 16,0-1 24-16,0 0-15 0,0-5 3 0,0 1 15 15,0-2-3-15,0 0 11 0,0-1-8 16,0 1-12-16,0-2-6 0,0 1-11 0,0 0 21 15,0-1-4-15,0 5 18 0,0 3-19 0,0-2 32 16,0 2-26-16,0 0 11 0,0-1-8 16,0-3 7-16,0-1-2 0,0 0 10 0,0 0-28 15,0 4 43-15,0 1-32 0,0-3 18 16,0-1 2-16,0 2 0 0,0-4 12 0,0 0 19 16,0-1-37-16,0 0 1 0,0 0-13 0,0 4 23 15,0 2 0-15,0-3-33 0,0-1 1 0,0 0 53 16,0-3-3-16,0 1-41 0,0-2 0 15,0 0 46-15,0-6-5 0,0 9-29 0,0-1-21 16,0-2-2-16,0-6 16 0,0 8 8 0,0-1-26 16,0-7 24-16,0 8-10 0,0-2 8 15,0-6-2-15,0 0 1 0,0 8-3 0,1 2-1 16,-1-9-27-16,0 2 31 0,1-2-24 0,-1 1-32 16,1-4-4-16,1 2-24 0,-2-4-60 15,0 0-35-15,2 0 15 0,-2-3-168 0,0-1-145 16,-2-10 33-16,2 7 29 0,-13-18 53 15,1 9 25-15,3 0 23 0,-7 1-37 0,-4 4 51 16</inkml:trace>
  <inkml:trace contextRef="#ctx0" brushRef="#br0" timeOffset="154306.4889">1752 13915 283 0,'0'0'100'0,"0"0"-13"15,0 0-13-15,0 0 58 0,0 0-19 0,0-13-67 16,0 13 16-16,0 0-7 0,0 0 21 0,0 0-16 15,0 0 9-15,0 0 16 0,0 0-28 0,0 0-3 16,0 0 11-16,-20-25-43 0,20 25 48 16,2-1-16-16,-1-1-5 0,-1 0 0 0,-1 1-28 15,2 1-3-15,-2-2 55 0,2 1-49 0,-1-1 32 16,1 1-19-16,-2 0 21 0,2-2-47 16,-1 2 43-16,1 0-8 0,-2 0-1 0,1-3 1 15,-1 3-6-15,2 0-11 0,-1 0 1 16,0-1-7-16,0 1 5 0,0 1-12 0,0 0 18 15,0 0-10-15,0 0-19 0,0 0 12 16,0 0 1-16,1-3-19 0,-1 4 1 0,1 0 5 16,0 0 7-16,1 2-5 0,-2-1 7 15,1 1-2-15,1 1 4 0,0 1-21 0,0-1 33 16,0 0-6-16,0 3-11 0,1 10 23 16,3-2-11-16,-2 1-4 0,-1 2 16 0,4 2-13 15,-4-1-2-15,1-2-8 0,0 3 5 0,1 1-2 16,-1-2-17-16,-1 2 14 0,3-1 15 15,-6 4 4-15,3-1-6 0,2-1-16 16,-3-1-5-16,2-2 22 0,0 4-8 0,-4 0-25 16,4-4 27-16,-1 1-9 0,2 1 2 0,0 0-20 15,-5-2 20-15,2-2 5 0,2 1-20 0,-2 0 16 16,1-1-16-16,1-2 28 0,-1 0-17 16,-2 2-6-16,1-5-4 0,4 3 12 0,-6-3 10 15,2-2-18-15,-1 2 16 0,-1-4-11 0,0 0-6 16,3 10-3-16,-1-5-1 0,-2-1 14 15,0-3 17-15,0-2-6 0,0 1-18 0,0 0 1 16,0-8-6-16,0 0 14 0,0 9-23 16,0-2 16-16,0-1-15 0,0 1 1 0,0-7 26 15,0 9-6-15,0-2-11 0,0 0 21 0,0-1-8 16,0 0-13-16,0 2-2 0,0-1 2 0,0 5-2 16,0 2 9-16,0 1 25 0,0-1-21 15,0-2 10-15,0-1-15 0,0 0 22 0,-9 5-26 16,8-9 4-16,-3 0-5 0,4 0 23 0,-3 8-23 15,1-4-13-15,1-4 8 0,-1-1 14 16,2 0-10-16,-1-1 13 0,0-1-11 0,-2 0-16 16,3-1 17-16,-1 1-5 0,1 0 0 15,0-1-10-15,-2 1 20 0,2-1 10 0,0-3-16 16,0 0 3-16,0 0-4 0,0 7-4 0,0-7 9 16,0 0-21-16,0 6 14 0,0-6-6 15,0 0 20-15,0 9-13 0,0-9-6 0,0 0 22 16,0 0-11-16,0 4 5 0,0-4-21 0,0 0-12 15,0 0 25-15,0 0-8 0,0 6 8 16,0-6-10-16,0 0 6 0,0 0 0 0,0 0 23 16,0 7 23-16,0-7-22 0,6 8 2 0,-2-7-19 15,-1 0 16-15,0-1 1 0,5 2-22 16,-2-2 8-16,-1 0 18 0,1 0-38 0,5 0-5 16,1 0 30-16,1 0-6 0,3 0-16 15,2 0 16-15,1 0 6 0,0 0-16 0,-1 0-6 16,0 0 20-16,2 0 8 0,-2-5-19 15,3 5-16-15,-5 0 5 0,-1 0 3 0,3 0 10 16,-1 0 6-16,-1-8-20 0,21 0 16 0,-19 7 12 16,0-3-13-16,-4 3-24 0,-1-1 16 0,4 0-12 15,3 0 24-15,-6 0-23 0,0 2 11 0,-3 0 5 16,8 0 6-16,-5-2-21 0,6 1 34 16,-8 1-23-16,6-1 20 0,-6 0-24 0,2 0 16 15,-5 1-16-15,1 0-8 0,3 0 21 16,0 0-20-16,1 0 10 0,1 0 10 0,5 0-12 15,0 0-3-15,1 0 8 0,-1 0 11 0,18-10-20 16,-29 10-1-16,3 0 26 0,0 0-3 16,-1 0-14-16,2 0-3 0,-3 0 3 0,-1 0 5 15,1 0-9-15,4 0 23 0,19-10-27 0,-13 6 9 16,-2 1-8-16,1 0 16 0,2 0 19 0,-3-1-27 16,2-1 0-16,2 0-7 0,-3 0 35 15,3 4-29-15,-3-3-4 0,-1-1 18 0,2 3-24 16,2-3 23-16,0 0-20 0,-4 1 14 15,-5 2-12-15,4-3 19 0,-3 1-24 0,2 2 11 16,3-4 25-16,-3 2-44 0,0-1 28 0,0 0-16 16,1 1-11-16,-2-1 3 0,4-1 28 0,-3 2-18 15,3-3 1-15,1 2 6 0,-2 0-24 16,3-1 26-16,-3 0-6 0,3 2 18 0,-1-2-23 16,-3 0 23-16,1 3-27 0,0-3 28 15,-2 3-18-15,-3-1-17 0,4 1 12 0,-4 1 22 16,-1-1-16-16,4-1-7 0,0 1 3 0,-4 0 18 15,6 1-19-15,0-1-10 0,2 0 20 0,0-2-7 16,0 1 14-16,2-1-28 0,2-2 41 16,1 1-21-16,0-2-24 0,0 1 32 0,4 3-22 15,-2-3 17-15,2 2-27 0,0 0 33 16,-4-3-19-16,6 4-7 0,-2-4 0 0,-3 2 5 16,-1 1 16-16,0-3-3 0,0 5-6 0,1-3-9 15,-3 2 8-15,-1 0-7 0,3-1-2 16,-2 0 19-16,2 1 26 0,0-1-50 0,3-1 16 15,-2 1-1-15,3-1 12 0,-2 0 7 0,3 0-21 16,-1 1 1-16,3 0 0 0,-3-1 14 0,-3 1-11 16,-1 1 0-16,0 1-13 0,-2 1 33 15,3-2-30-15,-5 3 12 0,-1 1 0 0,-1-5-17 16,-2 2 37-16,1-2-23 0,3 5 23 16,0-3-23-16,-2 1-12 0,4 0 14 0,-3 0-8 15,3-1 25-15,1 1-24 0,-1-1 10 0,-1 1 6 16,1 0-8-16,1 2-7 0,-1-4 1 15,-12 4-6-15,5 0 29 0,1 0-46 0,2 0 20 16,0 0-6-16,0 0 12 0,-1 0 8 0,-3 0-18 16,0 0 20-16,-4 0-27 0,0 0 12 15,-1 0 1-15,-3 0 16 0,6 0-27 0,-1 0 8 0,-1 0 6 16,3 0-18-16,2 0 27 0,-4 0-7 16,2 0 4-16,-3 0-19 0,1 0 22 15,-3 0-21-15,0 0 18 0,-1 0-3 0,23 4 11 16,-15-4 10-16,-16 0-38 0,11 0 12 15,0 0 20-15,-1 0-30 0,-1 0 17 0,0 0-20 16,-2 0 33-16,1 0 8 0,-2 0-27 0,1 0 4 16,-7 0 4-16,10 0-27 0,-4 0 14 15,-6 0 8-15,8 0 5 0,-2 0-16 0,-6 0 16 16,9 0 5-16,-2 0 3 0,-7 0-34 0,7 0 37 16,-7 0-22-16,9 0-12 0,-9 0 15 0,9 0-11 15,-2 0 12-15,0 0 9 0,-7 0-18 16,16 0 38-16,-3 0-21 0,0 0-20 15,-2 0 9-15,-2 0 8 0,1 0 24 0,-3 0-20 16,0 0-16-16,1 0 15 0,-2 0 3 16,2 0-15-16,-1 0 11 0,0 0 7 0,6 7-34 15,2-7 12-15,1 0 1 0,0 0 30 0,1 0-31 16,2 0 15-16,-2 0-25 0,0 0 13 16,3 0 12-16,-2 0 1 0,0 0-16 0,1 0 18 15,-3 0-3-15,4 0-5 0,0 0-19 16,0 0 8-16,1 0-5 0,1 0-5 0,-2 0 7 15,1 0-6-15,1 0 7 0,-2 0 16 0,1 0 3 16,-1 0-18-16,-1 0-7 0,1 0 17 16,1 0 6-16,0-7-24 0,0 7 22 0,0 0-7 15,0 0-21-15,-1 0 10 0,1 0 9 0,0 0-2 16,1 0 23-16,0 0-39 0,0 0 8 16,0-6 10-16,0 6-7 0,20-10-8 0,-18 8 28 15,-11 2-11-15,4 0-5 0,3 0-10 0,1 0 29 16,27-9-21-16,-24 8 6 0,1-3 9 0,-3 1 15 15,4 3-24-15,0-5 10 0,3 0-18 16,0 1 6-16,-16 4 13 0,8 0-23 0,4 0 22 16,26-11-10-16,-21 6 6 0,-2 1-10 15,-1-4 13-15,0 6-13 0,-4-3 23 0,3 4-11 16,-5-3 1-16,0 3 6 0,3-2-11 0,-5 2-9 16,2-1 3-16,-5 2 35 0,2 0-15 0,2-2-8 15,-2 0-5-15,2-2-10 0,1 1 0 16,0 2-7-16,1 0 23 0,-1-3-13 0,2 4 24 15,-2-3-3-15,4 3-20 0,-2-2 13 16,-1 0-6-16,-3 2-8 0,5-1 23 0,-13 1-27 16,6 0 9-16,0 0 11 0,4 0-11 0,0 0 1 15,-2 0 5-15,3 0 4 0,-1 0-1 16,0 0-5-16,3 0-11 0,0 0 5 0,0 0 7 16,0 0 9-16,0 0-3 0,1 0-22 0,-2 0 17 15,0 0-4-15,-1 0-13 0,-1 0 26 16,0 0 0-16,-1 0 16 0,1 0-16 0,-2 0 1 15,-2 0-10-15,19-10 3 0,-16 10-4 0,-1 0-8 16,-1-1-4-16,-1 1 6 0,1-2 9 16,-3 1 7-16,-6 1-1 0,9 0-15 0,0 0 16 15,-1 0-2-15,-3 0 0 0,2 0-2 16,1 0 9-16,17-9-25 0,-16 7 39 0,-2 1-39 16,0-1 13-16,-1 1-8 0,-2-1 15 0,-13 2-16 15,15 0 1-15,0 0 4 0,1 0 11 16,18-10-8-16,-26 10 8 0,5 0-9 0,3 0 14 15,2 0-25-15,1 0 15 0,22-12 6 16,-22 9-6-16,-6 1 2 0,4 0 14 0,2-1-14 16,-5 2 8-16,-4 1 34 0,0-3-48 15,-2 2 21-15,-3-1 0 0,1 2-3 0,-3-2-3 16,3 1-2-16,-3-1-1 0,0 2 67 0,1-1-24 16,-1 0-8-16,-1 0-3 0,2-2-5 0,-2 3-6 15,0 0 13-15,-1-2-15 0,3 0-1 0,-2 2-5 16,-1 0-26-16,1-1 8 0,0-1 34 15,-1 2-25-15,2-1 10 0,-2-2-16 0,1 1-2 16,-1 1 7-16,0-1 3 0,0-1 2 16,1 0-11-16,-2 0-4 0,2-1 16 0,-2 2-42 15,1-3 25-15,0 2-8 0,-1-2 10 16,1 1-19-16,1-2 14 0,0 0-7 0,1 1 5 0,-1-2-24 16,0 2 18-16,2-12-4 0,1 2 17 15,-2 3-6-15,0 2-25 0,1-5 37 0,0 1-7 16,-2 2 0-16,2 1 13 0,-3 0-44 15,0 3 27-15,0-2-9 0,-1 2 7 0,0-1-5 16,0-9 4-16,0-1 17 0,0 12-16 0,0-3 4 16,0-1-2-16,0 0 1 0,0-3-3 15,0 0-3-15,0-4 0 0,0 3-35 0,0-1 1 16,0 1 39-16,0-1-1 0,6-15-1 0,-5 20 0 16,2-7 1-16,-2 4-8 0,2-3 1 15,0 1 0-15,-1 2 0 0,-1 2 8 0,0 1-25 16,-1 1 32-16,3-5-2 0,0-1 0 0,0 3-2 15,-1 4-45-15,1-8 4 0,-1 4 32 0,0 1 1 16,0 2 0-16,1-7 2 0,-1 5 0 16,0 1-13-16,0 2 19 0,-1 0-1 0,-1 0-1 15,1 3 14-15,0-1-15 0,-1 0 13 0,0 2-21 16,0-2 1-16,1 1 2 0,-1 6-2 16,0-6-9-16,0 0 27 0,0-1-20 0,0 1 5 15,0-2-3-15,0 8-12 0,0-9 21 16,0 1 2-16,0-1-18 0,-10-13 9 15,8 9 1-15,1 3-5 0,-1 2 25 0,1-3-32 16,-1 4-8-16,1 0 13 0,-1 2 15 0,1-2-6 16,-1 2 1-16,0-2-5 0,1 1-4 0,0 0 3 15,-2 1 4-15,1-2-14 0,1 1 13 16,-1 2 10-16,0-1-7 0,0-1-2 0,-1 1 0 16,1 0-5-16,0 1 2 0,0-1-2 15,0 1 12-15,1-1 10 0,0 2 0 0,-1-2-4 16,0 1 4-16,0 0-27 0,0 0 0 0,0-1 1 15,0 2 11-15,1-2-3 0,-5-6 6 0,3 3-4 16,3 0-3-16,-3 2-5 0,1 0-13 0,-1 1 29 16,0-2 0-16,1 1-2 0,0 0-16 15,-1 1 3-15,1-1-2 0,1-1-9 0,-2 3 32 16,-1 0 0-16,3-1-46 0,-4-9 2 16,1 5 3-16,2 2 2 0,1 2 2 0,-1 1 3 15,2-1 44-15,-2 1-20 0,1 2-13 0,1 0 15 16,-2-1-22-16,1 2 9 15,0-2-3-15,1 2 3 0,0-2-1 0,0 3-3 16,-1-1 9-16,0-1 7 0,1 1 0 0,-1-1 0 16,1 1 13-16,0 1-28 0,-2 0 7 0,2-1 2 15,0 0 2-15,0 0-2 0,0 1 5 0,-1-1 0 16,1 0-1-16,-1 1 0 0,1 0-80 16,0 0 13-16,1-1-21 0,0 0-27 0,-2 0-23 15,0 2-30-15,0-1-37 0,0 1 18 0,-1 1-314 16,-1-3 37-16,0 3 32 0,-2-2 46 15,2 1 26-15,-4-1 24 0,1 2 52 0,0-2-25 16,-2 0 6-16</inkml:trace>
  <inkml:trace contextRef="#ctx0" brushRef="#br0" timeOffset="156454.8518">2547 13939 315 0,'0'0'231'16,"0"-12"-15"-16,0 12-47 0,0 0-11 0,0 0-25 16,0 0-52-16,0 0-3 0,13 0 9 0,-13 0-7 15,0 0 0-15,0 0 7 0,0 0-41 16,0 0 11-16,0 0-14 0,0 0 7 15,0 0-11-15,0 0 2 0,0 0-28 0,0 0 29 16,0 0-36-16,15 0 35 0,-16 4-11 0,0 2 21 16,-1 0-18-16,1-2-1 0,0 3 10 15,-3 9-8-15,1-6-9 0,1 0 15 0,-2 5-13 16,2-2 1-16,1-3-8 0,-1 1 7 0,0-3-21 16,-3 11 17-16,3-2 6 0,-3 0-6 15,2-1 6-15,-1 3 13 0,1-4-26 16,0 1 11-16,0-4-5 0,-3 6-10 0,3-8 11 0,-1 0-4 15,1 0 25-15,0-1-15 0,1-1 1 16,0-4-11-16,0 2-5 0,0 1-5 0,1-3 10 16,-1 0-2-16,2 0 1 0,-2 1 22 0,1-2-20 15,0 1-8-15,0-1 15 0,-2-1-21 16,1 0 2-16,2 0 23 0,0-2-26 0,0 0 22 16,0 0 0-16,0 0-36 0,0 0 19 15,0 6-16-15,0-6 6 0,0 0 21 0,0 0-9 16,0 0-18-16,0 6 1 0,0-6-28 0,0 0-30 15,0 0-32-15,0 0-33 0,-6 9 10 16,6-12-200-16,1 1-78 0,0-2 34 0,0 0 23 16,3-1 0-16,4-9 28 0,0-2-2 0</inkml:trace>
  <inkml:trace contextRef="#ctx0" brushRef="#br0" timeOffset="157306.5009">2962 13943 318 0,'1'-2'184'0,"0"2"-10"0,1-1-20 0,-1 0-14 16,-1 1-38-16,2 0 3 0,-2 0 8 15,1 0-6-15,0 0-36 0,-2 1 17 0,0-1-21 0,0 1-5 16,-1 1-21-16,0-1 19 0,0-1-11 16,-2 0-2-16,2 2 9 0,-1-2 5 15,0 0-26-15,-1 0 5 0,2 0-11 0,-3 0 9 16,3 0 9-16,-1-2 1 0,1 1-1 16,-2-1-4-16,1 0-11 0,1 0 12 0,2 0-18 15,-3 0 30-15,2-2-17 0,0 2-11 16,1 0 4-16,0-1-18 0,0-3 27 0,1 2-10 15,1 1-10-15,0-3-4 0,1 2-6 0,0 0 11 16,0-1 5-16,7-3-8 0,-5-2 0 16,2 4 17-16,-1 1-23 0,-1 2 0 15,-1-2-1-15,2 4-6 0,-2-3 23 0,1 3-13 16,-1 0-19-16,2-1 15 0,-1 2 16 0,1-1-15 16,-6 1-4-16,0 0-16 0,9 0 31 15,-1 0-28-15,-2 0 12 0,7 0 14 0,7 15-11 16,-11-9-9-16,-3-2 5 0,-2 1 1 0,0 1 29 15,-1 1-7-15,1 7-12 0,2 0 5 16,-3 2 1-16,-3-9-16 0,0 2 12 0,0 5-4 16,0 2 10-16,-12 18-11 0,4-15 0 15,1-1-13-15,-1 1 23 0,-2-1-22 0,2-1 10 16,-1-2 8-16,-3 1-4 0,4-1 8 0,-2 0 0 16,3-1-23-16,-2-1 21 0,0 0-34 15,2-6 28-15,1 0 4 0,0 0-15 0,0-3 30 16,3-1-32-16,0 3-2 0,2-3 8 0,-2 1 8 15,1-2-16-15,0-2 14 0,0 2-6 0,-1 3-15 16,2-5 10-16,-1 1 1 0,2 1 10 0,0 1-17 16,-2-2 8-16,1 0-5 0,1 0 25 15,0 0-12-15,0-1 34 0,0 0-34 0,0 0-6 16,11 2 2-16,-6-2 11 0,1-2-2 16,13 0 1-16,-10 2-1 0,23-8-34 0,-16 3 51 15,4 1-51-15,-1-2 27 0,1 2-11 0,-1-1 21 16,0 1-28-16,0-1-7 0,0 1-5 15,-1-1 13-15,-7 3 14 0,7-4 1 0,-6 3-3 16,-2 1-15-16,-2 0 20 0,-1 1-27 0,-2 0 20 16,-2-1-18-16,-2 2 1 0,3-1 44 15,-1 0-23-15,0 1-24 0,-1 0 14 0,1-2-1 16,-3 2-8-16,0 0 2 0,0 0 28 16,0 0-19-16,0 0-16 0,0 0 8 0,8 4-29 15,-9-4-17-15,-1 0-13 0,2 0-30 16,-1 0-44-16,-1 0-5 0,0 0 16 0,-2-1-160 15,0 0-142-15,1-1 32 0,0 1-8 0,2-2 15 16,-2-1 19-16,-1 0 79 0,2 0-37 0</inkml:trace>
  <inkml:trace contextRef="#ctx0" brushRef="#br0" timeOffset="157952.8034">3583 13861 454 0,'3'-3'223'0,"1"0"-20"0,-1 0-22 0,0 2-31 16,-2-2 0-16,1 1-8 0,0 0-6 0,0 1-31 15,0 1-15-15,-2-2 19 0,0 1-26 16,-1 2 8-16,-1-1-9 0,0 2-24 0,-1-1 14 16,0 1 1-16,0 1-19 0,-2 0-3 15,1-1-11-15,0 2 14 0,1-1-30 16,-2 1 14-16,1 0 4 0,1-1-12 0,-6 10-10 16,3-8 11-16,2 2 18 0,1-1-31 15,1 0 9-15,0-1 8 0,2-5 9 0,0 0-7 16,0 0 18-16,0 8-9 0,0-8 1 0,12 15-10 15,1-6-4-15,-2-3-13 0,-2 0 2 0,5 2 6 16,-2-2-13-16,-2-1 11 0,5 1 0 16,-2 0-4-16,-2-2-11 0,4 1-4 0,-1 2-1 15,-5-1 8-15,-2-2 18 0,0 0-32 16,0 1 5-16,-2-2 9 0,-1 0-5 0,0 2-4 16,-1-1 3-16,0 0-8 0,-2 0-3 0,1 2 9 15,-2-6-6-15,0 0-3 0,0 9 3 16,-11 15 13-16,6-9 5 0,-8-2 3 0,0 0-12 15,0 0 3-15,-5-1-7 0,0 0 21 0,2 1-24 16,-2-4 15-16,2-2-28 0,-1-1 31 0,1 0-16 16,4-2 8-16,3-1 3 0,1 0 21 15,3-3-20-15,-2 1 36 0,3-1-24 0,0 0-4 16,1 0-11-16,3 0 32 0,0 0-50 16,0 0 21-16,0 0-9 0,0 0-7 0,0 0-18 15,0 0 28-15,-8 0-23 0,0-11 5 0,6 8-35 16,1 2 3-16,1-3-12 0,-1 1-35 0,1-1-20 15,0 0-38-15,1-1 13 0,2 0-141 16,-2-2-115-16,-1 7-12 0,7-22 8 0,-2 7 19 16,0 1 36-16,1-1 14 0,-2 1 5 15</inkml:trace>
  <inkml:trace contextRef="#ctx0" brushRef="#br0" timeOffset="158338.2495">3583 13872 287 0,'1'-2'184'0,"2"0"13"16,0-1-43-16,0 2 1 0,-1-1-45 0,1 1 26 16,1-2-24-16,0 1-20 0,0 0 16 0,0 0-9 15,2 0-10-15,0-1 3 0,1 2 4 16,8-6-13-16,0 2-32 0,-2-1 28 0,3-1-27 16,-2 2-1-16,0 0 7 0,-4 1-1 0,0-1 7 15,0 2-29-15,-1 1-19 0,-2 0 27 16,-1 0-14-16,1-1 0 0,-2 2-18 0,0-1 0 15,-1 1-22-15,-1 0-8 0,1 0-46 16,0 0-22-16,-4 1 8 0,0 0-207 0,0 0-84 16,0 0 14-16,8 0 54 0,-8 0 15 15,7 0 8-15</inkml:trace>
  <inkml:trace contextRef="#ctx0" brushRef="#br0" timeOffset="158702.282">4017 13902 340 0,'3'0'262'0,"0"0"-59"0,-2 0 3 15,0 0-41-15,0 0-12 0,1 1-26 0,1-1-6 16,1 0 9-16,1-1-27 0,-1 1-6 0,3 0 6 15,0 0-33-15,-1-2-6 0,2 2 15 16,13-7-35-16,-10 5 4 0,0 0 15 0,-1-1-5 16,-1 2-10-16,-3-1-15 0,3 0-3 15,-2 1-15-15,-1-1 9 0,9-3 7 0,-3 3-21 16,-1 0 28-16,-2-2-13 0,-3 4-10 0,2-1 13 16,-8 1-10-16,0 0-11 0,6 0-3 0,-6 0 11 15,8 0-12-15,-8 0 12 0,0 0-22 16,8 0 10-16,-8 0-12 0,0 0 14 0,6 0-31 15,-6 0-2-15,0 0-13 0,8-3-37 16,-8 3 8-16,-1 1-110 0,-1-2-93 0,0 1-90 16,1-1 22-16,-1 0 26 0,0 0 9 15,2-2 7-15</inkml:trace>
  <inkml:trace contextRef="#ctx0" brushRef="#br0" timeOffset="159485.1044">4529 13714 309 0,'-1'-2'280'0,"2"1"-56"16,-1 1-22-16,-1 0-6 0,0-2-4 16,0 1-35-16,2 1 4 0,-2-1-20 0,0-1 1 15,1 2-3-15,0 0-15 0,0-1-20 0,0 1-14 16,0-2 9-16,1 1 21 0,-2-1-34 0,3 2-7 16,-2-1-10-16,3 0-15 0,-1 1 19 15,3-2-33-15,0 1 12 0,1 0-33 0,0-2 18 16,8-1-2-16,-2 0 0 0,-3 1-6 15,0 0-15-15,1 0 5 0,6 1-2 0,-7 2-17 16,1-2 17-16,-3 2 18 0,-7 0-26 0,7 0 2 16,0 0 0-16,-7 0-5 0,8 0 4 15,-8 0 1-15,15 11-5 0,-13-8 14 0,0 1-21 16,-1 0-5-16,1 2 1 0,-2-1-6 16,-1 1 8-16,0 0 14 0,1 1-16 0,-13 13 3 15,4-6-6-15,-1 0 26 0,3 1-15 16,-3-3 1-16,-1-1-11 0,-1 3-1 0,2-4 11 15,0-1 1-15,3-2-4 0,4 1 2 0,0-4-2 16,0 1-13-16,-1-4 4 0,2 2-2 0,0 0 10 16,1-2 13-16,0 1-16 0,1-2 22 0,0 0-24 15,0 0-16-15,0 0 20 0,0 0-3 16,0 0 5-16,12 9-11 0,-9-7 14 0,3-1 8 16,-2-1-9-16,2 3 5 0,0-3-9 15,0 4 8-15,0-3 11 0,-1 0-24 0,3 1 2 16,9 3-1-16,-6 1 17 0,-4-2-16 15,0 0-3-15,-2 2-11 0,-1-5 23 0,-1 4-17 16,-1 0 3-16,-1 1 9 0,0-2-2 0,-1 0 20 16,0-4-11-16,0 0 5 0,-11 24-24 0,2-14 24 15,0 2-12-15,0-6-7 0,0 3-3 16,2-1-4-16,-7 1 22 0,2-2-8 0,-2 0-1 16,1-2-14-16,2-1 35 0,1 1-23 0,-6-2 11 15,4 0 5-15,3-1-17 0,3-1 0 16,1-1 16-16,1 0 6 0,4 0-9 0,0 0-21 15,0 0 10-15,-8 0 5 0,8 0-16 0,0 0 5 16,-7 0-40-16,7 0 11 0,0 0-4 16,0 0-36-16,-13-10-27 0,13 5-19 15,0 4 0-15,1-4 10 0,0 3-124 0,-1-3-86 16,0 1-35-16,3-1 25 0,-1 0 0 0,8-5 21 16,3-1 23-16</inkml:trace>
  <inkml:trace contextRef="#ctx0" brushRef="#br0" timeOffset="160022.6485">4784 13822 224 0,'1'-1'285'0,"0"1"-68"0,1-2-43 0,1 1 20 15,-3-1-34-15,1 2 4 0,1-1-15 16,-2 1-30-16,1 0 7 0,-1 0-19 0,1 0 7 16,-1 1-29-16,-1 1-8 0,0 1 19 0,-1-2-23 15,1 2-15-15,-2 0 17 0,0 1-21 16,1 0-1-16,-1 0-4 0,1 1-4 0,-1 0-10 16,-3 7 25-16,1-3-13 0,2-1 2 0,-1-1-27 15,3 1 4-15,0-4-17 0,0 3 36 16,0-2-12-16,1 0-13 0,-1 0 1 15,1-5 2-15,0 0-19 0,0 7 17 0,0-7 16 16,0 7-6-16,0-7-5 0,12 13-22 0,-8-11 19 16,-1 1 6-16,1-2-12 0,1 1-12 0,1-1 22 15,0 0-35-15,1-1 13 0,-7 0-1 16,7 0-7-16,5 0 0 0,17-11 3 0,-12 4 20 16,-1-1-13-16,3-1 5 0,-4 1 5 0,-9-1 0 15,11-2-2-15,-8-2 0 0,3 0 19 16,-2 3 3-16,2-2-1 0,-6 3 23 0,3-1-33 15,-1-1 17-15,-3 4-21 0,-2 0 58 16,-2-1-52-16,0 1 14 0,-1 7-24 0,0 0 16 16,0-7-12-16,0 7 7 0,0-8-11 0,0 8 5 15,0-8 14-15,0 8-60 0,-11-12 0 16,10 9-13-16,0 0-28 0,0-2-40 0,1 3-35 16,-1-3-43-16,1-1 16 0,0 0-270 0,0 6 34 15,0 0 29-15,0-7 24 0,0 1 24 16,18-13 13-16,-10 15-10 0,4-5 26 0</inkml:trace>
  <inkml:trace contextRef="#ctx0" brushRef="#br0" timeOffset="160620.4613">6333 13789 345 0,'-2'1'293'0,"2"0"-46"0,-1-1-10 0,-1 0-12 15,0 2-39-15,1-2-19 0,1 1 4 16,-1-1-23-16,1 2-20 0,-1-2-31 0,2 1 23 15,-1-1-14-15,2 2-16 0,0-2-23 16,0 1 9-16,1 0-22 0,0 0 1 0,1-1-15 16,0 0 0-16,1 0-42 0,-1 0-17 15,1 0-43-15,1-3-68 0,0 1 13 0,-6 2-103 16,7 0-117-16,20-7-15 0,-6 1 1 0,-4 2 40 16,2 1-5-16,0 1 1 0</inkml:trace>
  <inkml:trace contextRef="#ctx0" brushRef="#br0" timeOffset="160834.9825">6639 13745 259 0,'6'-4'343'0,"-1"0"-28"16,0 2-57-16,-1 0-1 0,2-1-23 15,-2 0 3-15,-1 2-25 0,1-1-24 0,0 0-44 16,0 1-24-16,-1-1-2 0,2 1-26 0,-1-1 17 16,1 1-4-16,0 0-36 0,-1-1 21 15,1 2-33-15,-2 0-5 0,2 0 8 0,0-1-30 16,2 1-13-16,-2-3-35 0,-1 1-30 0,-4 2-13 15,0 0-24-15,9 0-30 0,4 0-26 16,3 0 12-16,17-11-132 0,-17 5-73 0,2-3-22 16,4 2 23-16,0 2 24 0,5-2-12 15,2 1-8-15</inkml:trace>
  <inkml:trace contextRef="#ctx0" brushRef="#br0" timeOffset="161021.2833">7194 13615 527 0,'7'-4'311'0,"0"1"-38"15,-2-1 17-15,2 2-31 0,-1-3-25 16,-2 3-31-16,-1 0-10 0,0 0-29 0,2 0 23 16,-2 0-50-16,-1 0-16 0,0 0 13 0,0 1-42 15,0-2-12-15,0 1-28 0,0 2-29 16,0-3-19-16,-1 2-36 0,-1 0-26 0,0 1-54 16,0 1 11-16,0-1-195 0,0-1-85 15,1 1 26-15,0 0 26 0,2-1 21 0,0 0 22 16,2 0 14-16,10-6 9 0</inkml:trace>
  <inkml:trace contextRef="#ctx0" brushRef="#br0" timeOffset="161217.7249">7535 13579 1003 0,'1'-4'298'0,"1"0"2"0,-3 1-62 16,0-1-25-16,2 0-22 0,3-1-4 0,-3 2-53 0,1 1-26 15,0-1-25-15,-1-1-30 16,0 0-41-16,-1 1-52 0,2 0 3 0,-2-1-224 16,0 2-149-16,0 2 26 0,0 0 24 0,0 0 23 15,0 0 14-15,-13-12-2 0</inkml:trace>
  <inkml:trace contextRef="#ctx0" brushRef="#br0" timeOffset="167902.0622">14600 7140 229 0,'0'0'210'16,"0"0"0"-16,0-14-60 0,0 14 17 0,0 0-22 16,0 0-38-16,0 0 14 0,0-13-7 15,-11-1-9-15,11 12-8 0,0 1-11 0,0-3-17 16,0 4-18-16,0-3 37 0,0 2-19 0,0-1-4 15,0 1 19-15,2 0-17 0,-4 1-24 0,4-2 16 16,-4 1-11-16,2-1 14 0,0 2-8 0,0-1-2 16,0 0-15-16,0 1-9 0,0 0 6 15,0-2-14-15,0 2 24 0,0-1-6 0,0 1 4 16,0 0-20-16,0 0-5 0,0 0-9 16,0 0 2-16,0 0-10 0,0-2 3 0,0 2 5 15,0 0 7-15,0 0 7 0,0 0-25 0,0 0 5 16,0 0 4-16,0 0 2 0,0 2 5 15,0-1-13-15,0 2 9 0,0-1-14 0,0 2 3 16,-2 0 15-16,2-1-12 0,0-1 4 0,0 4-9 16,2-2 7-16,-4 2 3 0,2-1 11 15,0-5-14-15,0 7-17 0,0 0 34 16,0-1 0-16,0 1-24 0,0 5 18 0,0 1-18 16,0 0 9-16,0-1-1 0,0-3-8 0,0 1 10 15,0-2 7-15,0 2-14 0,0-3 9 16,0-1-17-16,0 2 3 0,0 3-1 0,10 17 4 15,-9-16 5-15,0-1-1 0,0 0 9 16,-1-4-18-16,2 2 4 0,0-1 16 0,-2-1-7 16,2-2-20-16,-1 2 18 0,0-1-13 15,0-1 0-15,0 1 8 0,3 12 12 0,-4-18 1 16,0 9 4-16,0 2-18 0,0-2-9 16,0-2 13-16,0-1-2 0,0-6 16 0,0 8-8 15,0-1 17-15,11 5-22 0,-11-6-2 0,2-2 4 16,-2 0 15-16,2 1-14 0,-2-5 6 0,0 0-18 15,0 9 14-15,0-2 16 0,0-1-12 16,0 0-8-16,0 0 13 0,0 1-10 0,0-2 17 16,0 2-26-16,0-1 15 0,0 1-6 0,0-2-3 15,0 2-3-15,9 6-17 0,-9-7 21 16,2 0 18-16,-2 0-23 0,2 0-11 0,-2-1 6 16,0-5-7-16,0 7 15 0,0 0-6 0,0-7 2 15,0 8 12-15,0 0-8 0,0-1-8 16,0-2 10-16,0-5 16 0,0 9-19 0,0-1-6 15,0-1 16-15,0 0 4 0,0-2-12 0,0 2 3 16,0-1-10-16,0 1-7 0,0-2 20 0,0 2-11 16,0-1-3-16,0 0 11 0,0 2 3 15,0-2-15-15,0 0 14 0,0 1 13 0,0-1 1 16,0 1-19-16,0 0 3 0,0-2-5 0,0 2 15 16,0 0 1-16,0 0-16 0,0 0 14 15,0 5-9-15,0 1 4 0,0-1-5 0,0-3-5 16,0 0 26-16,0-2-39 0,0 1 17 15,0-2 1-15,0 0-1 0,0 1 20 0,0-7-16 16,0 8-13-16,0-1 15 0,0 0-1 16,0 0 7-16,0 0-15 0,0 1 17 0,0-1 8 15,0 6-18-15,0-1 18 0,0-1-16 0,0 2 2 16,0-1-1-16,0 1-7 0,0 12-9 16,-4-11-3-16,2-3 7 0,1 0-4 0,-1-1 19 0,0-1-16 15,0-2-11-15,0 1 19 0,2-3-18 16,-2 2 20-16,2 0-9 0,-2-1-13 15,0-1 23-15,2 2 10 0,-3-2-7 0,3 2-14 16,-4 7 18-16,2-3-14 0,0-3 10 0,2-8-15 16,0 8-8-16,0-2 28 0,0 1-11 15,0-1 1-15,0 0 15 0,0 1-21 16,0-1 15-16,0 0-30 0,0 0 43 0,0 1-29 16,-12 14 7-16,10-8-8 0,-1-2-12 0,-1 2 12 15,0 0-10-15,1-3 15 0,0 0 13 16,-1 7 1-16,2-6-7 0,0-1 12 0,-7 5-40 15,7-4 25-15,-1-3 2 0,2 1 1 16,-2 0 13-16,0-3-11 0,-2 8-14 0,2-6 6 16,0 9-18-16,1-9 8 0,0 0 9 15,2-1 0-15,-1-1-16 0,-1-1 10 0,2 1-11 16,-1 0 16-16,0 0-10 0,1-6 17 0,0 0 4 16,0 7-7-16,0 1-15 0,0-2 18 0,0-6 13 15,0 9-13-15,0-2 9 0,0-1-26 0,-11 7 19 16,10-7-19-16,0 1 8 0,0-1 2 15,-1 0 23-15,2 1-38 0,0 0 31 0,-2 1-17 16,-2 8-4-16,4-3 35 0,-1-1-18 16,0-1 11-16,-1-1-15 0,2-1 11 0,-1-1-23 15,-1-1 3-15,2 1 1 0,0-8-1 0,0 8-11 16,0-1-3-16,0 6 45 0,0 1-34 16,0-1-13-16,0 3 22 0,0 0 18 0,0-1-26 15,0 1 12-15,0-1-4 0,0 0-20 0,0 0 30 16,0-2-9-16,0-4-3 0,0 2-25 0,0 2 11 15,0 2 10-15,0-4-10 0,0 1-4 16,0-3 29-16,0 1-18 0,7-1 21 0,2 7-33 16,-9-10 29-16,1 3-20 0,-1-2 8 0,2 10 5 15,0 0-17-15,0-4 5 0,-2-2 4 16,2-2 11-16,-2-1-11 0,0 0-3 0,2-1 2 16,-2-1 1-16,0 1 27 0,0-1 7 0,0 0-35 15,0 1-7-15,0-1 7 0,1 2 30 0,0-2-26 16,1 12 0-16,-1-6-8 0,0-1 32 15,-1-2-30-15,1-1 25 0,-1 0-17 0,0-2 16 16,0 1-29-16,0 0-10 0,0 0 8 0,2 0 30 16,-2 0-28-16,0 1 24 0,2-1-30 15,1 10-11-15,0-3 4 0,-2-3 23 16,-1-3-25-16,0 0 27 0,1 11 19 0,0-7-23 16,1 0-17-16,-2-3 43 0,0-9-41 0,0 9 26 15,0-1-15-15,0 0-22 0,0 4 17 16,0 1 37-16,0-1-36 0,0 6-22 0,0-2 20 15,0-2 19-15,0 3-18 0,0 0-10 0,0 1 5 16,0-4 15-16,0 2 0 0,0-1-28 0,0 0 64 16,0 1-46-16,0-1 10 0,0-1 22 15,0 3-46-15,0-3 29 0,0 3-3 0,0 1 2 16,0-3 4-16,0 0 8 0,0-3-30 16,0 4 33-16,0 0-20 0,0-2 1 0,0-1-9 15,0 1 4-15,0 2-4 0,0-2-24 16,0-2 35-16,0 2-21 0,0 3 19 0,0-4-11 15,0 0 5-15,0 2-21 0,0 1 25 0,0-1-5 16,0-2 10-16,0 3 0 0,0-1-2 16,0-1 8-16,0-1-20 0,0 2 21 0,0 2-24 15,0-3 9-15,0 2 3 0,0 1 16 16,0-1-29-16,0 2 50 0,0-2-40 0,0-3 39 0,0-1-15 16,0 4-35-16,0 3 4 0,0-1 34 15,0 1-42-15,0 0 20 0,0-1-30 0,0 1 33 16,0 0 0-16,0 0-13 0,0-1 0 15,0 1 14-15,0 1 10 0,0-2 17 0,0 1-46 16,0 1 15-16,0 3 9 0,0-1 5 0,0 0-49 16,0 2 3-16,0 0 25 0,0 3 34 0,0-1-47 15,0 1 27-15,-6-1-10 0,6 1 6 16,-14 23-9-16,10-25 29 0,2 0-32 0,0 0 7 16,-2-2-23-16,3 2 14 0,1-1 8 0,-1-1-6 15,-1 1-6-15,0 1-7 0,-2-3 33 16,3 0-19-16,0 3-10 0,-1-3 3 15,2 0 1-15,0-10 34 0,0 6-15 0,0 1 21 16,0 2-12-16,0 0-15 0,0 1 8 16,0 2 2-16,0 1 2 0,0 0-12 0,-10 23 11 15,9-20 2-15,-1-1-23 0,0 1-4 0,0-1 1 16,-2 3 2-16,4-2 22 0,0-12-8 16,0 5 13-16,0 2 6 0,0 2-2 0,0 2 23 15,0-1-12-15,0 3-3 0,0-2-45 0,0-1 22 16,11 26-2-16,-10-28 42 0,-1-13-26 15,0 10 2-15,0 0-1 0,0 4-21 0,0-1 0 16,0 1 28-16,0 0-16 0,0 0 2 16,0 0 13-16,0 1-1 0,0 0-3 0,0 1 0 15,0-1 2-15,0-1-14 0,0 2 10 0,0-1-7 16,0-1-16-16,0 1 20 0,-8 26-1 16,6-27 5-16,0 0 6 0,0 0-7 0,0 0-6 15,0-2-2-15,1 1-6 0,1 0-6 0,-4-1-22 16,4 4 34-16,-2-6-20 0,0 3 21 15,-1 0-1-15,1-1 0 0,0-1-6 0,-1 2-7 16,0-1 20-16,0-1-6 0,0-1 23 0,1 4-29 16,0-3 0-16,0 0 0 0,0 0 11 15,0 2 2-15,-1-1 13 0,-1 2-27 0,3-1 21 16,-3-1-9-16,2 2-5 0,-1 2 5 16,1-2 14-16,0-2-20 0,2 1 9 0,-1-1-14 15,-2 0 15-15,3-10-20 0,0 4 20 0,0 2-31 16,0 3 14-16,0-1 23 0,0 0-15 0,0 0 6 15,0-1 1-15,11 19-20 0,-9-19-2 16,-1 2 15-16,-1 0 4 0,0-3-14 0,2 1 16 16,0 1-13-16,-2 3 1 0,0-5 14 15,2 6-9-15,-2-5-10 0,2 2 13 0,-2-12-18 16,0 5 19-16,0 3-22 0,0 1 21 0,0 2 6 16,0-1-3-16,0-1-19 0,0 3 1 0,0 0 14 15,0-1-15-15,0 1 4 0,0-1 5 16,0 1 4-16,0-2 1 0,0 1 4 0,0 0 5 15,0 1-1-15,0-1-7 0,0-1 13 16,0 1-5-16,0 2 0 0,0-4-11 16,0 2 13-16,0-2 1 0,0 2-5 0,-14 15-12 15,14-21-1-15,0 2 11 0,-2-3-6 0,2 6 6 16,-2-7 2-16,1-3 2 0,1 0-17 16,-1 0-5-16,1-1 10 0,0-2-5 0,-1 0 12 15,1-1-16-15,0-1-6 0,0-5 4 0,0 0 14 16,0 9-15-16,0-1 11 0,0-3-10 15,0-5-4-15,0 7 6 0,0-7-9 0,0 7 15 16,0-7 0-16,0 0-13 0,0 6 20 16,0-6-23-16,0 0-16 0,0 0-32 0,-1 9-17 15,-2-11-34-15,3-1 12 0,0-5-149 0,-2-11-81 16,2 7 29-16,0-7-283 0,0-6 44 16,-6-31 51-16,-2 27 37 0,-3 4 2 0,-4 4 31 15,-6 6 97-15,-4 5-35 0,-4 4 36 16,14 6 11-16</inkml:trace>
  <inkml:trace contextRef="#ctx0" brushRef="#br0" timeOffset="170903.8674">12976 13436 477 0,'-9'-17'152'16,"2"0"12"-16,1 2-20 0,0 0-50 0,-2 1 2 15,3-1-45-15,-1 2 35 0,-1-1-9 0,-4 2-45 16,4-1 6-16,3 3 34 0,-3-2-29 0,-3 1 13 16,6 1-34-16,-5-1 5 0,1 2 0 15,0 0 24-15,-3 1-12 0,1-2-17 16,-4 3-6-16,1 2-11 0,-1-1 15 0,5 1-2 16,0 0 0-16,2 3-21 0,-2-1-12 15,0 1 4-15,3 0 40 0,-10-1-23 0,4 0 6 16,2 2 28-16,0-1 8 0,1 1-2 15,9 1-22-15,-6 0 7 0,-2 0 25 0,8 0-31 16,-9 0 36-16,1 0-2 0,8 0 1 16,-9 0-9-16,0 0-3 0,9 0 24 0,-7 0-9 15,0 0-11-15,7 0 14 0,-8 0-9 0,8 0 14 16,-10 0 3-16,10 0-4 0,-7 0-20 16,7 0 2-16,-6 0 10 0,6 0 1 15,0 0-4-15,-7 0 1 0,7 0 18 0,0 0-21 16,0 0-12-16,-7 0 36 0,7 0-53 0,0 0 36 15,0 0-34-15,0 0-12 0,0 0 22 0,-9 3 19 16,11-2-11-16,0-1-4 0,1 0 4 16,-1 3-60-16,3-3 10 0,2 1 19 0,-3 1-12 15,3-1 11-15,-1-1 3 0,13 4-26 16,-7-2 27-16,5 0-32 0,-4 0 18 0,7 0-1 16,1-1-14-16,-1 1 24 0,2 0-11 0,-3 0-3 15,2 0-7-15,0-1 29 0,-1 1-26 0,2-2 17 16,3 1 5-16,-4 0-3 0,2 1-21 15,2-2 0-15,0 1-3 0,-11-1 18 0,6 0-20 16,1 0 19-16,3 0-1 0,1 0-28 0,1 0 15 16,1 0 5-16,-1 0 20 0,1 0 3 15,0 0-21-15,4 0 7 0,-2 0-13 0,-4-7 0 16,2 7 0-16,-3 0 11 0,-1 0-10 0,0 0 38 16,-1 0-39-16,-2-7-18 0,0 7 16 0,1 0 25 15,-1 0-28-15,0 0 20 0,3 0-21 16,-2 0 19-16,0-7 21 0,24-1-30 15,-20 7-18-15,2-1 14 0,-2-1 20 0,1 1-28 16,1-2 6-16,-2-1-11 0,2 3 34 0,4-3-25 16,-2 3 6-16,0 0-2 0,-4-1 12 15,-2 2-18-15,2-2 31 0,-1 2-18 0,-1 0 1 0,-1 0-16 16,-2-1 6-16,-4 2 17 0,7-1-28 16,-4-1 21-16,0 2 6 0,2-1-6 0,-2 1-29 15,4 0 46-15,-1-2-27 0,-11 2 13 16,4 0-24-16,4 0 28 0,4 0-14 0,0 0 4 15,1 0 21-15,2 0-33 0,0 0 15 0,1-7-1 16,24-2 7-16,-29 7-9 0,5-1-10 16,-2 3 12-16,-2 0-4 0,-3-1-6 0,5 1-11 15,-3-2 24-15,1-2-23 0,4 4 24 0,-4-2-22 16,4 2 21-16,-15 0-19 0,6 0 9 16,3 0 16-16,3 0-33 0,0 0 21 0,27-13-23 15,-24 10 18-15,-1 1 1 0,2 0-10 0,2 1-15 16,-5-1 19-16,1 0 14 0,0 0-18 15,1 1-19-15,-2-2 25 0,-1 3-19 0,-2 0 4 16,-10 0 17-16,4 0 10 0,2 0-26 16,2 0-8-16,0 0 19 0,3 0-19 0,-1 0 3 15,23 14 13-15,-31-14-18 0,6 0 26 0,5 0-5 16,3 0-13-16,-1 0-3 0,3 0 4 0,1 0 8 16,0 0-18-16,2 0 31 0,0 0 6 0,-2 0-14 15,1 0-19-15,0 0 37 0,-1 0-23 16,0 0 11-16,1 0-7 0,-2 0 4 0,-2 0-2 15,2 0 9-15,-1 0-3 0,-1 0 1 16,1 0 9-16,-1 0-12 0,0 0 31 0,-3 0-20 16,3-6-6-16,-2 6 2 0,1 0-6 15,0 0 5-15,0-7 30 0,-1 7-27 0,0 0-3 16,1 0-17-16,-1 0 5 0,-1 0 19 0,-1 0 2 16,0 0 6-16,-1 0 3 0,2 0-23 15,0 0 32-15,0 0-16 0,-2 0-7 0,1 0-4 16,0 0-1-16,2 0-1 0,0 0 5 0,3 0-9 15,-1 0 5-15,2 0 2 0,0 0-4 16,1 0 4-16,1 0-28 0,1 0 20 0,-1 0-14 16,0-7 23-16,32-4-3 0,-33 11 11 0,1-2-9 15,-2 2-8-15,0-2 0 0,0-2 6 0,-1 2 2 16,1 2-19-16,-1-1 23 0,2 0-11 16,-1 0 0-16,-15 1 11 0,9 0-18 0,4 0 16 0,1 0-14 15,3 0 18-15,32-10-13 0,-30 7 4 16,0 0-9-16,-1 0-7 0,-1 2 27 0,-1-2-6 15,3 0-17-15,-2-2 12 0,0 4 12 0,1-4-15 16,2 4-8-16,-3 0-9 0,0-3 6 16,-2 2 19-16,3 2-8 0,-4-3 4 15,1 0 14-15,0 0-18 0,1 0-11 0,0 0 4 16,-3 1 0-16,2 0 9 0,-1 2 15 0,-14 0-11 16,7 0 4-16,4 0-6 0,2 0-19 15,2 0 21-15,30-12-2 0,-30 7-16 0,0 3 13 16,0-2 0-16,-1 3 3 0,4 0-12 15,-4 1 10-15,-1-4 25 0,2 2-32 0,-2 2 18 16,3-2-19-16,-1 0 13 0,1 1-12 0,-1 1 13 16,2 0-15-16,0-1 6 0,0-1-3 15,2 1 8-15,-1 0-3 0,2 0 4 0,2 0 6 16,-2-2-7-16,-3 3 6 0,1-2-17 0,3 1 11 16,-1 0-8-16,0 1 3 0,-2-2 8 0,2 2-3 15,4 0 6-15,-22 0-15 0,9 0-4 16,5 0 6-16,2 0 4 0,0 0-3 0,-1 0-9 15,-1 0 15-15,35-10 9 0,-31 8 15 16,-1-1-24-16,-3 2 18 0,1-2-12 0,1 1-16 16,-4 0-3-16,3-2 3 0,0 2 14 15,0 0-9-15,0-2 25 0,1 2-10 0,0-1-12 16,0 2-11-16,-1-4 13 0,1 3-2 0,0-1 8 16,0 0-15-16,-1 3 12 0,4-3-20 15,0 1 3-15,-4 0-6 0,0-1 1 0,-2 0 13 16,2-2 1-16,0 4-15 0,-16 1 18 0,9 0-29 15,5 0 26-15,2 0-15 0,0 0 10 16,2 0 8-16,-2 0-3 0,1 0 4 0,0 0-10 16,-1 0-3-16,0 0 2 0,0 0-1 0,1 0-6 15,0 0 13-15,0 0 20 0,0 0-31 16,35 6 20-16,-35-4-12 0,0 0 16 0,0 1-12 16,4 1-1-16,-4-4 24 0,2 0-12 0,-1 3-12 15,-17-3 8-15,10 0-12 0,4 0 4 0,3 0 0 16,1 0 27-16,0 0-4 0,1 0-21 15,0 0 10-15,-2 0-12 0,1 0-2 0,0 0-5 16,2 0-4-16,-3 0 41 0,-1 0-33 0,0 0 29 16,-2 0-11-16,-1 0-5 0,-1 0 6 0,-1 0 5 15,-1 0 17-15,-2 0-32 0,1 0 23 16,-2 0-4-16,2 0-26 0,-2 0 20 0,0 0 13 16,0 0-24-16,2 0-7 0,-1 0 18 15,2 0-18-15,1 0-1 0,0 0 15 16,-1 0-16-16,0 0 17 0,0 0-2 0,-1 0-14 15,1 0 7-15,25 13-18 0,-28-13 12 0,1 2 14 16,1 0-15-16,1-1 19 0,0-1 1 16,1 0-19-16,2 0 12 0,4 1-6 15,-18-1-2-15,7 0-6 0,4 0 17 0,1 0-16 16,2 0-3-16,-1 0 1 0,0 0 1 0,-4 0 15 16,1 0-9-16,0 0-5 0,26-12 9 0,-31 11 7 15,2-2-11-15,4 1 23 0,-6-4-22 0,5 2 5 16,-5 1-3-16,1-1 8 15,4 2-1-15,0 0-23 0,-1-4 9 0,1 4-1 16,-2-1 4-16,2 1 14 0,-15 2-8 0,8 0-6 16,2 0 13-16,1 0-23 0,29-10 24 0,-27 9-15 15,0-5 6-15,0 5 6 0,-1-1-21 16,0-1 24-16,1 0 1 0,-2 0-7 0,0 2 1 0,4 0-29 16,-1-1 29-16,1 0-12 0,-6 2-7 15,7-2 5-15,-3-3-1 0,3 4 19 0,-3-1 4 16,-13 2-5-16,6 0-8 0,5 0-8 0,2 0 17 15,0 0 0-15,0 0-23 0,-2 0-3 16,2 0 17-16,-1 0-12 0,-1 0 3 0,1 0 31 16,-1 0-33-16,0 0 3 0,0 0 12 0,1 0-3 15,1 0-4-15,23 4-5 0,-24-3 0 16,-12-1-14-16,8 0 18 0,2 0-10 0,2 0 12 16,-1 0 12-16,2 0-24 0,0 0 10 0,-1 0 16 15,2 0 1-15,-2 0-18 0,2 0 23 16,0 0-11-16,0 0-28 0,-2 0 14 0,26-8 11 15,-39 8-3-15,3 0-8 0,4 0 1 16,2 0 2-16,2 0 26 0,-3 0-28 0,1 0 17 16,1 0-17-16,-1 0 5 0,-1 0 11 0,-5 0 5 15,6 0-16-15,-2 0 24 0,2 0-33 0,-1 0 24 16,22-4-10-16,-22 0-6 0,-11 4-2 16,6 0 16-16,-1 0 5 0,5 0-26 0,-2 0 19 15,4 0 4-15,-4 0-7 0,3 0-8 0,1 0-5 16,-2 0-7-16,2 0 1 0,1 0 6 15,0 0 20-15,0 0-2 0,0 0-11 0,-1 0-4 16,1 0 0-16,-2 0 3 0,2 0 10 16,-2 0-26-16,0 0 14 0,-2 0 0 0,1 0 12 15,1 0-12-15,0 0-4 0,15 2 4 16,-11-1 16-16,-7 1-30 0,-6-2 40 0,0 0-31 16,3 0-1-16,-2 0 1 0,1 0 7 0,-1 0 1 15,-1 0 24-15,4 0-42 0,5 0 20 0,-3 0 1 16,2 0-16-16,0 0-4 0,0 0-1 0,0 0 16 15,-3 0 5-15,-2 0-2 0,1 0 3 16,-2 0-5-16,0 0-4 0,-2 0 5 0,-2 0-11 16,1 0 3-16,0 0 32 0,-1 0-26 0,1 0-21 15,6 0 13-15,-3 0 19 0,2 0-11 16,-1 0 3-16,-4 0-2 0,1 0-25 0,-2 0 42 16,-7 0-14-16,9 0-20 0,-2 0 2 15,-7 6 31-15,7-6 4 0,-7 0-38 0,11 0 6 16,-11 0 15-16,7 0-21 0,-7 6 16 0,15 1-12 15,-11-5 9-15,-2-2-2 0,1 1 10 16,0-1-18-16,-1 2 0 0,2-1 23 16,-2 1-11-16,0-2-14 0,1 1 34 0,-1 0-6 15,0 0-26-15,-1 0 31 0,1 1-29 0,0-2 8 16,0 1 2-16,1 0 9 0,-1 1-19 0,0 0-18 16,-2-1-48-16,1-1-42 0,0 1-30 0,0-1 14 15,-1 0-201-15,0 0-48 0,0 0-14 16,0-2 66-16,-2 2 23 0,2 0-22 0,0 0 18 15</inkml:trace>
  <inkml:trace contextRef="#ctx0" brushRef="#br0" timeOffset="171563.4477">25634 12691 553 0,'2'-4'207'0,"-2"0"-1"15,0-1-31-15,0 1 4 0,0 1-24 0,-2-2-28 16,2 3 12-16,0-3-27 0,-2 4 14 0,0-2-28 16,2 0-20-16,-2 0-4 0,1 1-18 0,1-1 23 15,0 0-31-15,0 3 5 0,0 0 7 16,0 0-11-16,-3-7-24 0,3 6 19 0,-1 1-22 15,1 0 3-15,0-2-4 0,-2 2 6 0,2-3 5 16,-2 3-5-16,2-1-19 0,0 2-5 16,0 1 6-16,-2-1 19 0,2 1-15 0,-2-2 3 15,0 1 2-15,1 2-3 0,0 0-15 16,0 0 23-16,1 1 5 0,-3-1-26 0,3 2 1 16,0-1 18-16,0 2-21 0,-2 0 19 0,2-1-11 15,0 1 8-15,-3-1-12 0,2 1 17 0,1 1-28 16,0 1-3-16,0-1 18 0,-2 12-28 15,2-7 6-15,-1-2 18 0,-1-2-15 0,2 0 5 16,-2 0 1-16,0 1-10 0,0-3-1 16,1-1 12-16,0 1 2 0,-1-1 8 15,1 0-21-15,-1 1 24 0,0 0 2 0,0-1-20 16,-3 1 7-16,4-1-6 0,1 0 10 0,-2 0-17 16,0-1 30-16,0 2-20 0,-2-2 27 15,1 0-16-15,-1 1-2 0,2-1-8 0,-12 4 23 16,3-4-10-16,2 1 12 0,-4 2-21 15,-3-1 4-15,4-2-6 0,-5 2-5 0,0-2 20 16,2 2 10-16,2-4-4 0,-1 4-8 16,-2-2 1-16,1 3-17 0,1-5-5 0,-2 5-7 15,0-1 10-15,2-3 24 0,0 0-16 0,3-2-3 16,2 2 10-16,-1-1-13 0,1-2 2 16,2 0-15-16,-1 0 8 0,8 0-12 0,-8 0-12 15,2 0 6-15,6 0 3 0,-11 0-3 0,3 0-40 16,0 0-12-16,8 0 9 0,-8 0-120 15,3 0-100-15,5 0-81 0,-19-11 4 0,15 9 26 16,-1-2 16-16,3 2 39 0</inkml:trace>
  <inkml:trace contextRef="#ctx0" brushRef="#br0" timeOffset="173695.2004">14553 7113 254 0,'0'0'223'0,"0"0"-15"0,0 0-1 16,0 0-21-16,0 0-30 0,0 0-27 0,0 0 3 16,0 0-35-16,0 0 23 0,0 0-46 15,0 0 20-15,0 0 12 0,0 0-36 0,0 0 9 16,0 0-2-16,0 0 14 0,0 0-32 16,-19-11 6-16,16 13 11 0,-2 3-19 0,-3 4-20 15,0-2 14-15,-1 4-10 0,-1-1 15 0,1 1-35 16,1 4 19-16,1-5-16 0,-2 0 17 15,4-3-18-15,-3 4 12 0,4 0 16 0,-6-1-22 16,4 2-2-16,-1-4 4 0,3 1 7 0,-1-3 10 16,1 0-39-16,1 1 16 0,-6 5-13 0,0-1 18 15,3-3-12-15,4-1 7 0,0-2-12 16,-1-2 14-16,-2 3-4 0,2-5-3 0,1 3-20 16,0-2 6-16,-2 2 22 0,4-3-11 15,0 2-13-15,-2-2 32 0,0 1 0 0,2-1 1 16,-1 0-13-16,0 1-4 0,1-2 6 0,0 0 11 15,3 0-12-15,-2-4 19 0,3 2-40 16,0-3-2-16,8-5 26 0,-1 2 1 16,0-7-16-16,3 5 4 0,-1-8-2 0,1 3-24 15,-3 2 13-15,5-4-12 0,-1 5 25 0,0 1-20 16,-2-3 13-16,-1 0-11 0,2 3-2 0,-1-2 19 16,-1 2-3-16,-3-1-6 0,-2 6 0 15,6-4 5-15,-6 3-17 0,-2 1 17 0,1 1 19 16,-1 0-9-16,0 0-33 0,-1 2-6 15,0-2 18-15,-1 3 10 0,3 0-27 0,-2-2 22 16,1 1-4-16,1 0 10 0,0 0-20 0,-2 1 23 16,0 1-22-16,1-2 14 0,-1 1 18 0,0 1-38 15,0 0 6-15,0-1-5 0,0 2 15 16,-4 0 1-16,0 0-10 0,7 0-5 0,-7 0-6 16,13 10 33-16,-7-3-18 0,2 3 11 15,1 3-20-15,-3-1 20 0,-1 1-13 0,0 5 8 16,2-5-8-16,-1 1 14 0,1 3-17 15,0-4 0-15,-1 0 7 0,-1 1 12 0,-1-10-1 16,3 10-5-16,-3 0-5 0,5-3-10 0,-6 1 10 16,6 1 5-16,-3-1-4 0,-2-3 7 15,-1 0-27-15,-1-2 7 0,1 0 13 0,-1-1 3 16,0 1-9-16,-1-2 1 0,0-1-1 0,1 1-8 16,-1-1 5-16,0 0 20 0,0 1-14 0,-1-1-13 15,2-1 41-15,1-1-39 0,-2 3 17 16,1-3-29-16,-1 1-13 0,-1-1-98 0,0 1 14 15,0-3-359-15,0 0 36 0,-15 2 23 0,-2-5 22 16,-2-5 56-16,-7-3 24 0,4-4 17 0,2-1 22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7:20:56.4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5725 1671 448 0,'0'0'244'0,"0"-13"-2"16,0 13-23-16,0 0-25 0,-15 0-4 0,15 0-25 16,0 0-2-16,0 0-31 0,0 0 0 15,0-14-13-15,0 14 5 0,0 0-24 0,0 0 17 16,0 0-30-16,-23-17-4 0,23 17 16 15,-1-1-14-15,1 1-29 0,1 0 16 0,-1 0-24 16,0 0 1-16,-1-1-6 0,0 1 24 0,1 1-25 16,-2-1-25-16,4 1 1 0,0 0 5 15,-1 2 20-15,-1-1-19 0,1 3 21 0,2-2-18 16,1 2-1-16,4 7-16 0,0 0 24 16,0 1 6-16,-1 0-16 0,1 1 24 0,2 0 8 15,-1 1-24-15,2-1-13 0,1 3-4 16,-1-2-5-16,1-1 39 0,0 3-32 0,2-1 17 15,-6-2 0-15,4 3 1 0,1-3-32 0,-1 4 34 16,-6-4-27-16,4 0 2 0,2 1-18 0,-1-2 15 16,0-1-11-16,-3 1 10 0,0 0 0 15,1-1 0-15,0 0-6 0,-4-1 2 0,3 0-1 16,-5-1 4-16,2-2-7 0,0-2 21 16,5 6-32-16,-5-4 3 0,-1 0 0 0,-1-3-10 15,1 1 20-15,-3-1 29 0,3 0-22 0,-2 0-8 16,1-1-15-16,-2 0-4 0,1-1 25 15,3 2-15-15,-3-2 30 0,0 3-20 0,0-5 6 16,0 4-3-16,0-3 1 0,0 1-16 0,0 0-17 16,0-2 18-16,-2 3-28 0,2-4 15 15,-1 3-26-15,-1-3-6 0,0 0-21 0,0 0-10 0,-2 3-17 16,-1-3-38-16,0-2-5 16,-1 2 13-16,3-1-105 0,-2-2-51 0,2-2-85 15,-3-1-27-15,1 2 26 0,1 0 24 16,-1-2 57-16,1-9 13 0</inkml:trace>
  <inkml:trace contextRef="#ctx0" brushRef="#br0" timeOffset="615.9363">6081 1745 696 0,'2'-6'207'0,"0"0"-8"16,-1 2-24-16,2-1 2 0,-3 2-19 0,1-2-19 15,0 2 3-15,0-2-31 0,1 4 1 16,0-3-1-16,-2 2-25 0,0-3 14 0,0 3-24 16,2 0 3-16,-2 1 0 0,1-1-23 0,-1 1-1 15,0 1-13-15,0 0 7 0,-1-1-9 0,1 2-1 16,0 1 5-16,-1 2 25 0,0 0 4 15,-2 1-28-15,-4 8 6 0,-1 1 15 0,0 1-19 16,-1 0 2-16,-2 2 6 0,2 1-6 16,-2 0-15-16,-1 1 15 0,0 1-14 0,-1-2-15 15,-1 2 7-15,1 1 18 0,0-1-14 16,0 0-12-16,-2-1 41 0,0 2-47 0,4-2 10 16,-3 1 1-16,0 0-10 0,-3 0 48 0,2-2-33 15,-2 1-22-15,2 0 22 0,-2-1 13 0,2-2-11 16,-3 3-4-16,1-2-2 0,1 0-4 15,-1-1-1-15,0 1-3 0,0 0 34 0,1-3-11 16,1 0-16-16,0-1 28 0,0 2-9 16,2-4-13-16,0 3-5 0,2-4-14 0,1-4 0 15,0 5 16-15,2 0 17 0,1-3-27 16,1-2-3-16,1-2 0 0,-1 0 1 0,3 0-13 16,1-2 15-16,-1 1-18 0,1-1-1 15,0 2 1-15,-1-3 21 0,1-1-12 0,1 1 16 16,0 2-32-16,1-1 40 0,-2-1-27 0,1 1-16 15,0 0 5-15,0 0 14 0,0-1-10 0,-1 0 12 16,2-1 8-16,0 0-20 0,0 0 0 16,0 0 0-16,-3 2-55 0,4-1-61 0,-1-1-14 15,0-1-29-15,1-3-28 0,0 3-15 0,4-1 19 16,2-8-145-16,2-2-111 0,-3 6 33 0,2-1 28 16,2-5 6-16,3 3 22 0,1-1-11 15,-3 3 13-15,4-4 26 0</inkml:trace>
  <inkml:trace contextRef="#ctx0" brushRef="#br0" timeOffset="1683.688">10863 1429 265 0,'0'-4'317'0,"0"0"-28"16,-2 0-41-16,2 1-49 0,1 0-10 15,-1 0-26-15,0 1-10 0,0-2-5 0,-2 3-27 0,3-1-10 16,0-1-14-16,-3 3-7 0,4-1 1 15,0 0-25-15,0 3 12 0,0-2-8 0,1 2-20 16,-2 0 17-16,4 0-18 0,-1 2-3 0,9 5 1 16,-2 0 12-16,6 0-25 0,-6-2 29 15,2 4-10-15,2 0 5 0,2 0-31 0,-5 1 8 16,2 2-2-16,6-2 13 0,-2 1-16 16,-2-1 12-16,6 0-20 0,-6 3 14 0,4-4 2 15,-6 3-9-15,6-2 0 0,-4 4 5 0,2-5-17 16,-1 1 28-16,-1 0-29 0,0-2 21 0,0 0-30 15,-1 1 10-15,-1-1 31 0,-1-1-48 16,-5-2 28-16,-1-2-13 0,-2 2 24 0,3-2-27 16,-3-2 11-16,0 1-13 0,0-2-13 0,6 8 2 15,-2-6 11-15,-4 0 37 0,0 0-18 0,1-1 12 16,-2 1-43-16,-2-3 42 0,0 0-42 16,1 3-14-16,-1-3 38 0,1 0-22 0,-1 1-18 15,-2-1-15-15,0-1-36 0,0 0 15 0,0 0-21 16,0 0-35-16,4-3-37 0,-5 2-34 15,0 0 16-15,1-4-136 0,-1-1-104 0,0-1-9 16,1 2 28-16,0-2 23 0,1 0 24 0,0-1 14 16,-1 0 3-16</inkml:trace>
  <inkml:trace contextRef="#ctx0" brushRef="#br0" timeOffset="2223.9822">11494 1476 272 0,'3'-5'348'0,"0"3"-31"16,-1-2-54-16,1 2-3 0,-3 0-3 16,2-1-42-16,-1 1-12 0,1-2 17 0,0 3-44 15,-1-1-8-15,-1 1-50 0,1-3 13 0,1 4-5 16,-2-2-23-16,2 2-49 0,-2 0 2 0,1 0 23 16,0 3-18-16,-1 0 2 0,-1 0-42 0,2 2 15 15,-1 0 3-15,0 0-16 0,-1 2 28 16,-2 11-6-16,3-10 21 0,0 6-18 15,0-1-2-15,0 2 5 0,0 2-6 0,-11 19-4 16,4-16 2-16,2-1-4 0,-3 0 5 0,1 0-4 16,3 1-16-16,-4-1-6 0,-2 1-1 15,0 0 26-15,-3 1-14 0,0-1 37 0,1 2-27 16,0-3 24-16,-1 2-18 0,-1 0 1 16,1 0 9-16,0-2-19 0,1 1-32 15,-3-1 42-15,1 2-29 0,1 0 2 0,-1-2 11 16,3 2-14-16,-3-2-1 0,3 0 8 0,-1-1 13 15,2 2-17-15,-1-4 21 0,2-1-23 0,-1 1 1 16,2-1-19-16,-3-4-2 0,3 3 11 16,4-1 8-16,-1-4-3 0,2-2 6 0,-4 4-11 15,2-4 12-15,0 0-18 0,2-2 11 0,-1-1 11 16,1 0-10-16,1 0-2 0,-1 0 11 0,1 0-20 16,0-2 10-16,0 2-6 0,0 0 1 0,1 0 7 15,-1-1-19-15,2-1 7 0,-1 1-5 16,0 0 13-16,-2-1 14 0,2 0-19 0,0-1-4 15,-1 0-6-15,1 2 2 0,1-2-9 16,-1 0-25-16,0-1-24 0,1 0 7 0,0 0-101 16,2 0-36-16,-2-3-49 0,2-1 25 0,-1 0-290 15,-1 0 37-15,0-2 36 0,-1 2 31 16,-1 1-23-16,-9-9 24 0,-2 1 41 0,-3 1 14 16,-1 2 10-16,-1 2-10 0</inkml:trace>
  <inkml:trace contextRef="#ctx0" brushRef="#br0" timeOffset="3571.6174">7748 1690 296 0,'0'0'230'0,"0"0"4"0,0 0-40 15,0 0-8-15,0-13-40 0,0 13 6 0,3-19 10 16,-2 16-36-16,0-1-10 0,-1-1-19 0,2 1 3 16,0 0-10-16,-1-1-1 0,1 0-18 15,2 0 20-15,-1-1-16 0,7-6 14 0,-2 2-24 16,-3-1-2-16,0 3-11 0,-1 1 15 15,5-5-19-15,-5 3 2 0,1 2 3 0,3-4-9 16,-5 2-10-16,4-4 23 0,-5 4-20 0,3 2 8 16,-2-2-2-16,1 3-11 0,5-4 30 15,-2 0-43-15,1 1-9 0,3-3 29 0,-4-1-20 16,0-2-6-16,2-1 23 0,3 1-29 0,6-5 6 16,2-3-9-16,2 3 11 0,0 1 6 0,-1-2-9 15,-1 4 3-15,6 1-17 0,-5-1 3 16,-1 3 11-16,4 0 3 0,-6 0 17 0,1 1-15 15,0 2 0-15,2-2-1 0,-3 5 1 0,-2-3-19 16,-1 4 10-16,2 1-13 0,-1-6 3 16,5 5 24-16,-8 2 3 0,0-1 4 15,5 0-27-15,-9 2 19 0,9 0 10 0,1-3-23 16,-1 3 4-16,-5 0-3 0,1 1-15 0,2 0 24 16,3 0-32-16,-1 2 0 0,1-2 17 0,-8 3 4 15,2 0-11-15,6 0 9 0,2 0-2 16,0 0-17-16,1 0 24 0,2 0-2 0,19 8 17 15,-11-6-44-15,-10-1 25 0,1 5-1 16,0 0 21-16,-2-3-15 0,2 3-32 0,-1-3 13 0,5-2-12 16,-10 4 21-16,6 1-6 0,1 1 15 15,-5-2-16-15,8-2-1 0,-7 2 16 16,-2 1-24-16,0-1 13 0,2 2-6 0,4 0 9 16,-8 1 8-16,3-1-23 0,-3-1 28 0,0 3-18 15,2 1-11-15,-2-3 17 0,2 1 8 16,-2 3-9-16,-6-2-20 0,8 2 9 0,-2 0 35 15,-2-2-23-15,-3-3-4 0,1 1-8 16,4 3 10-16,-3-2 16 0,-1 2-5 0,4-1 12 16,2 1-21-16,0-1-6 0,-1 2 26 0,2-2-20 15,-4 4-7-15,4-4 3 0,-2 0 19 0,1-1-33 16,-3 1 23-16,2-1-1 0,-1 0-5 0,-2 1-24 16,1 1 36-16,0-2-16 0,-1-2-3 15,0 2 0-15,-2 0 31 0,1-1-11 0,-2-3-7 16,-2 2-13-16,-1-2-9 0,0 0 40 0,5 1-27 15,-3 1-3-15,1 5-15 0,-6-7 28 16,2 0-4-16,-1 1-4 0,0-1 4 0,-1-1-10 16,-1 2 12-16,1-3-10 0,-2-1 34 0,0 2-33 15,1 1-15-15,-1-2 6 0,2 0 5 16,-2 1 26-16,0-1-22 0,-1-1 24 16,1 2-28-16,1-1-4 0,-2-1 11 0,0 0-17 15,1 1 31-15,-1 0-20 0,0-1 15 16,1 0-14-16,-1 1 18 0,-1-1-24 0,1-1 42 15,-2 1-36-15,2-1-8 0,-1 0-28 0,-1 0-11 16,0 0-60-16,0 0-67 0,-12 1 15 0,-4-4-306 16,-2 1 34-16,9 2 6 0,-19-10 26 0,6 4 25 15,4-3 21-15,-5 1 7 0</inkml:trace>
  <inkml:trace contextRef="#ctx0" brushRef="#br0" timeOffset="4870.7844">8364 646 437 0,'0'0'254'0,"0"0"-49"16,0 0-53-16,0 0 4 0,0 0-19 0,29-27-15 16,-28 28-20-16,1-4 4 0,7 0-16 15,2-3 6-15,-1 3-5 0,1-1-25 16,0-1-15-16,0 1 37 0,0 0-14 0,-2 2-14 16,-1-3 20-16,1 1-12 0,-3 2 14 0,5-3-18 15,0-2-9-15,1-1 0 0,-4 3 7 0,5-3 21 16,-4-1-21-16,0-1-17 0,3 3 6 15,-3-6 12-15,0 2-24 0,1-1 7 0,-1-1-16 16,2 0 9-16,-5 1 2 0,1-5-9 0,4 3 1 16,-2-1-12-16,-1 0 5 0,2 3 1 15,-4-1 8-15,-3 1-19 0,-1 1 25 0,-1-1-32 16,2-1 24-16,-3 13-5 0,0-10-7 0,0 1 23 16,0-3-43-16,0 4 12 0,0 0 14 15,-16-9-35-15,13 11 22 0,0-1-7 0,-5 3 24 16,4-1-2-16,2 0-37 0,-2 2 3 0,1 1 30 15,-2-2-8-15,1 2-13 0,-1-3-18 0,-2 6 22 16,0 0-19-16,2 1 4 0,1 1 6 16,-5 0 9-16,1 0 12 0,-2 0-8 0,-1 2-21 15,3 0-7-15,0 4 1 0,-2-1 7 0,2 2 20 16,2-1-12-16,-1-1 28 0,-5 4-42 16,7 1 11-16,-6 1 4 0,5 1 4 0,1-1 18 15,3 1-6-15,2 0-25 0,-5 2-14 0,3-1 16 16,1-1-4-16,-3 1 17 0,1 1-18 15,-1 2 35-15,4-11-30 0,0 6-4 0,0 0 21 16,0 2 2-16,0 2-10 0,0 1-20 16,13 18 44-16,-10-16-25 0,-1-3 3 0,-1 0-16 15,1 4 26-15,1-4-11 0,2 4-8 0,-5 2 15 16,3-2-13-16,-2-3 39 0,2 5-32 16,-1 0-13-16,-2-13 16 0,0 5-12 0,0 4 18 15,0-2-1-15,0 3 11 0,0-5-34 0,0 3 15 16,0-2-8-16,0 0-7 0,0-3 28 0,0 0-14 15,-18 13 3-15,16-16 7 0,-4-1-1 16,-3 1-20-16,-1-1 37 0,-1 0-25 0,1 0 7 16,-10-2 14-16,8-4 5 0,-3 4-11 0,2-6 11 15,6 1-31-15,-7-1 8 0,-1-1 27 16,8-1-3-16,-4 0 20 0,-2 0-7 0,1 0-4 16,-10-14-22-16,11 10 18 0,2 3-12 15,1-4 22-15,1 4-42 0,2-2 13 16,0 0 18-16,0 3 12 0,3-1-21 0,0 0-6 15,-1-2-13-15,1 3 21 0,2-2-12 0,-2 2 6 16,2 0-6-16,0 0 11 0,-1 2-23 0,-1-4-22 16,10 4 1-16,-8-6-65 0,-3 2-11 15,1-1-47-15,4-3-11 0,-2-1-26 0,2-1-30 16,3 3 20-16,3-7-90 0,-6-3-76 0,4 5-87 16,1-1 31-16,0 2 27 0,2-2 24 0,-3-1-23 15,0 0 34-15,-5 0 2 0</inkml:trace>
  <inkml:trace contextRef="#ctx0" brushRef="#br0" timeOffset="5263.5261">8397 748 467 0,'-1'-3'229'0,"1"2"-29"16,-7-1-3-16,13 4-31 0,-3-2-8 0,-4 1-18 16,3-5-17-16,4 2-14 0,-1 2-12 15,-7-1-12-15,7-1 4 0,-6 0-12 0,5 0-5 16,7 0-3-16,-1 2-2 0,0-6-6 0,-2 3 4 16,1 1-10-16,8 2-10 0,-7-6 3 15,6 1 18-15,2 4-20 0,0-5-4 0,-2 0 0 16,3 3 10-16,-5-2 1 0,-2 1 3 0,4-2-30 15,-4 2 21-15,1-2-21 0,-4 2 16 16,1 2-22-16,-2-1 9 0,-3 2-15 0,-1 1 4 16,0-2-5-16,-1 0 4 0,1 0-6 0,-3 2 12 15,0 0-18-15,4-1-10 0,0 0 2 16,-10 4-13-16,10-3 6 0,-2-1-42 16,-3-1-15-16,-1 2-20 0,0 1-20 0,1 0-19 15,-3 0 1-15,-1 5 10 0,-4-3-210 0,0 3-69 16,-2 1 31-16,-1 1 49 0,3 2 14 15,-3-2 10-15</inkml:trace>
  <inkml:trace contextRef="#ctx0" brushRef="#br0" timeOffset="5763.3928">8262 1245 458 0,'0'1'165'0,"0"-1"25"0,-1 2-39 16,2-2-32-16,-3 1 21 0,4 0-11 15,1-2-14-15,-1 1-20 0,3-1-11 0,0-1 7 16,2 0-3-16,0 2-6 0,0-5 5 0,0 2-16 16,3-1 8-16,-1-2-14 0,4-1-19 15,-2 2 27-15,3-2-33 0,-3-1 22 0,2 3-17 16,0-3-5-16,2 1 24 0,2-3-29 0,-3 0 0 16,0 0 4-16,1-2 8 15,-2 1-7-15,1-1 6 0,-2 0 13 0,2 4-24 16,0-4 12-16,0 0-11 0,-3 0-6 0,1 2-6 15,1 1 8-15,-2-2-4 0,2 3 9 0,-2-2-29 16,3 3-6-16,-8 3 14 0,1-3 4 0,-2 1-2 16,-4 3-15-16,3 2 2 0,0-2-26 15,0 0-13-15,-2-3-5 0,-2 6-25 0,0 0-23 16,0 6-39-16,-1 1 11 0,-4-2-53 16,-3-3-62-16,-3 4-110 0,-6 1-41 15,5 3 25-15,-2 1 21 0,0-1 48 0,-1 2-26 0</inkml:trace>
  <inkml:trace contextRef="#ctx0" brushRef="#br0" timeOffset="6155.4043">8351 1326 439 0,'-1'1'229'0,"-1"2"-23"16,-1 0-8-16,2-2-23 0,-1 3-23 0,2-4-2 15,0 3-25-15,1 0-11 0,1-3-16 16,0 0 3-16,3-2 1 0,0 1-33 0,3-2-9 16,18-8-5-16,7 0 25 0,0-2-33 15,1-1-1-15,2-4 3 0,-2-1 0 0,-2 0 19 16,4-1-39-16,-1 1 10 0,-4-1 9 0,0 3 11 16,-2 2-10-16,-2 3-9 0,-4 5 17 0,-7-5-7 15,-1 7 4-15,-3-2 6 0,-1 0-16 16,-3 3 8-16,3 0-21 0,-6 2 14 0,0-1-10 15,-2 1-5-15,1 0-18 0,-3 1 10 16,2-2-7-16,0 2-5 0,-2-3-3 0,-1 4-12 16,0 0 24-16,4 1 9 0,-7 1-18 0,3-2-1 15,0 0-11-15,2 0-1 0,-4 0 17 16,2 0-3-16,-1-2-19 0,0 1-25 16,0 1-5-16,2-2 12 0,0 2-28 0,0-1-24 15,-7 0-9-15,0-1-27 0,0 3-7 0,2-1 11 16,-2-1-140-16,1-1-101 0,-3 2 26 0,2 0-65 15,6 0 21-15,-10 0-2 0,2 0 1 16</inkml:trace>
  <inkml:trace contextRef="#ctx0" brushRef="#br0" timeOffset="20974.5154">12203 3321 448 0,'0'0'244'0,"0"-12"-38"0,0 12-6 0,0 0-35 15,0 0 0-15,0 0 5 0,0 0-42 0,0 0 6 16,0 0-7-16,0 0-28 0,0-13-6 0,0 13-15 15,0 0-14-15,0 0 11 0,0 0-5 16,0 0-23-16,0 0 14 0,0 0-15 0,14 0 10 16,-14 0-31-16,0 0-5 0,0 0 4 15,0 0 19-15,0 0-10 0,0 0-2 0,0 0 5 16,0 0 13-16,0 0 8 0,13 0-34 0,-13 0 18 16,17 2 3-16,-16 2-6 0,1 1 7 15,1 0-13-15,-1 0 2 0,0 1-7 16,0 0 2-16,2 11 7 0,1 2-13 0,-3-5 10 0,0-1 18 15,3 2-13-15,-2-4-23 0,-3 0 29 16,2 6-13-16,0 0 11 0,1-3-3 0,-2 1-21 16,-1-8 13-16,0 5-7 0,0 3 4 15,0 1-5-15,0 1 36 0,0 0-26 0,0 1-9 16,0 1 0-16,0 0 5 0,0 0 14 0,0 0-6 16,0 0-32-16,0 1 25 0,0-2-10 0,0-1 13 15,0 1-32-15,0-3 0 0,0 2 0 16,0-1 17-16,-4 18-2 0,4-21 33 0,0-4-6 15,0 4-4-15,0 3 2 0,0-1-7 16,0 1 7-16,0 0-11 0,-12 18 4 0,10-17-2 16,0 0-5-16,-3 0-18 0,2-2 13 15,2 2 25-15,-3 0-29 0,2-1 24 0,-1 1-32 16,0 1-18-16,2-2 12 0,-1 0 24 16,-3 2-4-16,1-3-28 0,3 2 18 0,-1 0 10 15,-2-2-16-15,0 1-7 0,2 3 9 0,0-5 17 16,1 3-31-16,-1-1 12 0,-2 1-15 15,1-5 21-15,1 3-5 0,1 2-1 0,-3-1 16 16,4-3-13-16,-2 0-10 0,0-3 12 0,2-10-12 16,0 14 15-16,0-1-8 0,0 2 5 0,0-2-12 15,0 0 17-15,0-3-13 0,0-1 8 0,0 0-15 16,-9 7 2-16,9-8 17 0,-2-1 10 16,2 0-26-16,0 0 2 0,-2 0-16 0,1 0 28 15,0 9-9-15,0-2-19 0,-1-3 26 0,2-1 5 16,0-1-5-16,-3-3-24 0,3 1 20 0,-4 11-4 15,1-5-3-15,2-2 12 0,0-2-1 16,0-1-4-16,0 1-4 0,1-1 6 16,0 0-3-16,-2-3 7 0,2 3-28 0,0-8 25 15,0 12-8-15,0 3 17 0,0 0-10 16,0-1 11-16,0 0-28 0,0-3 14 0,0 1 1 16,0-2-16-16,0-1-3 0,-11 10 35 15,11 0-12-15,-2-6 17 0,0 5-11 0,-1-4 5 16,1 3 3-16,1-2-28 0,-1 4 25 15,2-5-9-15,-2-3-10 0,0 0 23 0,2-1-14 0,0 2 3 16,0 4-8-16,0 1 15 0,0 1-11 16,0 1 6-16,-9 19 8 0,5-17-5 0,2-1-2 15,0 1-6-15,-1 0 19 0,1 2-6 0,2 0-4 16,0 1 15-16,-1-2-20 0,-1 3 12 16,2-1-3-16,-2 0-12 0,2 2 0 0,-3 0 3 15,2-1 18-15,-1 0-1 0,1 0-11 0,1 5 7 16,-1-2 1-16,1-2-20 0,-1 2-2 15,1 0-11-15,-4 1 27 0,2-2-16 0,2-15 1 16,0 7-9-16,0 3 13 0,0-1-17 16,0 2 11-16,0-3 1 0,0 3 12 15,0-4-19-15,0-2-2 0,0-1 15 0,0-2-20 16,0-3 15-16,0 0 6 0,0-1-14 16,0-3 12-16,0 1-7 0,0-2-15 0,0-6-3 15,0 8 18-15,0-2-12 0,0-6 5 16,-10 17 12-16,8-13-2 0,2 1-1 0,0-1 0 15,0 0-1-15,0-1 0 0,0 2-4 0,-2-1-21 16,2-4 6-16,0 0 17 0,0 0-5 16,0 7 10-16,0 0-21 0,0-7 18 0,0 8-9 15,0-2 1-15,0-6-9 0,0 8 21 0,0-2-26 16,0-6-2-16,0 9 9 0,0-2 22 16,0-7-26-16,0 7 21 0,0 0-22 0,0-7 0 15,0 8 19-15,0-1 0 0,0-7-3 0,0 7 5 16,0-7-4-16,0 7-10 0,0-1 1 15,0-6 20-15,0 7 3 0,0-7 10 0,0 7-27 16,0 0 21-16,0-7 29 0,-9 16-31 0,7-13 7 16,2 3 11-16,-3 0-17 15,3-3 25-15,-1 1-46 0,0-1 24 0,0 1-14 16,0-1 7-16,1 1-10 0,-2 0-1 0,2-1 3 16,-2 1 7-16,2 1-6 0,0-5 1 15,0 0 0-15,0 0 3 0,0 7-31 0,0-7 15 16,0 7 0-16,0-7 11 0,0 6-8 15,0-6 20-15,0 7-27 0,0-7-9 0,0 6 23 16,0-6-3-16,-12 17 5 0,12-15-10 0,-2 2-17 16,0-1 21-16,1 1-6 0,-1 0 5 0,1 1-10 15,-2 11 15-15,1-4 10 0,0-2-14 16,2 0-5-16,-5 7 7 0,2 0-15 0,1 2-9 16,-2-1 38-16,-1 4-8 0,1 1-20 0,-3 0 20 15,3 2-1-15,-4 0-5 0,0-1-9 16,1 3 8-16,1 2-5 0,-2 0 27 0,4-1-31 15,-3-1 11-15,1 0-15 0,0 0 5 0,0 3 6 16,0-2-9-16,2 1 4 0,-1-1-11 16,1 1 9-16,-1 0-3 0,1 1 14 15,0-2 15-15,2 0-31 0,-2-1 25 0,2 2 8 16,0-6-22-16,2 0-12 0,-2-3 24 16,1-2-24-16,1 0 6 0,-2-2 5 0,0 1 8 15,2-10-10-15,0 3-3 0,0-2-7 16,0 3 9-16,0-2-6 0,0 0 7 0,0-2-11 15,0 5-7-15,0 4 19 0,0 1-1 16,0 1 10-16,-11 17-2 0,9-17-6 0,0-2-15 0,1 4 19 16,-1 0 10-16,-2-1-25 0,1 6-5 15,0-3 0-15,3 0 9 0,-3 2 0 0,-2 1-14 16,1 1 11-16,-1 2 17 0,0-6-11 0,1 4 24 16,2 2-7-16,-3-1-29 0,2 1 13 15,0 0-11-15,-1 0-4 0,-2 3 13 0,4-2-11 16,0 0 37-16,-2 4-39 0,-1-2 19 15,1-2-4-15,2 2 2 0,-3-5 1 0,0 2 2 16,3 5-6-16,-3-4-6 0,1 4 21 0,2-4 6 16,-2-1-26-16,-1 3-4 0,3 1 5 0,-2-2 7 15,1 0-10-15,-3-2 11 0,3 1 6 16,-1 0-4-16,-2 2-7 0,3-1 3 16,-3-3 0-16,0 1-5 0,-1-1 13 0,2-2-11 15,0 3 3-15,-2 0 6 0,2-3-2 0,-2 7 13 16,3 3 10-16,-3-2-4 15,3 0 12-15,-3 2-4 0,1 1-20 0,1 2-8 16,0-1 2-16,3 1-11 0,-4 0 16 16,-1 1 1-16,4-3-19 0,-1 3 14 0,0-4-5 0,1 0-12 15,-1 1 22-15,1 0-11 0,-1 1 4 16,2 1 0-16,-1-1-2 0,1 1-7 0,-2-1-2 16,3-1 11-16,1 2-14 0,-2-2 1 15,0 0 0-15,2 1 2 0,0-18 19 0,0 7-32 16,0 5 15-16,0 1 3 0,0 1 8 15,0-1-1-15,0 1 0 0,0-1-21 0,0 0 11 0,0 0 16 16,0 2-10-16,0 0 11 16,0 0-2-16,0 0 1 0,0-2-2 0,0 0 0 15,0-1 6-15,0 0-1 0,0-1-24 0,0-1 0 16,-8 25 0-16,7-28 2 0,-1-2 3 16,0 1 1-16,2-1 1 0,-2-2 5 0,-3 1-1 15,3 0 11-15,-2-3-3 0,3 5-9 16,-1-3-1-16,-1-1 1 0,3-12-5 0,0 6 8 15,0 0 0-15,0 3-1 0,0-4-9 16,0 3 10-16,0-2-24 0,0-2 14 0,-7-1 12 0,7-2-1 16,-11 18 1-16,9-12-27 0,0 2 13 15,-2-6 13-15,1-4 1 0,1 0-2 0,0 1-14 16,0-3 12-16,-1-1-1 0,2 0 20 0,-1 0-4 16,1-1-15-16,-1 0-5 0,1 0-7 15,0 1-4-15,-2-2 0 0,3 2 3 0,-2-1 5 16,0 0-6-16,1-1 1 0,0 0 30 0,0 0-2 15,0 0-20-15,0 0-2 0,-1 0 18 16,0 0-4-16,2-1 9 0,-2 0-1 0,1 1-15 16,0 0-13-16,0 0 14 0,0 0 2 15,0 0-3-15,0-1-28 0,0 0 5 0,1 0 22 16,-1-1-5-16,0 2-5 0,1-3-1 0,-2 2 34 16,1-1-3-16,1 0-37 15,0 1 11-15,0-1 1 0,0 0 5 0,-1 0 0 0,0-1 0 16,1 0-57-16,-4 0-5 0,4 0-38 0,0 0-41 15,0 0-44-15,-22-13 16 0,10 3-94 16,1-7-51-16,0-4-22 0,-1-4-30 0,3-2 31 16,3-1-209-16,1-2 25 0,0 1 39 15,1-1 38-15,1 1 28 0,-2 0 32 0,0 4 23 16,-3 0 25-16,-4 0 23 0,-1 0 13 0,-1 0 5 16</inkml:trace>
  <inkml:trace contextRef="#ctx0" brushRef="#br0" timeOffset="22701.2854">10248 10053 275 0,'-4'-2'314'0,"2"0"-64"0,-2 0-8 15,0 1-20-15,2-1-28 0,-1 1-26 0,1 0-4 16,2-1-16-16,-1 2-30 0,2-2-4 15,-1 2 0-15,1-1-16 0,1 1 12 16,2 0-14-16,1 0-5 0,2-1-21 0,-1 1 0 16,2 0-26-16,0 1 14 0,0-1-11 0,3 0 0 15,6 0-6-15,2 0-8 0,4 0 11 0,1 0 0 16,-1 0-11-16,1 0-1 0,24 10 3 16,-23-8 19-16,-1-1-23 0,0 0-2 0,2 2-24 15,1-3 31-15,-2 2-17 0,-2-2-8 16,4 0-1-16,3 1-6 0,-4-1 11 0,3 1 17 15,-4-1-12-15,-11 0-22 0,10 0 10 0,5 0 40 16,3 0-32-16,3 0-17 0,0 0 18 0,-2 0-16 16,4 0 16-16,0 0 0 0,38-11 7 15,-34 10 28-15,-1-2-39 0,1-1 11 16,4 1-21-16,-1-1 25 0,2 1 9 0,-1-1-32 16,1-1 44-16,2 0-49 0,-1 0 23 15,0 1-30-15,2-2 10 0,-2 1 21 0,3-2-21 16,-3 1 20-16,2 0-15 0,3 1 3 0,-3-2 0 15,1 0 8-15,0 0-24 0,-3 0 25 16,5 0-14-16,-1 1 15 0,2-2 13 0,2-1-42 16,1 3 31-16,-2-2-7 0,0 2-13 15,2-3 1-15,0 4 13 0,1 0 1 0,-1-1-29 16,1-2 16-16,0 5 10 0,5 2 4 0,-1-1-1 16,-2-1-2-16,1 2-2 0,-1 0-1 15,1-1 0-15,-1 2-18 0,2-1-11 16,-32 1 1-16,18 0 1 0,9 0 29 0,2 0-6 15,3 0-2-15,2 0 1 0,0 0 4 0,0 0-21 16,0 0 1-16,67 10 35 0,-63-9-2 0,1 1-22 16,3 1-4-16,2-1-1 0,0 1 2 15,1-2-1-15,1 2 1 0,-1-2 0 0,-3 1 1 0,2 0 20 16,-2 1-1-16,-1-1-2 0,1-1-8 16,-3 2 0-16,-1 0-3 15,1 0 1-15,-34-3-2 0,16 0 11 0,8 0-1 16,4 0-20-16,1 0 2 0,-1 0-4 0,61 10 1 0,-62-7 1 15,-3-3 0-15,1 3 0 0,-6-1 5 16,3-2-14-16,2 3 4 0,-2-2 1 0,1 2 25 16,0 0 16-16,1-1-3 0,-3-1-3 15,3 2-2-15,0-2-3 0,-1 3-21 0,1-1 6 16,1 1-2-16,-1-1-20 0,-1 0 2 0,-2 0 2 16,2 0 9-16,-4-2 0 0,2 3 4 0,-4-1 24 15,3 0-2-15,-2 2-1 0,0-2-4 16,2 3-2-16,2-2-1 0,-3 0-2 0,-1 1-15 15,3-2-4-15,1 2-8 0,0-1 22 0,1-2-10 16,1 3 2-16,0-2 11 0,-2 1-10 16,3 4-2-16,-1-5 1 0,4 1 7 0,-2 0-2 15,0 0 1-15,-1 1-12 0,-3 0-14 0,0 0 24 16,-2 0 0-16,-1-2-1 0,1 1-1 0,-3 1 3 16,1-2-10-16,1 1 2 0,0-3 0 15,-1 4 15-15,0-4-2 0,4 1-12 0,0 1 5 16,1-1-18-16,3-1 22 0,-1 0-5 0,0 1 1 15,-1-2-2-15,-1 2 6 0,-2-1-8 16,-2 0-9-16,0 1 16 0,-1-2-28 0,0 0 19 16,-2 1-8-16,1 0 26 0,-3 1-25 0,3 0 0 15,-2-1 2-15,1-1 13 0,1 2-3 0,1-1 17 16,-2-1-19-16,2 1-6 0,1-1 19 16,-1 2-1-16,1-2-2 0,0 0 5 15,-1 1-5-15,1 0-2 0,0 0-1 0,-4 1 0 16,1-1-2-16,0-1-21 0,-2 1-11 15,3 1 2-15,-28-2 3 0,14 0 16 0,4 0-7 0,5 0 15 16,1 0-4-16,5 0 2 0,0 0-3 16,-1 0 23-16,3 0-27 0,1 0-15 15,0 0 8-15,54 9 32 0,-54-8-1 0,-1-1-20 0,0 1 19 16,0-1-34-16,-27 0 18 0,14 0-3 16,7 0-21-16,5 0 1 0,1 0 4 0,1 0 28 15,0 0 14-15,-1 0-5 0,-1 0-15 16,2 0 6-16,0 0 15 0,0 0-20 0,1 0-2 15,-1 0 0-15,2 0 2 0,-1 0-22 0,1 0 19 16,1 0-24-16,0 0 40 0,1 0-4 0,-3 0 9 16,1 0-24-16,55-11 11 0,-59 11 4 15,0-1 3-15,0-1 10 0,2 1-7 0,-28 1 0 16,12 0-11-16,9 0-14 0,3 0 24 16,2 0-3-16,2 0 6 0,0 0-14 0,0 0 13 15,0 0-8-15,3 0-8 0,-2 0 2 0,1 0 6 16,-2 0 17-16,2 0-25 0,0 0-2 15,-1 0-9-15,1 0 23 0,-1 0-14 16,-1 0 7-16,0 0-2 0,55 4-12 0,-56-1 27 16,-1 1-2-16,0-1-8 0,0 3 7 15,-2-3-8-15,2 0 0 0,-2 1 6 0,0 0 0 16,-1 1-12-16,0-1 6 0,-4-1-11 0,2 2 18 16,-3-2-14-16,2 0 16 0,-3-1-5 0,3 1-9 15,-1 1-9-15,0 2 13 0,-2-3 0 16,0-2-2-16,-2 2-3 0,-2-2 2 0,-2 1-10 15,1 0 1-15,-4 1 2 0,-2 0 1 0,1-1-2 16,-3 2 0-16,4-2-2 0,-2 2 13 0,-2-1-15 16,-1 1 10-16,-3-4-4 0,-4 2 10 15,-2 0-4-15,0-1 1 0,-1 0 11 16,-4 5-9-16,-3-6-2 0,-2 2 3 0,-2-2 1 16,0 0-18-16,-2 1-3 0,-1-1 16 0,1 2-1 15,-7-2-4-15,0 0 0 0,5 0-15 16,-5 0-15-16,9 0-29 0,-9 0-9 0,0 0 5 15,7 0-99-15,-7 0-31 0,6 0-23 16,-6 0-23-16,0 0-13 0,7 0 21 0,-7 0-190 16,7 0-57-16,-7 0 35 0,0 0 31 0,7 0 42 15,-7 0 23-15,0 0-36 0,0 0 14 16,0 0 54-16</inkml:trace>
  <inkml:trace contextRef="#ctx0" brushRef="#br0" timeOffset="23214.4805">25554 10151 401 0,'2'-2'257'0,"0"-1"-17"0,1 0 0 0,-2 1-45 16,2-1-6-16,-1 2-10 0,0-2-15 0,-2 1-18 16,3 1-2-16,-2-2-25 0,0 1-1 15,1 0 3-15,1 2-36 0,-1-2-13 0,0 4 6 16,1-2-27-16,-1 1 23 0,2 0-27 15,0 5 6-15,-1-1-5 0,8 8-2 0,-2 0-12 16,2 4 14-16,-5 2-29 0,4-4 13 16,-4 3-3-16,-3 1 6 0,4 0-20 15,2 1-5-15,-5 1-8 0,1-1 13 0,1-2-2 16,-3 1 2-16,-1 0-14 0,2-2 22 0,-4-5-5 16,0-3 12-16,0 3-25 0,0 0 23 0,0 1-25 15,0 0 20-15,-13 15-3 0,6-13 0 0,-2-2-12 16,0 0 26-16,2-7-13 0,-5 5-11 0,-3-3 17 15,-5-2 27-15,5 1-28 0,-2-2 2 16,-7 0 21-16,4-2-25 0,-1 1-13 0,4-3-12 16,-6 2 11-16,1-2 13 0,2 1 18 0,-3-1-27 15,2-1 5-15,4 2-2 0,-3 1-32 16,3-3 26-16,-2 1-6 0,0 1 28 0,7-1-18 16,-1 0-1-16,13-1-18 0,-8 0 18 15,-1 0-18-15,-1 0 24 0,4 0-8 0,6 0-6 16,-8 0 5-16,1 0-23 0,7 0 19 15,-8 0 15-15,8 0-24 0,-10 0 5 0,10 0-22 16,-7 0-5-16,7 0-48 0,-17-10-13 16,7 3-56-16,7-3-57 0,0 1 21 0,2 0-299 15,1 0 54-15,0 2 15 0,0-5 47 0,0-1 17 16,0 0 23-16,0 2 14 0,0-3 13 16</inkml:trace>
  <inkml:trace contextRef="#ctx0" brushRef="#br0" timeOffset="25095.7005">13295 9576 510 0,'0'0'249'0,"0"0"-22"16,0 0-22-16,0 0-22 0,0 0 7 15,0 0-16-15,13 0-21 0,-13 0 0 0,0 0-28 16,0 0 7-16,0 0-14 0,27 14-13 0,-25-11 27 16,1 1-36-16,5 8-2 0,-2 1 14 15,0-4-21-15,-2-2-3 0,1 0-20 0,-1-1-18 16,1 7 44-16,0-3-29 0,-1-2 7 16,-1 0-9-16,1 1 29 0,-2 5-32 0,2-3 13 15,-2 0-9-15,1-1-5 0,-3 0-7 0,0-2-5 16,0 1-5-16,2 0-8 0,-2-2-2 0,0 1 42 15,0 2-15-15,0 1 7 0,0 4-9 16,0-1 1-16,0-3-34 0,0 0 22 0,0 0-4 16,-11 6 14-16,9-10-26 0,2-1 25 15,-2 1-35-15,0 9 15 0,1-2 11 0,-1-4-9 16,0-2 4-16,0-1 2 0,-1 1-9 16,1-2 13-16,2 0-4 0,-3 0-12 0,1-2-4 0,2 2 3 15,-2 0-4-15,2-1-21 0,0 1 33 16,-2-2-16-16,2 0-13 0,-2 2 15 0,2-1-12 15,0-5 6-15,0 0 0 0,0 0-19 16,0 7-11-16,0-7-32 0,0 7 3 0,0-7 5 16,0 0-123-16,0 0-48 0,0 0-52 0,0 0 24 15,0 0-276-15,-9 11 60 0,11-11-1 16,-2 0 55-16,-2 0 29 0,2 0 42 0,-2 3 24 16,2 1 18-16,-4 2 29 0</inkml:trace>
  <inkml:trace contextRef="#ctx0" brushRef="#br0" timeOffset="26323.1127">13153 10737 679 0,'0'0'214'0,"0"0"-24"16,0 0 13-16,-13 0-32 0,13 0 1 16,0 0-22-16,0 0-13 0,0 0-7 0,0 0 1 15,0 0-13-15,0 0 8 0,0 0-11 0,0 0-11 16,0 0-15-16,0 0 1 0,0 0 2 0,0 0-7 16,0 0-10-16,0 0 9 0,0 0-15 15,0 0-21-15,0 0-6 0,0 0 18 0,0 0 5 16,0 0-9-16,0 0-33 0,0 0-3 0,0 0 14 15,0 0 8-15,3-16-30 0,1 14 24 16,2 2 2-16,-1 0-14 0,1 0 21 0,-1 0-25 16,-5 0 18-16,0 0-26 0,9 0-10 0,-2 0 21 15,-1 0-17-15,-6 0 7 0,10 0-18 16,-10 0-11-16,7 0 67 0,1 0-43 0,1 11 7 16,-4-9-9-16,-1 1 9 0,-1-1-11 15,-1 0 24-15,0 0-20 0,2 0 5 0,-2 0-12 16,-1 2 10-16,1-3-11 0,2 2-3 0,-2-2 3 15,-2 0-7-15,3 1-7 0,-3-1 8 16,2 3 12-16,-1-4-20 0,-1 2 32 0,0 0-22 16,0 1 8-16,2-2 38 0,-2 0-54 0,2 2 18 15,-2-2 23-15,0 0-23 0,2 1-3 16,-2-1 25-16,0 0-21 0,0-1-5 0,0 0 7 16,0 0-30-16,0 0-2 0,0 0 22 15,0 0-28-15,2 5 24 0,-2-4-57 0,0 0 12 16,0-1-23-16,0-1-3 0,-2-1-22 0,0 0-49 15,0-1 32-15,-1 2-53 0,3-2 16 0,-2 2-115 16,-3-4-69-16,3 4-52 0,-2-2 27 16,1 2 22-16,-1-2 18 0,2 0 3 0,-2 2 29 15</inkml:trace>
  <inkml:trace contextRef="#ctx0" brushRef="#br0" timeOffset="26491.8621">13183 10701 262 0,'2'-1'26'0,"-2"1"12"0,2-1-82 0</inkml:trace>
  <inkml:trace contextRef="#ctx0" brushRef="#br0" timeOffset="27322.0224">14658 9509 383 0,'0'0'235'15,"14"0"-30"-15,-14 0-10 0,27 16-13 0,-23-16-12 16,4-1-9-16,-3 2-18 0,-2-1-10 0,3 0-15 16,-2 1-1-16,-4-1-6 0,0 0 4 0,5 0-4 15,-5 0 0-15,10 0-15 0,-10 0 7 16,15 11-30-16,-10-8 1 0,6 7 16 0,-2-1-18 16,0 2 2-16,3 0-15 0,-8 1 18 15,4 2-33-15,-1 1 47 0,0 1-41 0,2 0-4 16,-5-1-16-16,-2 2 26 0,-1 1-18 0,1 2 37 15,1-3-45-15,0 2 18 0,-2-1 6 16,0 0-27-16,-1-1 3 0,0-9 25 0,0 3-19 16,0 0-4-16,0 3-3 0,0 0-19 0,0-3-8 15,0 0-7-15,0 0 28 0,0-3-15 16,0-1 31-16,0 0-4 0,0 1-3 16,0-2-37-16,0 1 37 0,0-1-34 0,0-6 16 15,0 9-1-15,0-3-2 0,0-6-2 0,0 8 1 16,0-1-24-16,0-7 30 0,0 9-42 15,-8-2-20-15,1 1-26 0,5-4-45 0,0-1-29 16,-3 0-48-16,2-3 16 0,-1 1-253 0,2-2 1 16,0 0 67-16,0-1-11 0,2-1 1 15,2-2 86-15,7-8 14 0,-4-1 14 0</inkml:trace>
  <inkml:trace contextRef="#ctx0" brushRef="#br0" timeOffset="28086.3918">17102 9708 532 0,'0'-4'281'0,"-2"0"-12"0,2 3-58 16,-1-4-12-16,1 4-11 0,1-3-25 15,-1 2-14-15,-1 2-19 0,2 0 1 0,-2 2 0 16,2 2-41-16,-1-1 7 0,2 2 2 15,-1 1-12-15,-1 2 2 0,6 10-8 0,-5 0-11 16,1 1-7-16,0-1 4 0,2 2 8 16,-2-2-13-16,0 3-22 0,0-1 16 0,0-1-4 15,-2 1 2-15,0-1-3 0,0-10-1 0,0 6-1 16,0 2-14-16,0 0-2 0,0 1-4 16,0-1 29-16,-11 19-13 0,10-23 4 0,-3 2-21 15,-1 2-2-15,3-6-4 0,-1 0-4 0,-4 1 27 16,6-1-15-16,-2-1-11 0,1-2-32 15,1-2 47-15,-1-2-24 0,2-1-34 0,-1 2-33 16,0-3 2-16,1 0-37 0,-1-1-38 0,0 1-35 16,1-2 16-16,2 0-188 0,1-5-82 15,8-2 22-15,0-3 27 0,3-4 24 0,3-2-5 16,1 2 64-16,5-4-8 0</inkml:trace>
  <inkml:trace contextRef="#ctx0" brushRef="#br0" timeOffset="28601.9957">19422 9849 777 0,'3'1'249'0,"2"0"-35"0,-1 4 2 0,-1-2-39 16,11 6-21-16,-11-1 3 0,3 0-11 0,-3 1 1 15,5 4 0-15,-3-1-45 0,1 2-9 0,-2 3-4 16,1-1-6-16,-1 0 9 0,2 2-13 16,0-2 12-16,-1 1-14 0,-1 2 21 0,-2 2-39 15,3 0 11-15,-3-1-11 0,1 2-17 16,-2 0 18-16,3-1-18 0,1 0 1 0,-3-2 32 16,1 1-54-16,-3-1 7 0,1 2 29 15,0-2-37-15,0-3 15 0,-1-8-20 0,0 1 11 16,0 0-17-16,0 1 0 0,0-3-13 15,0 0 20-15,0 1 3 0,0-3 14 0,0-5-17 16,0 8-9-16,0-2-15 0,0-6-6 0,0 7-26 16,0-7-12-16,0 0-19 0,0 6-58 0,0 0-56 15,4-8 18-15,6-6-193 0,-2-4-84 16,4-1 27-16,-1-4 50 0,5-3 24 0,-1 1 48 16,6-3-15-16,3 1 2 0</inkml:trace>
  <inkml:trace contextRef="#ctx0" brushRef="#br0" timeOffset="29088.6608">21618 10082 688 0,'6'0'263'0,"0"2"-19"16,10 3-8-16,-6-4-10 0,2 2-53 0,-4-2-2 15,-3 2 17-15,7 5-12 0,-1-1-29 16,-1 5 8-16,-2-1-31 0,1 3-3 0,-3-1-7 15,1 1 2-15,-1 6-24 0,3 2-22 16,-5 0 43-16,-1-2-12 0,3 2-10 0,-4 2-46 16,0 2 4-16,-1-4-5 0,0-1-4 15,-1-1-4-15,2 3-5 0,-2-3 26 0,1 1-17 16,1 0-4-16,-2 0-4 0,0-6-1 0,1 2 28 16,0-1-20-16,2 0-5 0,-1-3-17 0,-1-1-5 15,-1-12 0-15,0 9 15 0,0-1-4 16,0-2 12-16,0 1-4 0,0-7-30 0,0 8 1 15,0-8-1-15,0 7-19 0,0-7-27 16,0 6-31-16,0-6-25 0,1 6-28 16,-1-7-49-16,-1-3-35 0,2-1 19 0,0 0-241 15,2-1 3-15,5-9 47 0,3-3 38 0,4-1-12 16,0 0 6-16,3 1 93 0,4 0 16 16</inkml:trace>
  <inkml:trace contextRef="#ctx0" brushRef="#br0" timeOffset="29554.4957">23196 10017 785 0,'8'-1'266'0,"0"1"2"16,-1-1-43-16,-2 1 3 0,1 2-30 0,0-1-1 15,2 1-61-15,4 4-6 0,2 2 29 16,-3 1 9-16,1-1-31 0,-1 1-7 0,-2 3-15 16,-1 1-11-16,1 2-10 0,-1 2 14 15,-2-1-18-15,-2 2 1 0,2 1-21 0,-3-1-8 16,2 3 21-16,-1-1-8 0,-3 4-44 0,7-3 8 15,-7 4-5-15,-1-5 42 0,0-9 2 0,0 5-37 16,0 3-5-16,0 0-4 0,-11 21-3 16,11-32-2-16,0 6-3 0,0 2 10 0,0 0-7 15,-13 13-2-15,11-17-3 0,2-2 3 16,-2-1 15-16,2-9-4 0,0 7-4 0,0-1 2 16,0-6-31-16,0 8 22 0,0-2-29 0,0-6-1 15,0 7-48-15,0-7-47 0,0 0 1 16,0 6-67-16,0-6-49 0,6 6 19 0,-3-9-193 15,16-6-57-15,-5 0 4 0,3-3 32 0,3-2 27 16,-3-1 25-16,6 0 10 0,4-5 17 16,2 4 2-16</inkml:trace>
  <inkml:trace contextRef="#ctx0" brushRef="#br0" timeOffset="29970.4648">24462 10068 269 0,'5'-4'359'16,"0"0"-42"-16,-3 1-59 0,1 0 0 15,0 0-28-15,0 2-35 0,-2 0-10 0,2-1-7 16,-1 2-24-16,0 0-2 0,3 0-6 0,0 3-21 15,6 4 6-15,-7 0-28 0,-1 3-14 0,0 6-27 16,3-2 13-16,-2 3 9 0,-2 2 8 16,-2 4 5-16,0 1-49 0,0-11 39 0,0 8-38 15,0 2 22-15,-12 27-64 0,8-23 14 0,2-4-7 16,-2 2 2-16,4-1 14 0,-5-2 2 16,-1-3-20-16,1 1 13 0,3-2 8 0,-1 0-26 15,-1-1 22-15,1 0 4 0,1-1-25 16,2-9 2-16,0 1-16 0,0 0-14 0,0 1 37 15,0 0-14-15,0-2-32 0,0 1-11 0,0-8-40 16,0 8-21-16,0 0-52 0,-9 4-18 0,9-12 17 16,0 0-232-16,0 8-36 0,0-1 28 15,0 1 29-15,0 6 34 0,0 3-17 16,0 2 50-16,0 3-16 0</inkml:trace>
  <inkml:trace contextRef="#ctx0" brushRef="#br0" timeOffset="30401.9871">24209 11480 357 0,'-1'0'399'0,"0"0"-89"15,0 0-22-15,0 0-36 0,0 1 20 0,0-1-16 16,1 0-34-16,-1 0 2 0,1 0-24 16,-2-1-23-16,2 1-18 0,-1 1-18 0,2 1-14 15,-1-1-15-15,1 1-11 0,0 1-11 16,1 1 26-16,1 0-29 0,4 11-25 0,2-1 34 16,-1 0-40-16,0 4 13 0,1-1-9 0,4 5-7 15,1-3-34-15,-1 2-2 0,-3 1 50 16,0-2-26-16,0 4-7 0,0-1 1 0,-1-2-2 15,1 1-3-15,-2-1-16 0,1 1 13 0,-1-1-10 16,1-1 14-16,-2-1-49 0,-3-1 37 16,1-3-10-16,0 5-5 0,2-6-2 0,-1 0 2 15,0 3-1-15,1-4-61 0,-3-5-17 0,0 2-19 16,1-3-13-16,-2-1-22 0,-1-4-2 16,2 3 0-16,0-3-45 0,-1 0-12 15,3-1-8-15,0-1 18 0,-6 0-164 0,0 0-94 16,22-12 30-16,-8 2 12 0,-1 0 1 15,2-1 17-15,1-6 3 0</inkml:trace>
  <inkml:trace contextRef="#ctx0" brushRef="#br0" timeOffset="30735.4374">24701 11768 526 0,'0'-3'304'0,"0"0"-17"15,-1-1-47-15,1 2-17 0,-2-1 2 16,0 1 0-16,-1 1-36 0,0 1 4 0,0 0-2 15,-4 0-18-15,2 1 1 0,-10 6-18 16,-1-1-13-16,-2 1-13 0,-2 3-13 0,3-1-40 16,-1 1-8-16,-2 4 40 0,2-2 4 0,-2-1-13 15,-1-1-9-15,3 1-14 0,-3 0-33 0,2 3 40 16,1-4-41-16,3 0-3 0,-4 2-5 16,2 1 21-16,0-4-12 0,2-1-6 0,0-2-38 15,1 3 2-15,2-3 21 0,2 0-3 16,2 0 7-16,1-2-28 0,2-1 39 0,0 1-11 15,0-3-12-15,1 3-5 0,0-3 12 16,2 1-22-16,2-2 0 0,0 0-77 0,0 0 7 16,0 0-21-16,0 0-55 0,0 0-26 0,-9-13-38 15,7 7 18-15,1-1-271 0,4-8-6 16,-3 5 47-16,0-5 63 0,9-21-6 16,-3 13 61-16,-5 0 6 0,2-4 28 0,5 4-9 15</inkml:trace>
  <inkml:trace contextRef="#ctx0" brushRef="#br0" timeOffset="47066.3541">17075 7438 584 0,'0'0'242'0,"16"0"-28"16,-16 0-30-16,0 0 17 0,0 0-21 0,0 0-31 16,27-10-19-16,-26 6 18 0,2 0-28 15,-1 0-6-15,1 1 0 0,-1-1-27 0,-1 1 26 16,1 0-10-16,0 0-25 0,-1 2-6 0,1-1-25 16,1 0-7-16,-2 1 3 0,0-1 3 0,-2 2-3 15,0 2-10-15,2 1-9 0,-2-1 9 16,-2 2-20-16,2 0-7 0,-1 2 4 0,-1-2-4 15,2 3 16-15,-1-2-13 0,2 2-7 16,-1-1-9-16,0 1 3 0,1-7-8 0,0 0 10 16,0 7 2-16,0-2-4 0,0-5 20 0,0 8-11 15,0-8 4-15,0 7-13 0,0-7-7 16,11 9 7-16,-8-8-10 0,0-1 24 0,-1-1-10 16,0 1 22-16,1-2 8 0,-1 2-17 0,-1 0 19 15,-1-1 2-15,1 1-11 0,0 0-6 0,-1 0-1 16,0-1 19-16,0 1-18 0,-1 1-3 15,0-1-17-15,0 0 11 0,0 0 0 0,2 0 0 16,-3 1 1-16,1-1-27 0,1 0-3 0,-1 0 10 16,2 2 4-16,-1-4-16 0,-2 2 10 15,2 0 10-15,0 0-2 0,0-1 1 0,1 1-2 16,0 0-2-16,-1-3 19 0,1 3-14 16,-1-1-4-16,1-1 2 0,0-2-3 0,0 0 14 15,-1-1-6-15,0-1-20 0,-1 1 3 16,0-1-11-16,0-2-24 0,1-1 14 0,-8-16-41 15,-2 9-53-15,5 3 13 0,-1-6-102 16,0-1-130-16,3-3-36 0,-3-2 43 0,3 2 8 16,2-6-1-16,1 10 47 0</inkml:trace>
  <inkml:trace contextRef="#ctx0" brushRef="#br0" timeOffset="47546.6739">17194 6011 588 0,'-3'-1'176'0,"0"2"-16"0,-1-1-20 16,0 3-26-16,0 0-14 0,0 0 10 0,-1 2-51 15,-4 6 31-15,0 1-47 0,0-1 18 0,3 3-1 16,0-3-8-16,4-4-14 0,0 1 3 16,-1-3-11-16,0 2-1 0,2-2-7 0,0-2 3 15,0 1 0-15,1-1 11 0,0-1-24 0,0 1 11 16,0-3 15-16,0 0-10 0,6 3 30 16,-4-3-14-16,1-3-12 0,1 0 16 0,8-5-11 15,-5 1 17-15,-2 3 6 0,0-3 4 16,-2 2-10-16,-1 1 2 0,1 2-3 0,0-1-18 15,-2 0 20-15,0 2-30 0,0-1 17 0,-1 2 2 16,0 0-25-16,-5 2 14 0,0-1-14 0,0 2-13 16,-6 5 25-16,-4 2-29 0,0 0 11 15,5-1 21-15,1 0-39 0,0-1 23 0,2-3-12 16,1 0 1-16,2-2-1 0,2-1-21 16,-1 1 10-16,1-2-1 0,1 2-17 0,0-1 14 15,-1-1-10-15,2-1 15 0,0 0-34 0,0 0-15 16,0 0-52-16,-2-10 10 15,2 4-122-15,-1-3-111 0,1-10 25 0,-5-3 21 16,2-3-55-16,0-1 5 0,-1-2 9 16</inkml:trace>
  <inkml:trace contextRef="#ctx0" brushRef="#br0" timeOffset="48008.0875">16875 4945 616 0,'-2'-4'188'0,"2"1"-63"15,-2 1 3-15,1 0-39 0,0 2 5 0,-2-2-35 0,3 2 25 16,-1 2-11-16,0-1-3 0,-1 2-15 15,2 0-10-15,0 1-23 0,-2-1-5 0,2 2 10 16,2 1-4-16,0-4 5 0,0 3 30 0,-1-1-20 16,3-1-3-16,0 1-10 0,0-2-5 15,-1 0 18-15,1 1 15 0,-2-3-6 0,1 0-1 16,3 0-3-16,-2-3 15 0,0 1-12 0,-1 0 8 16,0-2 7-16,0 1 7 0,1-1 18 15,-1 1-20-15,0-1-2 0,-1 0 5 0,-1 2-5 16,0 2-12-16,0-4-16 0,0 3-5 15,0-1 6-15,1 1-13 0,-2-2 20 0,-1 2-37 16,2 1 1-16,-1-2 4 0,1 1 1 0,0-1 7 16,-1 2-22-16,0 0-13 0,0 0-8 15,0 0-1-15,0 0-24 0,0 0 15 0,0 0-19 16,2-5 22-16,-2 4-11 0,1 1-12 0,-1-1 9 16,1 0-35-16,-2-4-25 0,3 3 10 15,-1-5-146-15,4-9-103 0,2-4-3 0,-3-2 22 16,1-2-12-16,-1-2 5 0</inkml:trace>
  <inkml:trace contextRef="#ctx0" brushRef="#br0" timeOffset="48496.5376">16839 3407 234 0,'-3'0'179'0,"-3"2"-12"0,3 2-23 16,-2-1-24-16,1 1-35 0,-3 8-1 0,1-4-20 15,0 0-11-15,6 1 3 0,-2 0 18 16,2-4-44-16,-1 3 19 0,1-8-7 0,0 0 1 16,0 6 10-16,0-6-26 0,0 7 2 0,14 2-6 15,-10-8-7-15,1-1 26 0,10-6-8 16,-5 2-22-16,3-3 21 0,-1-2 10 0,3-4 2 16,-2 2 6-16,-2 0 8 0,-3 2 27 15,-3 3-22-15,-1-1-2 0,-1 1-5 0,1 2-6 16,-3-1 0-16,1 3 5 0,-2-4-6 0,0 4 5 15,0-2-18-15,0 4-13 0,0 0 1 16,0 0-15-16,0-6 17 0,0 6-2 16,0 0 0-16,-10-14-18 0,7 13-9 0,3-2-1 15,-2 0-14-15,0 2-1 0,1-1-7 16,0 1-21-16,-1 1-9 0,0-2-24 16,1 0 8-16,1 0-30 0,0 0-43 0,-1-4-116 15,1 6-111-15,0 0 31 0,0-15 46 0,12-19-9 16</inkml:trace>
  <inkml:trace contextRef="#ctx0" brushRef="#br0" timeOffset="48929.7276">16879 2336 210 0,'-12'2'121'16,"-1"-2"-1"-16,-2 6-18 0,4-5 5 0,3 0-13 15,3 1-13-15,0 2-9 0,2-3-7 0,1 2-9 16,-1-1-5-16,0 0-10 0,3 1 11 15,0-1-13-15,0 0-5 0,3 0-3 0,-1-2-6 16,1 0 24-16,1 0-7 0,1-2-3 16,1-1-7-16,9-3-17 0,2 0 17 0,-6 0 10 15,1-3 4-15,-1-1-3 0,-1-1 7 0,-1 2 5 16,-3-2-26-16,-2 3 13 0,-2 0-9 16,-2 2 24-16,0-1-13 0,2 3-2 0,-2-2-33 15,0 1 17-15,0 5-7 0,0 0 11 16,0 0-33-16,0-6-3 0,0 6-30 0,0 0 18 15,-2-9 1-15,2 10 2 0,-3 3 2 0,1 2-161 16,0-1-200-16,-3 12 27 0,-1 2-13 16,3 6-6-16</inkml:trace>
  <inkml:trace contextRef="#ctx0" brushRef="#br0" timeOffset="49657.7787">17287 8183 400 0,'2'3'220'0,"0"1"-18"0,-1-1-31 0,1 1-17 16,-1-2 8-16,1 3-49 0,-1-2 25 0,-2 1-28 16,1 0 2-16,-1 3 5 0,1-1-37 0,0-6-20 15,0 6 18-15,0 0-20 0,0 1-10 16,0 0 12-16,0 7-15 0,0-3-35 0,0 1 15 15,0-3-4-15,0-2 7 0,11 8-6 16,-5-12 10-16,-2 0-10 0,3-2-6 0,-1-2-21 16,3 1 20-16,3 0-4 0,18-15-3 0,-14 6 13 15,2-2-15-15,-2-3 10 0,1-1-12 0,-5 0-2 16,2 0 12-16,-4 0 8 0,-3 0-7 16,-2 0-21-16,-4-3-3 0,-1 6-7 15,0 12-24-15,0-10-28 0,-18-13-3 0,5 15 5 16,-3-3-133-16,-6-1-149 0,-3 2-9 15,0-3 18-15,-2 2 10 0,-4-3 0 0</inkml:trace>
  <inkml:trace contextRef="#ctx0" brushRef="#br0" timeOffset="50142.9736">15121 7571 363 0,'-5'10'243'0,"-1"2"-49"16,0 1-40-16,1-4-8 0,0 1-30 15,4-3-6-15,0-1-8 0,0 0-30 0,-1-1-5 16,2-2 8-16,0 0 1 0,0-1-20 16,0-2-23-16,0 0 36 0,5 0-23 0,-3-1 14 15,3-1-14-15,-1-3 9 0,9-9 6 16,-6-1-13-16,4-1 17 0,-1 0-20 0,-3 2 10 15,-1-1 5-15,-2 5 23 0,-1-1 6 16,1 4 12-16,-1 0-25 0,-3 0 5 0,3 1-37 16,-3 6 29-16,0 0-28 0,0-7 15 0,0 7-16 15,-11-16-2-15,5 14-9 0,3-2-2 16,-1 0-48-16,-2 2-11 0,1 0-25 0,-7-6-3 16,2-2-71-16,-4 3 12 0,1 0-95 15,-2-1-84-15,2-2-87 0,0-3 18 0,4 1 62 16,-4-8-5-16,2-2-17 0,2-4 37 0</inkml:trace>
  <inkml:trace contextRef="#ctx0" brushRef="#br0" timeOffset="50544.1333">14957 6023 468 0,'-1'-8'235'16,"-2"0"-28"-16,0 1-34 0,1 2-28 0,0 2-9 15,0-1-19-15,1 2-16 0,-1 2-3 0,0 0-12 16,2 0-1-16,-2 3-19 0,2 0-19 0,-1 0 9 16,0 0-13-16,1 2 5 0,0-3 4 15,1 2-21-15,-3-2-1 0,3 1 7 0,-1 0 12 16,0 0-13-16,0-1 5 0,0 0 36 15,0-1-16-15,-1 1 7 0,1-3-5 0,0-1-11 16,0-1 4-16,0-1-9 0,0-2 9 0,-2 2 11 16,2-1-15-16,-1-2 20 0,-2-8-25 15,3 15-1-15,0-10 10 0,-3-9-26 0,1 10 11 16,2 3-10-16,-3-1-8 0,2 2 8 0,-1-1-4 16,2 1-23-16,-3-1 8 0,3 1-36 15,-5-9-1-15,0 4-7 0,0 1-41 0,4 1 7 16,-2 1-40-16,0 0-26 0,0 1 11 0,-1-7-117 15,-2-1-74-15,3-3-40 0,-1-1-27 16,1-4 75-16,1-3-12 0,0-3 18 0,0-3 3 16</inkml:trace>
  <inkml:trace contextRef="#ctx0" brushRef="#br0" timeOffset="51070.1099">14997 4207 386 0,'-2'2'213'15,"-2"-1"-36"-15,3 2-27 0,-2-1 0 16,1 0-38-16,-2 2-10 0,2-2-14 0,0 1-33 16,0 1 3-16,1 0 1 0,0-2 11 0,0 2-9 15,0-2-13-15,0 0-3 0,0 0-6 0,0 1 7 16,1-1-12-16,-2 1-19 0,2-3 25 0,2 0 3 16,-1 0-16-16,1-3-3 0,-1 0 6 15,1-3 1-15,6-4-13 0,-1-5-10 16,-3 1 4-16,2-1 12 0,-1-2 8 0,0 2-11 15,-2 2 31-15,1 4-5 0,-4 2 3 16,0 1 18-16,2-1-11 0,1 2-5 0,-2 2-9 16,0 0-4-16,1-1-4 0,-1 1 0 0,-1 1-2 15,0 0 3-15,0-1-2 0,1 2 0 0,0-2-7 16,-1 2 2-16,0 1-21 0,1-2 4 16,-1 2 1-16,0 0-3 0,0 0-8 0,0-4 4 15,0 2-7-15,0 1 10 0,0-1 0 16,2 2-25-16,-2-2 6 0,-2 2-10 0,2-1-19 15,2 1-23-15,-4-2 18 0,2 1-7 0,0 0-4 16,2-1-37-16,-2-2 10 0,2 1-66 16,-2-4-101-16,0-1-141 0,0 0 26 15,0-7 24-15,0-1 9 0,0-5 3 0</inkml:trace>
  <inkml:trace contextRef="#ctx0" brushRef="#br0" timeOffset="51476.083">15009 2915 317 0,'-5'-1'163'0,"1"0"-27"16,2 1-28-16,-3 0-28 0,3 0-9 0,-1 1-8 16,0-1-1-16,0 2-10 0,0-1-11 0,1 1 12 15,2-1-10-15,-2 0-3 0,0-1-4 16,1 2 6-16,0 0 5 0,0-2 25 0,0 1-20 16,0-1 20-16,1 0-4 0,0-3 2 0,2 0 2 15,-2 0-13-15,2-1-29 0,-1-3 49 16,3-8-8-16,-2 3-2 0,0 4 29 0,-2-2-20 15,0 10 11-15,0-9-16 0,0 2-21 16,0 0-1-16,0 1-1 0,0 6 0 0,0-8-21 16,0 8-1-16,0-8-7 0,0 8-32 0,0-8-17 15,0 8-22-15,-2-6-17 0,0 9-33 0,2 5 10 16,-4 8-169-16,-3 3-124 0,1 0 13 0,-1 4 24 16,-1 1 12-16,-1 3 2 0</inkml:trace>
  <inkml:trace contextRef="#ctx0" brushRef="#br0" timeOffset="52523.4226">13739 8230 403 0,'0'0'229'15,"0"0"-4"-15,-15 0-10 0,15-12-19 0,0 12-29 16,-25-19-18-16,23 17 8 0,-2-1-8 0,-1 2-20 16,0-2 1-16,3 1-25 0,0 0-16 0,0 2 1 15,-1-1-13-15,-3 1-18 0,6 0 6 0,-4 0-10 16,3 0-2-16,-1 0-15 0,-1-2-15 15,3 2 9-15,0 0-19 0,0 0 18 0,0 0-20 16,-2-1 12-16,2 1-5 0,2-1-23 16,1-4 14-16,8-4-9 0,-4-1-15 0,2-4 12 15,2-4-10-15,-4 0 31 0,2 1-26 0,0-5 23 16,-9 8-8-16,5-2-4 0,-3 0-2 0,0 4 4 16,0 2-1-16,-2 10 15 0,0-6 18 15,0 6-7-15,0-8-9 0,0 8 13 0,0 0-38 16,-11-11 18-16,9 11 13 0,-5 1-20 15,2 3-4-15,-3 6 11 0,-3-1-10 0,1-1 5 16,-3 3-5-16,6-3 5 0,0-2-17 0,3 0 19 16,1 0 20-16,-1-1-32 0,4-4-10 15,-4 0 19-15,2 2 12 0,1-1-10 0,-1-1 15 16,0 2-27-16,0-2-9 0,2-1-1 16,0 0 14-16,0 0-26 0,-3 0-20 0,1-4-24 15,1-2-55-15,1 1 12 0,-4-16-109 0,0-3-131 16,2-2-26-16,-3-3 28 0,3-6 23 15,0-4 20-15,-2-8-11 0,1-4-10 0</inkml:trace>
  <inkml:trace contextRef="#ctx0" brushRef="#br0" timeOffset="52993.1431">13627 5986 261 0,'-2'-2'235'0,"1"0"-67"15,-3-1-33-15,4 2-13 0,0-1-6 0,-2 2 8 16,2-1-40-16,-2 4 10 0,0-2-8 0,2 2-39 15,-2 0 20-15,2-2 10 0,0 4-11 16,-1-3 8-16,-1 2-16 0,2-1-21 0,-2 0 2 16,2-1-2-16,0 2 16 0,0-3 10 0,0 0-11 15,0-1 0-15,0 2-2 0,0-4-31 16,2 1-8-16,3-4 22 0,1-6-4 0,1-4 3 16,3 0-18-16,-4-2 35 0,0 1 22 15,-1 1-22-15,-3-1 23 0,0 2-14 0,-2 14 13 16,0-9 1-16,0-1 17 0,0 3-19 0,0 0 16 15,0 7-37-15,0-10 8 0,-17-8-2 16,13 10-9-16,-1 4-13 0,0 0-6 16,1 0-4-16,-1 2-31 0,1 1-30 0,2-1 0 15,-3 1-31-15,1-1-12 0,-1 2-15 0,-2 0-43 16,1-1 13-16,-1-1-188 0,-7-2-91 16,1-2 33-16,2-4 51 0,-3-3 21 15,5-3 15-15,1-5-2 0</inkml:trace>
  <inkml:trace contextRef="#ctx0" brushRef="#br0" timeOffset="53340.7436">13708 4461 456 0,'2'-8'179'0,"-2"0"-5"15,0 2-20-15,0 1-29 0,0-1-21 16,2 3-7-16,-2 1-8 0,0 0-14 0,0 2-5 16,0 0-41-16,0 0 3 0,2 2-1 15,-1-2-47-15,-2 3-1 0,2-2 17 0,-1 0 9 16,2 0-2-16,0 0 2 0,-2 0-7 0,3-3 10 16,-1 1 14-16,0-2-22 0,1-1 9 15,-1 0 22-15,2 0-18 0,-2-2 24 0,1 1-10 16,5-8-26-16,-2 0 33 0,-2 0 6 0,0 4-6 15,0 1 9-15,-3 3-12 0,3-1 5 16,-4 2-3-16,2-1-23 0,0 2-26 16,-2 1 4-16,2 1 0 0,0 1-39 0,-2 0 5 15,0 0-62-15,8 0-130 0,14 15 18 0,-2-8 19 16,5 2-136-16,0 0 12 0</inkml:trace>
  <inkml:trace contextRef="#ctx0" brushRef="#br0" timeOffset="54256.7164">19957 7969 852 0,'0'-13'235'16,"0"13"-23"-16,0 0-6 0,0-13 10 0,10-5-33 16,-11 17 2-16,0-4-47 0,1 3-3 0,-2 1-19 15,0 1-27-15,0 1 0 0,-1 1-23 0,-2 1 11 16,0-1-25-16,-6 9 3 0,-2-2-16 15,4-1 3-15,1 1-2 0,2-2-18 16,0-3 0-16,1 2-15 0,2-4-5 0,1 3 0 16,0-4 0-16,-2 1 17 0,2 1-4 15,1-2-10-15,0 1-14 0,0-1 24 0,1-1-23 0,0-2 14 16,1-1-13-16,0-1 15 0,1 0 11 16,-1-2-14-16,1 1 17 0,1-1 3 15,-1-1 13-15,-1 1 13 0,0 1-1 0,-1 5 36 16,0 0-40-16,0-8 2 0,0 1 1 0,0 7 16 15,0-7 2-15,0 7-2 0,0-7-9 16,0 7-32-16,-13-12 29 0,11 9 3 0,-2 0-32 16,2 2-1-16,1-3 30 0,-1 1-7 0,0 2-54 15,1-2 39-15,0 0-46 0,1 0-15 16,-1 1-25-16,0 0-21 0,0-1-24 0,1-2-33 16,0 5-45-16,0-7 16 0,0-5-154 0,0-6-113 15,12-20 8-15,-12 12 75 0,0 12 7 0,-12-30 8 16,5 14 22-16,-5-4 12 0</inkml:trace>
  <inkml:trace contextRef="#ctx0" brushRef="#br0" timeOffset="54789.6188">19631 6029 547 0,'-1'-1'211'0,"-2"-1"-5"16,3 1-40-16,-2 1-28 0,-1 0-13 0,1 1-4 16,0 0-18-16,0 0-24 0,0 0-5 0,0 1-15 15,0 1 2-15,-1-2-24 0,2 0 31 0,-2 4-23 16,3-4-6-16,0 0-7 0,-2 0 26 15,1 2-11-15,0-3 3 0,0 0 3 0,2-2 2 16,0-1-13-16,2 1-25 0,0-3-3 16,-1-1 38-16,4-8-38 0,-2-3 11 0,-2 5 14 15,2 4 6-15,-4-2-4 0,1 3 16 0,-1 7-4 16,0 0 1-16,0-7-29 0,0 7 19 16,0-7-25-16,-13-1-2 0,7 7 1 0,-1 2-9 15,1 1 11-15,-10 2 5 0,-5 2-16 0,3 0 13 16,4-2-12-16,5 2-13 0,-4 2 15 15,2 1 0-15,2-4-20 0,3-1-2 16,1 2 1-16,0-2 3 0,2-2-1 0,2 2 9 16,0-4-18-16,0 1 32 0,1 0-16 0,0-1-15 15,3 0 15-15,-2 0 19 0,2-2-8 16,1-1 11-16,-1 1-3 0,-1-1 11 0,0-1 10 16,1 1-16-16,-1-2-2 0,0 0 3 0,1 0 8 15,-1 1 12-15,0-2-51 0,-2-2 2 0,1 1-40 16,0 0-20-16,0-9-80 0,3-4 12 15,-2 3-194-15,-2-1-78 0,2-6 16 0,-2 1 33 16,1-4 8-16,-1-5 74 0,0 16-21 16</inkml:trace>
  <inkml:trace contextRef="#ctx0" brushRef="#br0" timeOffset="55232.9933">19621 4535 628 0,'-1'-1'193'0,"1"-1"-28"0,-2 1-38 16,1-1 12-16,-2 2-44 0,1 2 3 0,-2-1 0 15,0 1-48-15,0 0-14 0,2 0 25 16,0 1-33-16,0-2 37 0,0 3-18 0,-1-2 2 16,3 0-4-16,-2 1-10 0,2-2-11 0,0 2 7 15,-1-3 8-15,2 2 6 0,1-2 6 16,-1 0-12-16,3-2-11 0,0-1 45 16,1-1-8-16,4-7 2 0,0 0 28 0,-3-1-2 15,2 0-12-15,-4 3-5 0,-1-1 8 16,-1 2 1-16,-1 2-5 0,0-1-5 15,-1 2 20-15,0 0-29 0,0 5-12 0,0 0 29 16,0-7-22-16,0 7-9 0,0-8 1 0,0 8-33 16,0-8-26-16,0 1-6 0,0 7-27 0,-12-15-35 15,2 6-27-15,0-1-41 0,2 5 11 16,-6-5-170-16,1 1-112 0,0 0 27 0,1-3 26 16,-2-1-4-16,-1-4 36 0,5 0 7 15,-4-2-14-15</inkml:trace>
  <inkml:trace contextRef="#ctx0" brushRef="#br0" timeOffset="55824.3693">19530 2858 222 0,'-1'2'178'0,"1"0"-35"0,-3-1-40 0,2 0-2 0,0 2-10 15,-3-1-10-15,4-2-9 0,-1 1-7 16,1 0 1-16,-1 1-6 0,1-2-7 0,-1 3 31 16,1-2-8-16,-1 1 4 0,3-2 11 0,-4 0 7 15,2 0-14-15,0 0-10 0,2-2-3 0,-2 1-12 16,2-2-6-16,1 1 14 0,-1-2-29 0,-2 0 21 16,2-2-24-16,0 1-2 0,0 1-5 15,0 0 2-15,0-2 4 0,-1 0 8 0,0 1-8 16,-1 5 2-16,0 0 6 0,0 0-7 15,0-8-16-15,0 8-16 0,0 0 6 0,0 0 4 16,-14-12 6-16,7 13 12 0,-9 4-3 0,-1 1-25 16,1 1 3-16,3-1-11 0,0 1 2 15,5-1 13-15,1 0 2 0,1-3-8 16,0 1 0-16,2-1-7 0,-1 0 10 0,3-1 9 16,0 1-15-16,1-2-4 0,-1 0-1 0,0-1 22 15,0 2-14-15,2 0 0 0,0-1-7 0,-2 0 17 16,0-1-6-16,1 2-3 0,-2-2-6 15,3 0-25-15,0 0-21 0,0 0-31 0,0 0 7 16,-5-9-92-16,5 4-133 0,-2 0 22 0,-1-13 18 16,0 2 22-16,0-3 17 0,0 0-108 15,3 8 20-15</inkml:trace>
  <inkml:trace contextRef="#ctx0" brushRef="#br0" timeOffset="56307.7069">19463 1603 293 0,'-1'-2'201'0,"0"-1"-46"0,0 1-21 0,1 0-7 16,-2 0-11-16,2 0-44 0,-1 0-30 0,0 2 15 16,0 0-15-16,0-2 22 0,-1 2-20 15,1 2-25-15,-1-2-12 0,2 2 0 16,-2-1-1-16,1 2 5 0,2-1 7 0,-1 0 9 15,3 0-8-15,-1 0 1 0,2 0-13 0,0-1 0 16,2 0-2-16,1 0 7 0,1-1-2 0,2 0-2 16,3 0 16-16,4 0-4 0,16-13 18 15,-18 10 4-15,2-4 25 0,-3 3-2 0,-3-2 12 16,1-1 15-16,-3 3-6 0,-2-1-6 0,-2 1 3 16,-2 1 3-16,-1 0-21 0,2 0 12 15,-2 0-11-15,-1 1-17 0,1 0-12 16,-1 0-1-16,0 0-14 0,-1 1-9 0,1 0-5 15,-1 1-18-15,-1 0-7 0,-2 1-30 0,0 2-35 16,0 2 8-16,-6 9-110 0,2 1-197 16,-4 6 24-16,5-2-8 0,0 3-27 0,4 1 41 15</inkml:trace>
  <inkml:trace contextRef="#ctx0" brushRef="#br0" timeOffset="57170.5217">21781 7966 489 0,'0'0'295'0,"0"0"-47"15,0 0-48-15,0 0-12 0,0 0-27 16,0 0-23-16,0 0-8 0,0 0-31 0,0 0 12 16,-21-12-35-16,16 14-2 0,1-1 6 0,1 3-16 15,-1-2-26-15,0 1 12 0,3 1-13 0,-1 0 15 16,0-2-16-16,3 1-11 0,-2-1-4 16,1-1 15-16,-1 2-28 0,2 0 11 0,1-3 2 15,0 0-10-15,2 0 13 0,-1-2-14 0,1-2 4 16,-1 2 16-16,1-2 2 0,0 0-18 15,-2 0 19-15,-1-1 1 0,1 2 13 0,-3-1-2 16,-3 0 21-16,-2 2-7 0,2 1 18 16,-12-4-18-16,-3 4 21 0,9 1-25 0,-6 0 26 15,0 0-67-15,-4 0 8 0,5 0 11 0,-13 10-12 16,20-7 12-16,1-2-20 0,1 2 19 16,1-2-19-16,1-1-24 0,0 2-6 0,2 1 11 15,-1-3-16-15,2 0-17 0,1 2-12 16,3-4-28-16,-1 1-24 0,10-7-25 0,11 2 9 15,-7-7-220-15,2-1-56 0,-4-5 6 0,0-4 52 16,1-2-5-16,-1-4 72 0,-1-5-19 16,2-6 7-16</inkml:trace>
  <inkml:trace contextRef="#ctx0" brushRef="#br0" timeOffset="57622.5114">21691 6232 340 0,'-2'-6'276'15,"0"2"-40"-15,0 1-83 0,0 2 14 0,-2 0 0 16,0 1-40-16,0 2-14 0,-3 1 14 0,-5 3-9 15,-1 1-25-15,-4 1 4 0,7 2-15 16,1-3-23-16,-2 1 5 0,5 2-16 0,1-3 4 16,1-2-8-16,-2 1-5 0,2-2-11 15,2 0 0-15,1-1 13 0,-1 1-6 0,2-2-15 16,-1 1 1-16,0-2-1 0,1-1 18 0,0 0-8 16,3-1-1-16,-1-4 16 0,0 3 15 0,5-13-31 15,1 3 11-15,0-2 13 0,-6 3 17 16,1-1 9-16,-1 3-5 0,-2 2 20 0,0-3-21 15,2 2-10-15,-2 8-3 0,0-7 17 16,0 1-32-16,0 0-23 0,0 0 20 0,0-1-16 16,0 1 4-16,-11-4-12 0,9 4-20 15,-5-7-15-15,2 3-24 0,1 2-11 0,2-1-44 16,-4-4-42-16,5 3 12 0,1 4-112 16,0-7-122-16,0-2-52 0,0-3 29 0,0-2 22 15,0-2 69-15,0-3-8 0,0-3-21 0</inkml:trace>
  <inkml:trace contextRef="#ctx0" brushRef="#br0" timeOffset="58056.0601">21975 4600 702 0,'1'-4'195'0,"-1"0"-42"0,-3 3-3 0,3-1-25 16,-1 2-18-16,-1 0-11 0,1 1 12 0,-1 1-20 15,0 1-11-15,1 0-2 0,-2 1-27 0,2 1-1 16,-1-1-8-16,1 0 19 0,-1 1-14 0,0-1-12 16,2 1 4-16,-1-2-8 0,0 1-2 15,1-1-2-15,0-3-3 0,0 0-29 0,0 0 26 16,0 0 0-16,11 12 9 0,-9-12 23 15,3-2-16-15,1 1-2 0,-2-2 22 0,11-6-9 16,-5-3-8-16,-1 1 26 0,-2-2 1 0,0 1-16 16,-3 0 22-16,-2 1 16 0,1 5-27 15,-3-2 2-15,0 2-4 0,2-1 1 0,-2 3-9 16,0-1-4-16,0 5 1 0,0 0 2 0,0-7-12 16,0 7-4-16,-11-17-15 0,8 15 27 0,0-2-29 15,1 1 2-15,-2-1-38 0,1 1 7 16,0-1-15-16,0 1-32 0,1 0-26 0,-1 0-58 15,1 0 14-15,-2 0-144 0,1 0-123 16,-1-1 10-16,2 0 27 0,-7-8 24 0,1-4 37 16,2 2-3-16,1 0-26 0</inkml:trace>
  <inkml:trace contextRef="#ctx0" brushRef="#br0" timeOffset="58331.6713">22010 3401 307 0,'-6'-7'243'0,"3"-1"-35"0,3 2-36 16,-4 0 3-16,2 2-30 0,1-1-16 15,-2 3-13-15,1-2-10 0,0-1-13 0,0 3-4 16,0 0-25-16,2-2 14 0,-2 2-40 0,1 2-22 16,-1-2-10-16,0 4-35 0,-1-1 2 15,-1 2-158-15,1 1-165 0,1-1 7 0,0 2 14 16,-1 1 4-16</inkml:trace>
  <inkml:trace contextRef="#ctx0" brushRef="#br0" timeOffset="59178.504">23510 8113 229 0,'6'-2'248'0,"0"1"-41"0,-1-2 6 0,-2 3-11 16,0-1-20-16,0 0-6 0,-2 0-4 0,2 0-8 15,-1 1 2-15,-1-2-15 0,0 2-6 16,1 0-35-16,1 0 25 0,-2 0-39 0,0 2-27 15,-1-1 3-15,1 0 12 0,-1 1-33 16,0-1-6-16,0 2 5 0,0 0-4 0,0-1 8 16,0 1-7-16,0 0-27 0,2-1-12 15,0-2 18-15,-1 4 8 0,1-3-9 0,2 1 11 16,-1-1-29-16,-1 1 15 0,1-2-22 0,5-2-12 16,6-2-4-16,-6-2 20 0,0 3-18 0,-3-2 6 15,-1 1 10-15,1 0 9 0,-4 2 0 16,1-1-3-16,0-1 19 0,-2 2 3 0,0 0-18 15,-2 0 3-15,1-1 7 0,-2 3 6 0,-1 0 3 16,0-2-21-16,-2 2 17 0,0 0-9 16,0 2 13-16,2-2-23 0,-1 0 14 0,1 3-20 15,-1-1 11-15,5-2-20 0,-9 4 30 0,7-4 9 16,-1 2-25-16,3-1 4 0,-1 0-4 16,-1-1-3-16,2 3 17 0,1-1-28 15,2-1 16-15,1-2-13 0,4 0-28 0,10 0 15 16,-9 1-50-16,20-14-28 0,-5 3-44 0,-2-2-17 15,5-2 15-15,-5-4-211 0,2 0-43 16,3-8 33-16,2-5 23 0,1-6 24 0,0-6 23 16,0-6-22-16,1-4 17 0</inkml:trace>
  <inkml:trace contextRef="#ctx0" brushRef="#br0" timeOffset="59604.5812">24178 6500 516 0,'-1'-4'254'0,"0"0"-42"0,-2 2-18 0,0-2-28 15,-1 2-5-15,-1 0 11 0,1 1-49 0,-2 1 6 16,1-2-29-16,-1 4-18 0,0-4 23 0,1 4-30 15,5-2-16-15,0 0 21 0,0 0-4 16,-9 0-30-16,9 0 5 0,0 0-18 0,-7 0-8 16,7 0-10-16,0 0 4 0,0 0 10 15,-7-8-6-15,17 1-8 0,1-3 0 16,2-2 5-16,-2 0-7 0,3 1 24 0,-2-3-30 16,-3-2 31-16,-1 2 0 0,-3 3 27 15,-1 2 0-15,-2-1-9 0,-2 3 4 0,0 1-10 16,0 6 35-16,0 0-32 0,0-9 5 0,0 2 1 15,0 7-17-15,-20-20-18 0,14 10 11 0,0 4-3 16,-3-6-18-16,-2 3 29 0,0 1-31 16,1-3 4-16,-2 3-33 0,1-2-6 0,0 0-29 15,0-1-37-15,0-2-60 0,-1-1 12 0,1-3-160 16,1-4-105-16,0-1 18 0,1-2 19 16,1-3 21-16,2-3 22 0,-3-5 19 0,0-4-1 15</inkml:trace>
  <inkml:trace contextRef="#ctx0" brushRef="#br0" timeOffset="59985.9866">24545 4012 291 0,'0'0'235'0,"-2"-1"-25"0,0 0-36 16,1 1 1-16,-1 0-30 0,4 0-1 15,-3 0 23-15,0-1-25 0,0-1-22 0,-1-1-16 16,1 2-7-16,0-3-22 0,0 0 1 0,1 0 10 16,0-3-31-16,0 1-3 0,-4-9-3 15,4 6-15-15,0-4-24 0,0-2-33 0,0-4-24 16,8 0-21-16,6-21 5 0,-8 13-209 0,2 1-71 16,0-2 24-16,0-5 20 0,-1 0 15 15,1-1-89-15</inkml:trace>
  <inkml:trace contextRef="#ctx0" brushRef="#br0" timeOffset="60253.3175">24654 2663 380 0,'-2'-6'238'0,"0"1"-29"0,1-1-15 16,1 4-21-16,-1-3-26 0,1 3-7 0,0-2-6 16,-2 2-10-16,2-2-29 0,-2 1-12 15,1 0 14-15,1 1-29 0,0-1-6 0,0 2-2 16,-1-1 2-16,1 1-5 0,0-1-34 16,0 0-3-16,-1 1-29 0,1 1-45 0,-2-2-13 15,2 2 7-15,0 0-159 0,0 0-166 16,0-7 28-16,18-14-29 0,-4 7 2 0</inkml:trace>
  <inkml:trace contextRef="#ctx0" brushRef="#br0" timeOffset="64852.0301">29035 11894 288 0,'0'0'268'0,"0"0"-64"16,0 0-13-16,0 0-6 0,0 0-43 0,0 0-17 16,0 0-9-16,12 0-5 0,-12 0 3 15,0 0-31-15,0 0 1 0,0 0-12 0,0 0 8 16,0 0-40-16,0 0 31 0,0 0-7 0,0 0 4 16,0 0-25-16,0 0 5 0,0 0 3 0,0 0-4 15,0 0-23-15,0 0-5 0,0 0 3 16,0 0 1-16,-1-21 1 0,-16 24 0 0,5-3-23 15,-14 7 20-15,13-5-2 0,-8 0 0 16,1 1-21-16,-1 0 13 0,-1-2 2 16,-1 1 3-16,4-1-16 0,-1 3 13 0,-2-2-18 15,4-2 25-15,9 0-20 0,-4 0 2 0,0 0 4 16,1 0 5-16,4 0 10 0,-1 0-16 16,2 0-6-16,-1 0 22 0,8 0 0 15,-9 0 24-15,3 0 12 0,6 0 2 0,-7 0-9 16,7 0-1-16,-8 0 25 0,8 0-12 0,-7 0-1 15,7 0-7-15,0 0 10 0,-7 0 10 0,7 0-30 16,0 0-1-16,0 0 0 0,-7 0-34 16,7 0 21-16,0 0-1 0,0 0-32 15,-7 2 21-15,8 1-3 0,-1 1-1 0,2-1-10 16,-1 2 7-16,0 1-13 0,0 0 6 0,4 9-4 16,-1 0 1-16,0 4 7 0,-3-2 17 15,3 1 2-15,-3 2-29 0,-1 1-8 16,5-1 13-16,-5 3 29 0,4-1 3 0,-4-10-41 0,0 6 17 15,0 2-3-15,0 3-21 0,-15 25 29 16,10-23-26-16,-1-2 5 0,1 2 12 0,0-1-20 16,0 1 10-16,1-3 23 0,-2 0-39 0,0 2 24 15,1-2-9-15,0-1-1 0,-2 0-2 16,6-2 35-16,-4 1-28 0,-2-1 19 0,7-5 9 16,-3 6-48-16,0-3 52 0,1 2-29 15,1-8 5-15,-2 0-20 0,3 0 18 0,0-11-11 16,0 7 9-16,0 1-6 0,0 0 17 15,14 11-19-15,-10-4 29 0,-1-7-25 0,3-1 23 16,0-3-3-16,0 1 27 0,-1-3 8 0,1 1-17 16,1-1 5-16,10 2-5 0,-2-2-4 15,-15-2 4-15,15 0-8 0,2 0-1 0,-3 0-3 16,0 0-4-16,17-12 11 0,-11 7-10 16,-3 1-5-16,0-1 5 0,-2 1-3 0,0 3-1 15,-4-2-4-15,-3-1 7 0,6-2-11 0,-1 1-11 16,0 0-4-16,-6 1 37 0,-2 1-31 15,9-5 2-15,-7 6-21 0,-1 0-35 0,-3-1 15 16,1 1-48-16,0 0-21 0,-1-1-37 16,0 0-19-16,-1 2-50 0,-2-2-4 0,0 0 19 0,0 3-162 15,0 0 28-15,0-7-109 0,0 1 29 16,0 6 25-16,-16-23 59 0,9 15 7 0,2 1 11 16</inkml:trace>
  <inkml:trace contextRef="#ctx0" brushRef="#br0" timeOffset="65118.1761">28694 12471 598 0,'-2'-5'221'0,"1"1"-37"0,0 1 21 15,1 1-46-15,0-3-15 0,2 0-14 0,2 1-24 16,7-5 9-16,-1-2-19 0,0 2-12 0,2 0 17 15,4-2-30-15,-1 4-12 0,3-2 10 16,-2 2-35-16,2 0 29 0,1-4-27 0,1 5-13 16,0-1 10-16,-2-1-14 0,1-1 2 0,0 0-1 15,-2 3-25-15,0-3-29 0,-3 1-12 16,3 1 5-16,-4-2 3 0,5 0 5 0,-5-2-179 16,0 0-60-16,0 1 20 0,0-3 18 15,1 0-107-15,1 0 14 0,1 1-46 0</inkml:trace>
  <inkml:trace contextRef="#ctx0" brushRef="#br0" timeOffset="65544.3849">29368 11926 371 0,'2'-6'243'0,"0"1"-17"0,0 1-28 0,0 1-8 16,-2-2-23-16,3 2-5 0,-2 0-9 15,0 0-20-15,0 0-14 0,-1 2 4 0,0-2-35 16,1 1 16-16,0 0-9 0,-1 2-3 0,1 0-31 15,-2-2-8-15,0 1-7 0,0 2-5 16,-1 0 16-16,-2 0-23 0,1 1 18 0,-1 0-20 16,-2 2 3-16,2-1-3 0,-7 9-1 0,-2 0-3 15,1-2 13-15,2 5-11 0,-3 1 17 0,3 1-7 16,1 1-9-16,3 3-6 0,-2-2-1 16,0 1 3-16,2 4 6 0,0-2-7 0,6 3-11 15,-4 2 8-15,0 3-2 0,4-16-1 16,0 6-13-16,0 5 8 0,0 5 4 0,0-1 29 15,0-1-34-15,10 31-4 0,-5-32 13 16,3 2-17-16,-1-3 15 0,1-1 4 0,0 1-25 16,0 0-4-16,4-6-2 0,-1 4 35 15,1-5-23-15,1 0-3 0,0 1 15 0,2-2-17 16,1 0 12-16,1-4-24 0,1 0-8 0,1-2 20 16,-1-2-22-16,2-3 1 0,-2-1 2 0,2-6-33 15,1 0-7-15,-12 0-28 0,5 0 7 16,16-12-32-16,-14 2-24 0,2 1 12 0,-2-4-125 15,1-1-121-15,-3-3 25 0,0-2 24 16,-1-3-9-16,-1 0 11 0,-1 2 40 0,0-4-22 16</inkml:trace>
  <inkml:trace contextRef="#ctx0" brushRef="#br0" timeOffset="65900.9605">29731 12084 331 0,'-2'-8'373'0,"-1"0"-52"0,4 2-26 0,-3 2-48 16,0 2-25-16,1-4-17 0,1 3-46 15,0 0 13-15,0 0-12 0,0 2-25 0,2 0 7 16,-2 1-59-16,2 1 2 0,1 0-7 16,2 2-15-16,0 0 20 0,0 0-30 0,7 7 6 15,0-1-18-15,-2 0 15 0,2 3-39 16,0 1 24-16,0 0-27 0,-2 3 32 15,0-1-30-15,0 3 20 0,1 0 10 0,0-1-34 0,-1 2 15 16,-1-1-11-16,-1 1-11 0,3 2 33 16,-3-4-51-16,1 1 26 0,0 0 18 0,-3-1-26 15,3 0 0-15,-2-3-2 0,-4-1-6 0,4 2-13 16,-2-5-27-16,0-2 0 0,-1-1-16 0,0-1-13 16,0 0-11-16,-1-2-37 0,-1-1 13 15,1 0-18-15,0-2 7 0,1 0 9 16,-4-1-134-16,0 0-92 0,20-11 26 0,-9 1-98 15,-4-5 25-15,5 1 54 0,-1-4-2 0</inkml:trace>
  <inkml:trace contextRef="#ctx0" brushRef="#br0" timeOffset="66250.3606">30181 12108 446 0,'1'-12'276'16,"0"3"-20"-16,-1 3-23 0,1-3 27 0,-3 3-30 15,4 2-10-15,-2 4-44 0,0 0-18 16,0 0-5-16,0-9-33 0,0 9 20 0,0 0-49 15,0-6-2-15,0 6 13 0,-7-6-43 0,5 10-1 16,-2 1 10-16,-4 7-21 0,-2 4 23 0,-2 3 22 16,-2 0-17-16,2 5-33 0,-1-3 12 0,1 2-11 15,1 2 30-15,-2 0-36 0,0 3-4 16,0 0-8-16,0 1 10 0,0-1-9 0,-1 1 37 16,2 0-20-16,-5 0-16 0,1-2 4 15,4 1 1-15,0-2-25 0,1-2-1 0,1 1-1 16,0-3-6-16,-3 3 13 0,4-2 14 15,0-5-26-15,1-1 25 0,0 1-9 0,2-3 2 0,2-3 17 16,1-4-52-16,1-2 45 0,-3 0-14 16,5-1-9-16,-1-1 8 0,0-1-36 15,0 1-28-15,0-1-30 0,0-3-19 0,1 0-61 16,2-5-46-16,0 1 18 0,7-8-259 16,1-4-1-16,-1-1 41 0,4-2 27 0,2-2 24 15,1 1 53-15,1-5-14 0,2 0 54 16</inkml:trace>
  <inkml:trace contextRef="#ctx0" brushRef="#br0" timeOffset="66640.6349">30509 12012 219 0,'4'-9'374'0,"0"4"-55"0,2 1-46 16,-5 1-27-16,2-1-24 0,-1 0 5 0,0 3-67 15,0 0-1-15,-1 3-35 0,3-1 10 16,-3 2-31-16,0 1 13 0,0 15-43 0,-1-6 3 16,0-3 10-16,0 4 2 0,0 5-1 15,0 4-9-15,0 0-28 0,-17 29 7 0,13-22-8 16,-1-2 3-16,-1 2 3 0,0 0-5 0,1 0 4 16,-3 1-3-16,-2 0-25 15,-2 1 34-15,0 2-33 0,0-2 42 0,0-1-24 16,-1 1-1-16,-1-1-13 0,0-3 19 0,0 3-16 15,2-2-2-15,-1 0-12 0,1-2-1 0,2-1-2 16,-1-3-1-16,0 1-2 0,2 0-9 0,2-3 16 16,-2-2-4-16,2-1-9 0,2-3-9 15,1-6 2-15,2-1-27 0,-1 0-1 16,3-5-32-16,-1 1-41 0,-1-4-30 0,3-2-36 16,-1 0-27-16,1-1 17 0,10-11 17 0,-3-1-335 15,4-4 32-15,2-1 88 0,-2-2 21 16,2-2 18-16,1-2 15 0,3-2 6 15</inkml:trace>
  <inkml:trace contextRef="#ctx0" brushRef="#br0" timeOffset="66982.0589">30775 12230 522 0,'4'-5'347'0,"-2"0"-70"0,0 1-36 0,2 2-7 15,-1 0-8-15,1 1-25 0,1 2-20 16,2-1-8-16,8 4-33 0,3 3 21 16,3 1-30-16,-2 2-18 0,1 4 21 0,1-3-19 15,-2 7-25-15,-2-2 13 0,0 0-7 16,0 1-9-16,0 0-8 0,0 2 5 0,2 1 8 0,-2-1-26 16,-1 3-6-16,0-1-7 0,-1 0-4 15,-3-2-20-15,3 4-18 0,-1-4 25 0,2 0-8 16,-3 1-28-16,0 2 7 0,-3-2 6 15,-1-6 0-15,1 1-2 0,-4-2-1 0,3 0-2 16,-2 1-10-16,1-4-18 0,0-1-40 0,-4-3-17 16,-3-2-33-16,-1 0 9 0,2 2-42 15,-1-4-35-15,-1-2 1 0,0 0 16 0,0 0-297 16,0 0 59-16,2-12-2 0,-2 5 27 0,0-9 42 16,1-5 39-16,-1 10 7 0</inkml:trace>
  <inkml:trace contextRef="#ctx0" brushRef="#br0" timeOffset="67323.8871">31268 12293 707 0,'0'-10'295'15,"0"2"15"-15,0-1-46 0,0 3 11 0,0 6-44 16,0-7-54-16,0 7 7 0,0-7-18 0,0 7-20 16,0-7-15-16,0 7-33 0,-5-8-5 15,3 10-1-15,-1-1-28 0,-7 9 15 0,0 4-17 16,-3 0 31-16,-2 4-13 0,-1 0-35 0,0 2-7 15,1-1-5-15,-2 4-3 0,2-3 25 16,-4 2 0-16,1 0-15 0,1 2-5 0,-3-2 17 16,1 1-7-16,-1-1-29 0,2 0 30 0,-1-1-15 15,0 2 2-15,2 0-5 0,2-5 2 16,-1 0-1-16,0 1-4 0,2-1-31 0,1-3 2 16,2-2 22-16,1 0 6 0,-1-2-31 0,2 0 18 15,3-4 0-15,3 0-1 0,-1 0-4 16,1-3-22-16,0-2-5 0,0 0-31 15,1-1-66-15,1-1-52 0,1 0 15 0,0 0-235 16,-1-11 30-16,2 4 29 0,6-9-67 0,-1-2-7 16,3-2 56-16,3-1 8 0,1 0 26 15,1-4 25-15</inkml:trace>
  <inkml:trace contextRef="#ctx0" brushRef="#br0" timeOffset="67781.9889">31881 11922 822 0,'5'-3'271'0,"1"-1"-37"0,-2 1-3 16,-2 0-46-16,3 2-34 0,-2 1 13 0,1 1-32 15,2 2-1-15,8 6-9 0,-1 3-10 16,2 0-17-16,-2 4 13 0,2 1-11 0,-2 1-12 16,1 2-7-16,0 0 0 0,-2 3-4 0,1 1-21 15,-2-1-3-15,0 2-3 0,-1 3-3 0,2 0 20 16,-3 3-19-16,1-1-15 0,-3 0 11 16,-1 0-12-16,-1 2 6 0,-3-2-3 0,1 3 29 15,-2-1-34-15,0 1 0 0,-1-15-13 16,0 8-6-16,0 3-1 0,-18 34-2 0,10-32 59 15,-4 0-17-15,-1 3-2 0,-4-6-24 16,-2 2-3-16,-3-5-1 0,1 1 12 0,-5 2 14 16,0-1-25-16,-2-2 15 0,-1 0-2 15,-5-2-7-15,1-1 0 0,-2 0 0 0,-2-1-13 16,-1-1 2-16,-1-1-30 0,-3 2 26 0,1-3-24 16,0-1-29-16,-3 0-39 0,0-3-53 15,1-1-27-15,1 3 13 0,-1-7-213 0,0 0-109 16,2-1 35-16,-1-5 29 0,-1-2 25 0,0 2 26 15,-1-2 35-15,-1 2 10 0,-4-1-1 16</inkml:trace>
  <inkml:trace contextRef="#ctx0" brushRef="#br0" timeOffset="68684.4077">28205 13547 520 0,'-7'-1'281'0,"3"1"-29"16,1-2-8-16,0 2-31 0,1 0-25 0,0-1-34 15,2-1 0-15,1 4-5 0,-1-4-25 16,1 1-19-16,4 0-7 0,2 1-20 0,1 0 11 15,13-2-21-15,-11 2 24 0,6 0-4 0,6 0-7 16,29-4-16-16,-23 1-10 0,2 1 1 16,0 1-8-16,-15 1-1 0,10 0-13 0,4 0 12 15,2 0-18-15,34-13-7 0,-31 11 6 0,-16 2 1 16,4 0 4-16,8 0-5 0,0 0 8 0,2 0 1 16,2 0-5-16,40-10-23 0,-33 8 6 15,1-1 17-15,0 0-4 0,4-1-25 0,2 1 29 16,1 3-7-16,3-6 7 0,1 3-15 0,-1 0-13 15,0 0 41-15,2-1-4 0,-2 0-31 16,-1 2-3-16,0 0 13 0,-2-1 8 0,-1-2-16 16,3 3 15-16,3-1-1 0,-3 2-40 15,1-4 28-15,2 3-12 0,-2-2 22 0,2 2-1 16,-1-2-8-16,4 0-20 0,-1 1 17 0,0 0-4 16,1 0 10-16,3 1-27 0,1-2 19 0,2 2 12 15,5 0-6-15,0-1-20 0,4 2 10 16,-2-1-18-16,0-2 27 0,-1 2-5 0,6-1-10 15,1 2 20-15,-5 0 9 0,5-1-29 16,-1 1 0-16,-1-2 1 0,1 1 0 0,2-1-2 16,-3 2-4-16,-3-1 23 0,-35 2-32 15,16 0 39-15,5 0-28 0,5 0 0 0,69-11 0 16,-63 9 16-16,35-2-21 0,-11 1 28 0,-7-2-2 16,-7 2 7-16,-6 2-16 0,-10-4-14 0,-2 0 0 15,-5 2 45-15,-8-1 3 0,0 1 11 16,-5-1 6-16,-2 3-27 0,-5-1 13 0,-2-1-3 15,-5 1-6-15,-4 2 13 0,-5 0 18 16,2-3-30-16,-3 3 14 0,-9 0-20 0,0 0 23 16,0 0-24-16,1 0 12 0,0 0-2 0,-1 0-10 15,0 0 4-15,0 0-14 0,-2 0-16 0,1 0 17 16,-8 0-22-16,0 0 17 0,7 0-13 0,-7 0-5 16,0 0 22-16,0 0-29 0,12-14 6 15,-12 14-2-15,-4 0-39 0,2 0 4 16,-1-2-70-16,-7 1-28 0,-1-4-55 0,-5-4-27 15,1 3 22-15,-5-3-239 0,-6-2-58 0,1 0 57 16,1-4 30-16,0-4 30 0,2-1 21 16,3 2 23-16,0 0 23 0,1-1-17 0,3 1 2 15</inkml:trace>
  <inkml:trace contextRef="#ctx0" brushRef="#br0" timeOffset="72885.5543">12160 3284 329 0,'0'0'138'0,"0"0"-13"0,0 0-9 16,0 0-5-16,0 0 5 0,0 0 21 0,0 0-43 16,0 0-12-16,0-13 17 0,0 13-15 15,0 0-7-15,0 0 6 0,0 0 5 16,0 0-14-16,0 0 12 0,0 0 1 0,0 0 3 16,0 0-29-16,0 0 15 0,0 0-3 0,0 0 2 15,0 0-30-15,0 0 5 0,0 0 12 16,0 0-37-16,0 0 16 0,0 0-27 0,0 0 15 15,0 0 9-15,0 0-14 0,0 0 21 16,0 0-16-16,0 0 11 0,0 0-24 0,-10 17 26 16,0-6-19-16,1 0 14 15,1 5 1-15,-2-1-11 0,-3 3 0 0,2 2 16 16,-1-3-12-16,1 3 9 0,0 0-31 0,0 1 14 16,0-1-14-16,1-3 13 0,-1-1 1 0,3 0-10 15,1 0 13-15,-3-1-7 0,6-2-12 16,-5-1 7-16,3-3 10 0,4-2-23 15,-2-2 12-15,0 1 17 0,2-1-20 0,2-2 6 0,-5 0 9 16,5 0 2-16,-2-1 20 0,1 0 3 0,0-1-5 16,1 2 22-16,0-2-10 0,0-1 4 15,0-1-6-15,0-2 14 0,0 1-30 0,3-4-14 16,7-5 19-16,0-7-38 0,1 0 24 0,0-3-16 16,5 1 6-16,-3-2 13 0,1 3-27 15,1-2-18-15,-1-1 27 0,0 3 27 0,2 0-42 16,-3-2-16-16,7 5 15 0,-9 0-8 15,1 3 31-15,-2 0-25 0,1 3-2 16,-1-1 12-16,-1 2-19 0,0-1 27 0,-3 4-11 16,2 0-16-16,-2 3 41 0,-2 0-50 15,1 0 47-15,-1 2-32 0,3-1-2 0,-2 1 6 16,1 1 16-16,12-3-30 0,-4 3 43 0,-14 0-17 16,15 0-22-16,17 14-1 0,-14-6-3 15,-2-1 41-15,1-3-18 0,-3 5 20 0,2 1-53 16,-1 1 11-16,1 1 17 0,-7-1 8 15,3 1 6-15,-1-2-37 0,5 3-3 0,-5-2 23 16,-2-1 28-16,-1-3-47 0,-2 5 17 0,0-2 3 16,-1-3-6-16,-1 0 0 0,0-2 0 15,-2 1 18-15,8 4-26 0,-6-2 11 0,-2-1 3 16,1-3 32-16,1 1-38 0,-2-2 1 0,0 2 30 16,-2-3-7-16,0 2 4 0,1-1-22 15,0 0-2-15,-1-2 14 0,3 1 11 0,-3 0-24 16,0 1 14-16,2-1-4 0,-2-1 13 0,0 0-3 15,2-1-1-15,-2 2-34 0,0-2 22 16,0 0-12-16,0 0 0 0,0 0 2 0,0 0 0 16,0 0 18-16,0 0-17 0,0 0-27 0,0 0-11 15,0 0-1-15,0 0-35 0,6 5-25 0,-6-5-41 16,-1-3-23-16,-1 1-38 0,2-2 18 0,-3 2-269 16,-1-1 32-16,1 2 31 0,-1-3 7 15,2 2 36-15,-11-7 14 0,3 6 13 16,2 0-36-16</inkml:trace>
  <inkml:trace contextRef="#ctx0" brushRef="#br0" timeOffset="77295.5907">520 4141 409 0,'0'0'218'0,"0"0"-19"0,0 0 1 0,0 0-40 16,0 0-20-16,0 0 3 0,0 0 2 0,0 0-27 15,0 0-21-15,0 0 3 0,0 0-34 16,0 0 21-16,0 0-24 0,0 0 19 0,0 0-21 16,0 0-16-16,0 0-3 0,8 7 20 0,-1-5 11 15,0 1-14-15,4-4-10 0,0 5-4 16,-1-4-5-16,5 0-3 0,7 0 3 0,2 0 2 16,-1 0 9-16,4 0-2 0,1 0-17 15,-1 0-23-15,4 0 11 0,-2 0 9 0,0 0-15 16,-2 0 23-16,1 0-1 0,-1 0-36 0,-1 0 4 15,-1 0 7-15,0-8 6 0,-2 8 22 0,-2 0-14 16,0 0-26-16,-1 0 25 0,-3 0-13 16,-2 0 19-16,-4-6 3 0,-3 6-35 0,2 0 10 15,-4 0-6-15,-6 0 7 0,5 0 4 0,-5 0 24 16,8 0-33-16,-8 0 9 0,6 0 6 0,-6 0-5 16,8 0-25-16,-8 0-8 0,0 0-15 15,0 0-27-15,0 0-10 0,0 0-34 0,7-10-10 16,-11 13 10-16,-5-4-125 0,-5 5-86 0,-1-2-52 15,7-2 8-15,-18 5 0 16,10 1 40-16,0-2 26 0,-1 0-31 0</inkml:trace>
  <inkml:trace contextRef="#ctx0" brushRef="#br0" timeOffset="77755.8383">876 4157 272 0,'-2'-4'299'0,"0"-3"-13"0,2 7-60 15,0-1-13-15,-3 2-25 0,4-5-13 16,-6 4-27-16,7 0-5 0,-4-1-35 0,2 1 0 16,2 5 5-16,-2-1-19 0,2 2-12 0,-1-1-7 15,-1 5-7-15,2 1-17 0,-2-11 17 0,0 9-22 16,0 2-14-16,0 1 10 0,0 2-14 15,0-1 18-15,0 3-14 0,0 0 7 0,0 2-8 16,-16 19-3-16,12-16 32 0,-3 1-19 0,-2-2-6 16,7 2 4-16,-1-3 5 0,-3 3 10 0,2-3-15 15,2 1 9-15,-4-3-22 0,2 3 1 16,-2-8 24-16,3 3 6 0,-3-2 13 16,-4 2-50-16,8-3 16 0,-1 0 1 0,-1-1-16 15,2-2 40-15,2-9-37 0,0 9 23 0,0-2-34 16,0-1 7-16,0 0 23 0,-11 4-22 0,9-7-11 15,2 3 6-15,0-6 19 0,0 0-7 16,0 0-16-16,0 6-2 0,0-6 0 0,0 0-1 16,0 0-3-16,0 0 1 0,-7 9-8 0,10-6-13 15,-6-1-29-15,6-2-34 0,-3-2-9 16,2 0-38-16,-2-1-24 0,0-2-52 0,2-3 17 16,-2-1-274-16,0-1 38 0,11 0 23 15,-2-5 67-15,2 0-5 0,1 2 0 16,2-3 60-16,1 1-42 0</inkml:trace>
  <inkml:trace contextRef="#ctx0" brushRef="#br0" timeOffset="78163.3829">1384 4317 430 0,'0'0'269'0,"0"-2"-76"0,0 1 0 0,1 1-22 0,0-1-29 16,-1-1 12-16,1 1-38 15,0 1-30-15,1-1 13 0,-1 1 27 0,3 0-19 16,1 0-27-16,2 0 7 0,0 0-10 0,-1 0 17 15,17 0 9-15,-1-2-34 0,-6-1 11 16,5 2-24-16,-3 0 13 0,3 1 6 16,-6-1-27-16,-5-2 11 0,1 3-25 0,6-5-11 15,0 4 4-15,-4 1-6 0,-13 0-1 0,9 0-9 16,-2 0 9-16,3 0-17 0,-3 0-12 16,-7 0-34-16,8 0-27 0,-2 0-8 0,-6 0-54 15,8 0 11-15,-8 0-51 0,8 0-86 0,-8 0-69 16,12 14 21-16,-11-11-73 0,0-1 19 0,-3 3 85 15,1 0-49-15</inkml:trace>
  <inkml:trace contextRef="#ctx0" brushRef="#br0" timeOffset="78442.5075">1530 4556 400 0,'-1'3'264'0,"1"-2"-40"0,0 2-6 0,0-2 4 0,2 1-49 15,2-1-1-15,3 2-22 0,-3-3-5 16,6 0-17-16,11 0 11 0,-9 0-22 0,5 0-22 16,4 0 5-16,2 0-11 0,26-11-27 0,-22 8-7 15,2 0-6-15,0-2 24 0,0 4-33 16,-1-4-1-16,0 4-18 0,-4-2 24 0,0 1-25 16,0 0 3-16,-3 0-3 0,-6-2 16 15,-1 2-13-15,-4 1-3 0,-1-1-8 0,0 2 3 16,-2-1-5-16,-1 1 7 0,-1-2-12 0,-2 0-6 15,1 1-8-15,2 1-25 0,-4-2-33 0,2-2-51 16,1 2 10-16,-2-3-145 0,0 0-110 16,1 1-19-16,5-9 12 0,0-2 43 15,0 1 21-15,0 0 25 0</inkml:trace>
  <inkml:trace contextRef="#ctx0" brushRef="#br0" timeOffset="79394.9902">2810 3884 679 0,'2'-3'195'0,"-1"-2"-11"0,-1 0 3 0,2 1-1 0,-2 0-1 16,1 1-30-16,0 0-30 0,-1-1-1 0,2 0-5 15,-2 1-8-15,0 0-19 0,1 1-23 0,-1-1 4 16,-3 1 11-16,3 2-36 0,0 0 11 15,-9-5-15-15,3 4-8 0,-1 2 4 0,-12 2 11 16,12-3-22-16,-20 8-5 0,8-1-4 16,3 1-4-16,0-3-1 0,1 4-4 0,5 0-1 15,-4-1 1-15,2 0 3 0,3 0-3 0,4-1 8 16,-2-1-21-16,5 0 5 16,0 1 9-16,1 0-2 0,0-2-15 0,1-5 15 15,0 11 1-15,0 2 17 0,13 15-30 0,-8-13 10 16,0-4 6-16,2 4 1 0,0 3-14 0,0-5 2 15,4 3 13-15,-4 0-15 0,0-1-12 0,-1-3 18 16,0 4-8-16,-2-6 6 0,-2 2-5 16,-2-2 2-16,0-10-11 0,0 12 23 0,0 1-9 15,-18 19 4-15,8-17-15 0,-1 0 14 0,-1-4-4 16,-2 3 27-16,-3-3-13 0,3-1-23 16,-1-2 12-16,2-2 17 0,2 0-27 0,3-2 10 15,-2 0 9-15,2-2-16 0,3 0 18 16,1 0 7-16,1-1 36 0,1 0-45 0,1 0 2 15,-1-1 25-15,0 0-15 0,1 1 23 0,-1 0-21 16,2 0-11-16,-3-1-14 0,1 2 32 16,2-2 1-16,0 3-28 0,0-3-21 15,0 0 29-15,0 0-24 0,0 0 18 0,0 0-19 16,11 9 23-16,-8-5 13 0,1-1-14 0,4 8-11 16,-2-3 0-16,2 4 36 0,2 1-37 0,-4 2-9 15,0-2 17-15,-1 5 16 0,-2 0-4 0,1 2 28 16,-4 1-39-16,0 1 10 0,0-12-1 15,0 8-4-15,-10 25-1 0,4-18-2 0,-4 0 0 16,4 1-6-16,-1 0 31 0,-6-2-29 16,8 0 8-16,0-1-19 0,0-1 5 0,1 0-7 15,1 0 23-15,0-4-29 0,3-10 3 0,0 4-1 16,0 0 30-16,0-1-2 0,0 2-15 0,0-1-8 16,19 14 24-16,-10-16-24 0,0-2 28 15,2 0-42-15,2-2 45 0,1 1-34 0,-2-3 28 16,0-3-2-16,5 4-2 0,-3-4-2 15,-3 0 13-15,-1-1-3 0,0 2-6 0,-1-1-3 16,-2 0-2-16,-1 0-1 0,0-1-20 16,-1 1-2-16,1-1 0 0,-4 1 2 0,3 0 2 15,-1-1 1-15,0 0 20 0,-4 0-2 16,0 0-113-16,0 0-36 0,0 0-34 0,8 0-41 16,2-14 19-16,-8 10-260 0,0-2 13 15,6-7 40-15,-3-2 5 0,0 1 65 0,2-7-4 16,0-2 14-16,0-1-17 0,5 0 59 15</inkml:trace>
  <inkml:trace contextRef="#ctx0" brushRef="#br0" timeOffset="80527.4437">3351 4102 416 0,'0'0'300'0,"0"0"-45"0,0 0-50 15,0 0 2-15,0 0-21 0,0 0 0 16,0 0-26-16,0 0-21 0,0 0-12 0,0 0-13 15,0 0-22-15,-7-8-11 0,11 6 3 0,1-1-2 16,0 2-5-16,11-7-21 0,-2 1 0 16,-2 5-12-16,1 1 5 0,-13 1-17 0,9 0 3 15,5 0-5-15,2 0-7 0,16 15-5 0,-17-8 8 16,-1 1-20-16,1 1 27 0,-3 1-8 16,2 2 1-16,1-1-15 0,-4 3 7 15,-1-1 8-15,-1 3 0 0,0-1-4 0,-2-1-16 0,-2-3 2 16,-1 5 3-16,2 2 0 0,-6-9-6 15,0-9-1-15,0 13 17 0,-12 13-12 16,3-10 9-16,1-4 2 0,-1-1-28 0,-2 2-3 16,0-4 16-16,-3-1 14 0,0 0-11 0,0 0 10 15,-2-2-10-15,1-1-12 0,3-1 18 0,-5-1-16 16,5 1-8-16,-5-2-12 0,8-1-11 16,9-1-11-16,-9 0-24 0,-2 0-24 0,-10-13-39 15,15 7 2-15,4 0 12 0,0-2-157 16,1 0-92-16,1-1-31 0,0 2 59 0,0-5-11 15,14-13 13-15,-6 9-2 0</inkml:trace>
  <inkml:trace contextRef="#ctx0" brushRef="#br0" timeOffset="80949.9968">3812 3975 377 0,'3'-4'285'0,"0"2"-42"0,0 0-16 16,-2 0-37-16,3 0-6 0,-4-1-8 0,1 2-29 16,0 1 4-16,1-2-35 0,-2 2-24 15,-1 0-7-15,0 2 4 0,-3 0-24 0,0 1-2 16,-8 7-4-16,-2 2-12 0,3 3-9 0,-5-2-2 16,1 1 2-16,1 1 14 0,0 2-23 15,-1 1-6-15,2 0-1 0,-2 2-2 0,3-4 17 16,2 1-20-16,-3 0 2 0,5-1 19 15,3 1-9-15,2 1-10 0,2-5-12 16,1-1 8-16,0 0 0 0,0-3 15 0,0 2-17 16,16 14 12-16,-9-11-1 0,7-4-12 15,-3 2 19-15,6-1-22 0,-2-3 4 0,2-1-9 16,-2 0 20-16,4-2-31 0,-1-2 35 0,-5 0-14 16,4 0-15-16,-4-1 2 0,-2-1 36 0,0 0-4 15,-3 1-22-15,-1-2-7 0,1 1 22 0,-3-1-23 16,1 0 23-16,-1 1-13 0,-2 0 1 15,-3-1-9-15,0 0 13 0,0 0-13 0,7 0-42 16,-7 0-17-16,7 0-35 0,-7 0-56 0,0 0 12 16,0 0-198-16,0 0-83 0,0 0 28 0,12-12 25 15,-11 12 39-15,-1-1-9 0,1 1 10 16</inkml:trace>
  <inkml:trace contextRef="#ctx0" brushRef="#br0" timeOffset="81275.7506">4110 4482 696 0,'4'3'242'0,"-1"-2"-26"0,-1 2-10 16,0 0-30-16,1 0-12 0,-1 0 16 0,1 2-32 15,-1-1-13-15,-1 2-11 0,2 10-3 16,0-4 7-16,-2 0-19 0,0-2-19 0,0 0-2 15,-1-1-13-15,0-1 10 0,0 5-12 16,0 1-7-16,-10 16-3 0,7-18-30 0,3-12 4 16,0 11 11-16,0-3-31 0,0 0 3 0,-14 13 25 15,9-12-5-15,1-2-24 0,1 2 11 0,1-2-11 16,1-2 17-16,-1-1-55 0,0-1-18 16,0-1-11-16,1-1-39 0,0 0-37 0,1-2 10 15,0 1-229-15,-1-3-67 0,2 0 31 16,1-1 27-16,5-9 21 0,1-2 20 0,5 0 13 15,0-5 4-15</inkml:trace>
  <inkml:trace contextRef="#ctx0" brushRef="#br0" timeOffset="82310.5244">4693 4680 328 0,'14'0'337'0,"-14"0"-78"0,0 0-48 0,0 0-30 16,0 0-8-16,0 0-15 0,0 0-16 16,0 12-12-16,0-12-5 0,0 0-25 0,13 24-8 15,-15-19 21-15,-1 0-15 0,-3 8-6 16,-2-3-7-16,-1 2-9 0,0 0-4 0,0-1-36 16,-2-3 20-16,3-1-18 0,-2 3 4 0,-3 1-17 15,3-1 7-15,1 0-7 0,2-3 9 16,0-1-21-16,1-2-24 0,2 0-19 0,0-1-12 0,2-2-24 15,-1 1-63-15,3 0 12 0,-1-1-73 16,-2-1-123-16,3 0 24 0,0 0 20 0,1-9 20 16,0 4 22-16,2 0-100 0,5-11 22 15</inkml:trace>
  <inkml:trace contextRef="#ctx0" brushRef="#br0" timeOffset="82661.6934">4874 4107 551 0,'0'-3'306'0,"0"0"-53"0,0 0-47 15,1 1-29-15,1 2-24 0,1 0 15 0,1 2-3 16,0 1-15-16,1 0-11 0,8 7-25 15,3 1 6-15,-4 0-40 0,3 1 18 0,0 4-27 16,0-1 18-16,-1-1 3 0,1 3-32 0,-2-1-2 16,3 0 4-16,-4 1-7 0,-1 0 3 0,3-1-32 15,-2-1 18-15,1 1-12 0,-4-1 12 0,-2 0-19 16,2-2-7-16,0 0 35 0,-2-1-42 16,2 0 17-16,-4-5-4 0,1 3-36 15,-2-4-9-15,0 0-25 0,-1 1-12 0,0-4-28 16,-1 0-32-16,1 0 11 0,-1-1-119 0,1-2-119 15,-1 0-70-15,-2 0 28 0,0 0 25 0,0 0 21 16,21-15 14-16,-13 3-4 0</inkml:trace>
  <inkml:trace contextRef="#ctx0" brushRef="#br0" timeOffset="82968.0416">5336 4159 526 0,'4'-6'356'0,"-3"-1"-77"0,0 3-37 16,-1 1-5-16,2 0-35 0,-1 1-24 15,-1 0-16-15,1 0-33 0,-1 0 9 16,1 3-18-16,-2 2-14 0,0-1-4 0,0 3-6 16,-2 2 9-16,-1 8-8 0,-2 1-6 0,-1 2-30 15,-1 0 12-15,0 0 8 0,-1 2-1 0,0 0 12 16,2-2-27-16,-3 2-5 0,0 0-6 0,2-3-38 16,-3 3 19-16,2 0-7 0,-1-1-2 15,1-1-3-15,-2-2 3 0,-1 4 7 16,3-6-4-16,4 4 4 0,-2-5-39 0,2-3 14 15,0-1 14-15,1-1-3 0,-2 6-21 0,1-5 8 16,2-3-27-16,0 0-46 0,0-4-21 0,0 2-30 16,2-3-22-16,0 2-21 0,0-3 13 15,1 1-213-15,2-2-71 0,-1 1 34 0,2-3 12 16,0 2 24-16,2-1 23 0,0-1 23 16,-1 1 19-16</inkml:trace>
  <inkml:trace contextRef="#ctx0" brushRef="#br0" timeOffset="83275.1201">5457 4559 239 0,'3'2'324'0,"1"1"-60"0,1-1-35 0,-2 0-17 0,-1 3-8 15,2-1-22-15,-2 1 15 0,5 8-21 16,-1-5-26-16,-3 0 19 0,-3 1-15 0,3 1-34 15,-3-2 16-15,1 0-7 0,0-1-9 0,-1 1-41 16,0 0 5-16,0-1-17 0,0 14-19 16,0-7 0-16,0-14 14 0,0 15-28 15,0-2 33-15,0-2-27 0,0 0-13 0,0-1 13 16,0-2-3-16,0-1-13 0,0-1-5 0,0-6-34 16,0 11-7-16,-12 3-25 0,11-10-43 15,0-1-27-15,-1 1-29 0,2-2 15 0,0-2-157 16,0 0-136-16,0 0 40 0,2 1 25 0,-1-3 25 15,2 1 17-15,1-4 26 0,10-1-24 16</inkml:trace>
  <inkml:trace contextRef="#ctx0" brushRef="#br0" timeOffset="83591.0294">6198 4917 246 0,'2'4'283'0,"-1"-2"-48"0,0 2-11 0,1-2 5 16,-1 3-28-16,1-3-18 0,-2 3-29 16,0 0-6-16,0 0-17 0,0 0-8 0,-2 0-19 15,1 1 3-15,1-6-30 0,0 6 21 0,0 0-26 16,0 1-17-16,-8 5 12 0,4 3-13 15,-1-5-19-15,0-1 7 0,1-1-3 0,2-1 6 16,-3-1-27-16,1-2 6 0,1 0-29 0,0 1-8 16,-7 3-24-16,1-2-62 0,2-2 22 0,1 0 7 15,0-4-217-15,0 1-84 0,6-1-2 16,0 0 18-16,0 0 30 0,0 0 15 16,0 0 1-16</inkml:trace>
  <inkml:trace contextRef="#ctx0" brushRef="#br0" timeOffset="84277.3126">9034 4393 350 0,'1'-5'277'0,"-1"-1"-30"0,1-2-36 0,0 1-5 16,0 3-14-16,1-2-13 0,1 0-12 0,-2 1-5 15,-1 5-14-15,2-14 0 0,-2 9 4 0,0-1-22 16,1 1 21-16,-1-1-24 0,2 0-24 15,0 0 11-15,0 1-36 0,3-6 10 0,1 0-6 16,4 0-10-16,-3 4 19 0,2-4 6 16,3 4-46-16,3 0 5 0,0 0-9 0,0 3-8 15,1 1-14-15,-5 2-16 0,3 1 11 0,-14 0 2 16,17 0 4-16,1 0-2 0,20 16 8 0,-20-9-18 16,2 5 31-16,-1-1-47 0,-3 4 24 15,-2 3 19-15,-1 5-24 0,-4 0 3 0,-4 2 13 16,3 0-4-16,-7 1-29 0,0 0 15 15,-1-12-31-15,0 5 19 0,0 4 26 16,0-1-46-16,-13 25 1 0,4-24 2 0,3-4 27 16,-5 1 4-16,1-2 4 0,-2-2-34 0,-2-2 1 15,0-1 1-15,-1 0 40 0,5-3-39 0,-5-1-12 16,5-3-17-16,-6-3-14 0,1 2-29 16,3-3-38-16,0 1-29 0,2-3-8 0,2 1 14 15,8-1-125-15,0 0-63 0,-7 0-95 0,7 0 67 16,-12-10-15-16,11 6 23 0,2-2 13 15,3-9 59-15,-4 8-7 0</inkml:trace>
  <inkml:trace contextRef="#ctx0" brushRef="#br0" timeOffset="84608.0376">9462 4332 483 0,'2'-5'339'0,"2"-1"-55"0,-3 2-31 15,-1 2-2-15,3 0-34 0,-1-1-33 0,0 2-32 16,-1-1-10-16,0 2 2 0,-2-1-38 16,-2 2-10-16,-2 2 19 0,-8 8-21 0,-1 0-15 15,-1 0-3-15,1 3-3 0,-1 2-13 16,1 0-1-16,-2 1-6 0,4 1-20 0,-2 2 18 16,3 3-8-16,0-1 7 0,1-1-16 0,3 1-10 15,-1-1 6-15,3 1 33 0,-2-5-44 0,6 4 36 16,-2 0-4-16,2-3-51 0,0 0 17 15,1-9 4-15,0 3-1 0,0 2-5 0,0-2 3 16,18 16-29-16,-15-19 7 0,4 6-24 0,-2-6-26 16,0-1-26-16,4 4-8 0,0-6-33 15,0-3 11-15,1 0-135 0,-1-2-66 0,-9-1-83 16,7 0 31-16,7 0-11 0,16-19 13 0,-13 12 54 16,-5-5 26-16,3 2-41 0</inkml:trace>
  <inkml:trace contextRef="#ctx0" brushRef="#br0" timeOffset="84993.0317">9550 4634 557 0,'2'-3'288'0,"0"0"-36"0,1-1-22 0,-1 2-37 0,-1 0-12 15,3-1-4-15,-2 3 1 0,2 3 17 16,-1-1-50-16,1 1 12 0,-2 1-38 16,2 1-26-16,3 8 13 0,1-1-16 0,-6 1-2 15,4 1-17-15,-3-2 13 0,-3-1-26 0,3-3-8 16,-2-2 2-16,0 1 30 0,0-1-16 15,-1 0-34-15,1 0-16 0,-1-1 23 0,1-1-21 16,-1 0-1-16,0-1 20 0,1 0-26 0,0 0 11 16,0-1 35-16,-1-1-10 0,1 1-5 15,0-2 24-15,0 0 5 0,3 1-6 0,-4-1-8 16,0 0 10-16,0 0 11 0,6 0-23 0,-6 0-24 16,16-12 11-16,-11 11-2 0,1 1-27 15,-2-2 26-15,1 1 15 0,-1 0-30 0,1 1 26 16,-1 0-28-16,-4 0-1 0,0 0-21 15,8 0 42-15,-8 0-29 0,8 0 5 0,6 12 6 16,-3-3 1-16,-1 2-19 0,-1-1 0 0,-1 2 8 16,0-1-2-16,-3 4-106 0,-1-8-16 15,0 1-1-15,1-1-28 0,-4 1-44 0,2-1-20 16,-2-1 20-16,0-2-174 0,5 11-95 0,-5-9 17 16,2 1 48-16,-1-1 26 0,3-3 23 15,0 2 24-15,8 1 18 0,0-1 8 0</inkml:trace>
  <inkml:trace contextRef="#ctx0" brushRef="#br0" timeOffset="85208.7466">9904 4953 683 0,'5'1'322'0,"-1"-1"-11"0,1 2-57 16,-2-2-17-16,0 3-48 0,1-3-13 15,-1 1 1-15,0 0-3 0,1-1-2 0,-2 3-24 16,0-1-30-16,0 2-11 0,-3-1-11 0,2-1 10 16,-1 2-10-16,-2 1-10 0,0 1 15 15,-4 7-21-15,-3-2-11 0,1-1-9 0,-1 2-4 16,0-5-6-16,-1 4-6 0,-1-2-30 15,2-2-12-15,-1 2-35 0,1-3-14 0,1-3-43 16,0 0-42-16,3 0-29 0,1 0 14 0,-2-2-143 16,3-1-116-16,3 0 11 0,0 0 21 15,-2-5 32-15,2 0 19 0,1 2 17 0,1-1-39 16</inkml:trace>
  <inkml:trace contextRef="#ctx0" brushRef="#br0" timeOffset="85557.7081">10419 4503 565 0,'2'-4'332'15,"0"2"-52"-15,-1 0-54 0,2-1-7 16,-2 2-26-16,1 1-17 0,0 0-1 0,2 1-5 15,-2 3-6-15,1-1-13 0,1 2-43 0,8 7-9 16,-3 1 19-16,1 0-17 0,1 2 0 16,-1 1 6-16,1 0-14 0,1-1-3 0,-1 3 9 15,0-1-55-15,3 1 24 0,-5-2 10 0,2 0-54 16,-1-1 32-16,-3 1-37 0,1 0 26 16,-1-3-18-16,2 2 14 0,-1-1-4 15,-2-2-4-15,-1 1-18 0,2-3-18 0,-3-4-47 16,1-2-42-16,-5 2-23 0,1-3-28 15,0 1-52-15,0-2 18 0,0-1-255 0,1 0-3 16,-2-1 28-16,0 0 27 0,0 0 41 0,0 0 30 16,6-12 7-16,3 0-17 0</inkml:trace>
  <inkml:trace contextRef="#ctx0" brushRef="#br0" timeOffset="85873.0093">10774 4664 592 0,'2'-5'359'0,"2"2"-74"0,-3 0-21 15,-1 0-11-15,2 1-54 0,-1 1-4 0,0 0 4 16,1 1-43-16,-1 1-23 0,1 2 0 16,-2 1-1-16,2 1 22 0,-4 2-14 0,0 9-57 15,2-7 31-15,-9 16-42 0,4-7-9 0,2 2-4 16,-5-1-8-16,0 0-5 0,1 2 33 16,0 0-7-16,-3-1 14 0,1 1-9 0,1-2 14 15,2 1-10-15,-4-2-9 0,1 1-17 16,0 0-12-16,1-3-3 0,0 1 11 15,0-4-21-15,2-1-1 0,-1 1-7 0,-1-1-17 16,4-4 10-16,0-2 9 0,2 0-28 0,0-1 2 16,0-1-79-16,0-1 4 0,1-2-23 0,-1 1 2 15,0-1-54-15,1-1-23 0,1 0-45 0,0-3 20 16,-1-1-222-16,3 2-14 0,0-2 36 16,0-1 27-16,4-10 33 0,5-1 25 0,-1-1 16 15,4 3 2-15</inkml:trace>
  <inkml:trace contextRef="#ctx0" brushRef="#br0" timeOffset="86297.3345">10851 4816 699 0,'6'-1'301'0,"-3"-1"-47"0,0 0-40 16,2 2 18-16,0 2-2 0,0 1-31 0,-1 0-41 15,8 6-12-15,-3 1 5 0,-2 3-18 0,0 2-11 16,-2-1-32-16,-1 2 18 0,-3-3-6 0,-1 0-28 15,0-1-24-15,1 6 14 0,-1-11-13 16,0 1 5-16,0 3 3 0,0 0 1 0,0 1-16 16,-12 9-5-16,11-15-14 0,0-2-8 0,1 0-2 15,-1 0 24-15,1-1 31 0,0 1-48 16,0-4 42-16,0 0-6 0,0 0-6 0,0 0-21 16,0 0-4-16,4 1-4 0,-1-3 36 15,-1-2-12-15,0 1 5 0,7-7-7 0,3-3-3 16,-1 6-9-16,0-3-10 0,-3 6 11 0,1 0-4 15,-2 2-3-15,-1-1-2 0,1 2-3 16,0 0-2-16,-3 1-2 0,-4 0-31 0,0 0 1 16,9 0 33-16,11 13-4 0,-12-6 0 0,-2 0-10 15,3 5 21-15,0-1-2 0,-2 2-32 0,-1 0 17 16,-4 0-1-16,3 0-2 0,-1-1-1 0,-1-1-1 16,-2-2-6-16,1 0 0 0,-1-2-86 15,0-1-17-15,1 1-28 0,-2-3-24 0,0 0-29 16,0-4-26-16,0 0 19 0,0 0-176 15,0 6-73-15,0-6 8 0,0 0 47 0,-12 6 25 16,10-8-9-16,-1-2 22 0,0-1 47 16,0 0 3-16</inkml:trace>
  <inkml:trace contextRef="#ctx0" brushRef="#br0" timeOffset="87141.8373">11548 4388 401 0,'1'-3'228'16,"4"2"-28"-16,-3-1-3 0,2 1-1 16,2 0-31-16,0 1-18 0,-2 0-15 0,3 1 0 15,-2 0-22-15,1 1 10 0,8 6-35 0,-3 1-11 16,1 0 18-16,-4 2-5 0,1 3-15 16,-5 2-17-16,-1 0 13 0,2 2-22 0,-5-7-2 15,0 3-7-15,0 4-2 0,0 2 8 0,-14 23-11 16,9-23-8-16,2 3-14 0,0 0 7 15,-1-2 9-15,4-10-4 0,0 4-5 16,0 3-5-16,0-1-12 0,0 3 13 0,0-1 11 16,0-2-1-16,9 16-26 0,-7-25 24 0,2 2-16 15,-1-2 18-15,0-1 18 0,3-1-11 16,-3-2 10-16,2-1 3 0,-2 1-7 0,1-3 31 16,1 1-14-16,1-1 6 0,-3-1-21 15,4 0 0-15,-3 0 31 0,0 0 6 0,1 2-32 16,-5-2-4-16,0 0-6 0,0 0 15 0,7 0-7 15,-7 0 32-15,0 0-9 0,9 0-57 16,-9 0 0-16,0 0 51 0,13 11-8 0,-7 1-25 16,-3-2-12-16,4 8-3 0,-3 0 5 15,1 1-2-15,3 1 0 0,-3 2-2 16,-3 2-1-16,0-5 8 0,-2 3-27 0,0 2-2 16,0 1 38-16,0-1-11 0,0-13-2 0,0 8-2 15,0 3-6-15,-12 23-30 0,9-20 8 0,-7-1 38 16,7-1-10-16,-5 3 0 0,2-3-35 15,-4-4 2-15,0-1 49 0,-1 0 6 16,2-2-3-16,-5-6-3 0,0 0-4 0,0-3-20 16,0-2-25-16,-4 0 4 0,2-2 39 0,0 0-1 15,7-3-2-15,-4 0-3 0,-3 0-1 16,3 0-10-16,0 0 1 0,3 0 6 0,2 0 12 16,0 0-6-16,-3-12 18 0,6 12-3 0,1-1 16 15,2 0-19-15,-2 0 10 0,0-1-3 16,1 2 10-16,0 0-5 0,3 0-1 0,0 0-14 15,0 0 12-15,0 0-5 0,0 0-5 16,-7 0-2-16,7 0 4 0,0 0-4 0,0 0 5 16,-6 0-35-16,6 0 24 0,0 0-18 0,0 0 1 15,-7 0-44-15,7 0 3 0,0 0 3 16,0 0-95-16,0 0-39 0,-17-11-59 0,16 8 23 16,-5-2-315-16,0 3 39 0,1-2 36 15,-5-4 5-15,-1-1 58 0,1 0 26 0,-1-1 22 16,3 1 34-16,-1-3-12 0,-1 0 3 15</inkml:trace>
  <inkml:trace contextRef="#ctx0" brushRef="#br0" timeOffset="94043.7945">25393 11924 232 0,'0'0'318'0,"0"-15"-33"0,-14 15-48 0,0-26-9 16,14 22-7-16,-2 0-21 0,2-2-40 0,0 2-13 15,-3-1-21-15,1 2-1 0,-1-1-26 0,1 1 6 16,0 0-19-16,0 1 11 0,0 0-23 15,-4-1 16-15,3 0-15 0,-1 2-10 16,-4-1 6-16,2 2 8 0,6 0-21 0,-7 0-5 16,-5 0 17-16,-2 0-37 0,-16 15 19 0,15-8-3 15,-4-1-21-15,1 3 22 0,3-2 0 16,-1 5-2-16,2 1-11 0,1 0 7 16,-1-1-33-16,4 3 30 0,3 2-30 0,-5-1 21 15,2 2 33-15,9-4-30 0,-3 4 12 16,4 3 6-16,0-12-12 0,0 4-4 0,0 5 1 15,13 20-10-15,-6-19-3 0,3-1 27 0,0-2-9 16,1 0-5-16,3-1-4 0,-1-2-3 0,1-2 3 16,0-1-14-16,0 0-2 0,0-1-1 15,5-1 16-15,-4 0-3 0,1-3-3 0,0-3-4 16,-4 2 1-16,-1-3-21 0,-3 0-1 16,0 1 1-16,2-2-67 0,-10 0-41 0,0 0-13 15,9 0-32-15,-1 0-27 0,11-13-44 0,-8 4 13 16,-2 3 18-16,-4-2-158 0,-1 1-54 15,-3 0 31-15,-1 1-40 0,0 6 10 0,0 0 48 16,-14-23 12-16,2 12 35 0</inkml:trace>
  <inkml:trace contextRef="#ctx0" brushRef="#br0" timeOffset="94222.4288">25188 12091 546 0,'-6'-2'320'0,"3"-2"-58"0,0 2-13 0,1 0-14 0,1-1 17 16,0 0-42-16,2 0-18 0,0 0-24 15,1 2-42-15,3-1 7 0,-2 0-7 0,1-1-19 16,2 0-31-16,11-1 6 0,-5 3-39 16,1 0-38-16,-3-1-22 0,-1 0-31 0,0 2-43 15,1-2-35-15,11 0 9 0,4-2-223 0,-6 1-61 16,0-2 27-16,6-7 58 0,2 1-1 16,-3 2 7-16,2-2 26 0</inkml:trace>
  <inkml:trace contextRef="#ctx0" brushRef="#br0" timeOffset="95003.1569">25792 11836 388 0,'5'-3'352'0,"-1"-2"-46"0,0 2-11 0,-3 0-35 16,1 0-17-16,2 2-24 0,-2-1-50 0,0 1-23 16,0 2 14-16,1 1-23 0,2 1-46 15,-3 2 48-15,4 9-51 0,1 0 0 0,-3 1-3 16,-1 1 4-16,1 0-13 0,1 7-25 15,-4 0 17-15,-1 1-37 0,0-12 25 0,0 6-18 16,0 3-16-16,0 1 21 0,0-1-5 0,-17 22-3 16,13-24-8-16,-3 4 16 0,1-5-32 15,-2 0 12-15,1-2 5 0,3-2 14 0,0-3-9 16,2-3-22-16,-2-2-2 0,1 1 14 16,0-2-11-16,1 0-16 0,2-2 24 0,-2-2 13 15,0 2-39-15,2-3 18 0,-1 0 0 0,1 0-8 16,0 0-6-16,0 0 25 0,0-15-6 15,5-2-6-15,-1 0 10 0,4-8-4 0,-2 0-24 16,1 0-1-16,0 0 1 0,4-4 7 16,-2 1 0-16,4-5 0 0,3 1 19 0,-1 3 0 15,1-3-22-15,0 0 35 0,2 2-5 16,-2 3-4-16,0 3 4 0,0 1-1 16,-1 2-5-16,3 1 11 0,-2 1-4 0,0 1-2 15,-5 4 3-15,3 5-16 0,-1 0 12 0,0 5-20 16,1 1-1-16,-14 3-1 0,8 0-2 15,5 0 13-15,10 18-8 0,-13-4 15 0,-1 0 6 16,-3 4-2-16,-3 2-3 0,-1-1-2 16,-2-10-3-16,0 7-20 0,0 2-1 0,-20 24 0 15,8-21 9-15,-1-1-17 0,-3-3 14 0,1 1-13 16,-4 0 17-16,2-2-10 0,-1 0 5 0,-1 0-1 16,2-1 1-16,-4 1-6 0,4 1-1 0,1-1-22 15,2-3 9-15,3 3-4 0,4-3 2 16,1 4 46-16,6-4 3 0,0-13-24 0,0 13 0 15,19 15 0-15,-3-14 5 0,5 1 1 0,-1 0-2 16,4-2-2-16,2 1 1 0,0-3-8 16,4 4-2-16,-3-2 2 0,0-2-2 15,1 3 1-15,-1-3 23 0,0 0-25 0,-4 2 14 16,2-2-20-16,-3-1 15 0,2 2 17 0,1 0-20 16,-4-3 9-16,-2 2-13 0,-2-3 12 0,-2 1 4 15,-3-2-12-15,-1 0-4 0,1-2 6 16,-6 2-11-16,1-4 10 0,-3 1-2 0,0 0-2 15,-1-2-11-15,1 1 32 0,-1-1-14 0,-1 0-14 16,0 0-11-16,-2 0 12 0,2 0-1 0,-1 0 13 16,1-1 13-16,-2 0-17 0,0 1-14 15,0-2 1-15,0 0-54 0,-3 1-41 0,-1-1-29 16,-3-1-36-16,2-1-71 0,1-2 23 0,-9-1-261 16,1 0 36-16,1-4 33 0,2-4 27 15,-4 1 26-15,2 1 44 0,-5-2-25 0,4 0 54 16,6 0 7-16</inkml:trace>
  <inkml:trace contextRef="#ctx0" brushRef="#br0" timeOffset="96900.6746">1156 11464 484 0,'0'0'287'15,"0"-14"-23"-15,0 14-36 0,-14-24 7 0,13 18-31 16,2 4 16-16,1-1-39 0,-4 0-25 0,1 3-15 16,0-1-3-16,0-4-11 0,-3 6-24 15,6 0-23-15,-6-2-8 0,6 1 11 0,-2 2-2 16,0-1-34-16,-2-5 1 0,4 6-8 15,2 2 3-15,3 2 9 0,0 2-34 0,0 0 21 16,-1 1 22-16,3 2-10 0,3 3-33 0,-1 1 15 16,2 2 1-16,1-1-22 0,1 1 15 15,2 1-22-15,0 0 5 0,-1 0 17 16,1-1-11-16,0 2 38 0,5 1-50 0,-7 1 19 0,1 1-13 16,2-1 10-16,1 0-11 0,1 2-19 15,-3 1 29-15,1-2-6 0,-2 1-5 16,1-2 11-16,-3 3-20 0,-1-2 14 0,0 0-1 15,1 0 6-15,-4 0-26 0,3 1 17 0,-3 0 12 16,1-3-6-16,-1-2-17 0,1-2 18 0,-3 1-14 16,1-3 39-16,-1-2-48 0,-2-1 10 0,0-4-3 15,-2 0-22-15,-1-1 20 0,-1-2-11 16,2-1 29-16,-2 0-22 0,1 0-29 0,-3-2-8 16,3 2 5-16,-1-3-24 0,-2 0-38 15,0 0-22-15,0 0-60 0,9-10 8 0,0-2 15 16,-1-4-161-16,2-6-113 0,-1 2 30 0,-3-5 23 15,4-2 52-15,-3 0-9 0,1 2 5 16</inkml:trace>
  <inkml:trace contextRef="#ctx0" brushRef="#br0" timeOffset="97370.1">1858 11623 397 0,'8'-14'288'0,"-4"5"-30"0,-2 1-4 15,0 0-16-15,0 4-16 0,0 0-25 16,0 0 1-16,-1 1-25 0,0 2-31 0,-1-1-11 15,1 0-5-15,0 0-19 0,0 2-30 16,-1 0 26-16,0 0-22 0,0 2 24 0,0 1-45 16,2 1 55-16,-2 1-39 0,2 2 13 0,-1-1-21 15,-1 5 15-15,0 6-21 0,7 22-17 16,-7-27 18-16,0 5 7 0,0 5-7 16,0 2-7-16,0 2-9 0,0 1-5 0,-13 30-4 15,9-27-26-15,-2 3-1 0,1 3-2 0,-6 2 0 16,0-1 38-16,2 2 4 0,-4 0 1 15,2 2-10-15,0-3-12 0,-2 0-9 0,2 0 15 16,-5 0-4-16,5-2-4 0,0-5-6 16,-2 2 2-16,4-3-8 0,-5-5 1 0,5 2 17 15,-1-4-24-15,0 1 22 0,1 0-10 0,2-2-1 16,-2-5-8-16,2 1 3 0,0-3-9 16,2-1 10-16,0-3-15 0,3-3 16 0,-1-3-17 15,2 2 18-15,-2-2-7 0,0 0-1 0,1-2-11 16,2 0 10-16,-2 2 2 0,2-3-33 15,-1 0 17-15,0 0 8 0,-1 2 5 0,2-2 17 16,-1 0-11-16,0 1-19 0,0-3 0 0,1 3-2 16,-2-1-34-16,2 0-55 0,0 0-1 15,-2 1-54-15,2-3-22 0,0 0-67 0,0 0 21 16,0 0-227-16,-8-10-16 0,7 4 38 0,2-1 15 16,4-7 25-16,0-1 27 0,3 1 20 15,4-2 14-15,-2-4 47 0</inkml:trace>
  <inkml:trace contextRef="#ctx0" brushRef="#br0" timeOffset="97768.8867">2472 12156 514 0,'1'-3'228'0,"0"1"-22"0,0 0-12 15,1 0-7-15,1-1-4 0,-1 2-25 16,2-1-1-16,-1 1-10 0,3 0-23 0,1-1-4 16,-1 2-4-16,12-4-11 0,3 3-10 15,2-2-4-15,0 2 13 0,1-2-16 0,0 3 8 16,-11 0-18-16,4 0-13 0,3 0 14 0,3 0-23 15,2 0-1-15,-1 0-26 0,23-9 32 0,-25 7-21 16,-12 2 12-16,7 0-11 0,-2 0-3 16,0 0-6-16,-2 0-2 0,-1 0-9 0,-2 0-8 15,-2 0 4-15,-1 0-9 0,1 0 1 16,-8 0-14-16,8 0-22 0,-1 0-42 0,-7 0-47 16,0 0-38-16,7 0 15 0,0 7-184 15,-9-4-75-15,-3 0-9 0,0-2 26 0,-10 10 26 16,-2-3 35-16,-1 3 28 0,0 1 14 0</inkml:trace>
  <inkml:trace contextRef="#ctx0" brushRef="#br0" timeOffset="98153.988">2574 12444 315 0,'-5'3'343'16,"5"-3"-16"-16,-2 2-76 0,1-1-6 0,-2 1-26 15,3-1-26-15,-1-1 22 0,1 1-50 0,3 0-31 16,1 0 6-16,1-1-32 0,2 0 13 0,12 2-36 16,-8-2 8-16,9 0-23 0,3 0-2 15,3 0-4-15,3 0 2 0,1 0-24 16,-2 0 9-16,2 0-17 0,0 0 9 0,-2 0-31 16,31-11 7-16,-33 10-5 0,-1-1-3 15,1 2 39-15,-2-1-45 0,-6-1 3 0,5 2 13 16,-8-1-19-16,-15 1 32 0,11 0 20 0,-2 0-30 15,-1 0 38-15,-2 0-14 0,-6 0-24 0,7 0 27 16,-7 0-35-16,8 0 1 0,-8 0 34 0,8 0-17 16,-8 0-2-16,7 0-5 0,-7 0 11 15,0 0-3-15,13-8 24 0,-11 8-7 0,0-1-3 16,0 1-6-16,0 0-50 0,0 0 20 16,0-1-26-16,0-1-33 0,-2 1-27 0,0-1-22 15,1 0-27-15,1-2-61 0,-3 1 16 0,0-1-239 16,-1 0-44-16,1-3 19 0,-1 0 40 15,2-1 23-15,0-6 50 0,0-2 0 0,0-1 37 16</inkml:trace>
  <inkml:trace contextRef="#ctx0" brushRef="#br0" timeOffset="102352.1496">4000 12239 496 0,'0'0'231'0,"0"0"-42"0,0 0-13 0,0 0-4 15,0-13-19-15,0 13-5 0,0 0-36 16,0 0 4-16,-13-25-19 0,16 21-23 0,1 0 16 15,7-6-10-15,-2-1-12 0,1 1 1 16,1 1-3-16,1-4-10 0,-1 4 5 0,2-3 10 16,3 1-27-16,-3 0-1 0,5-2-2 0,-1-2-5 15,-1-1-14-15,0 2 16 0,1-6 6 16,-1 4-25-16,2-1-8 0,2-3 3 0,-2 0 3 16,2-1 20-16,-1-1-28 0,5-2 2 15,-1-1 15-15,0-1-30 0,-2 1 2 0,4-5 16 16,0 1 0-16,-3 0 6 0,-4-1-16 0,1-1 8 15,-3 3 4-15,-1-1 0 0,-4 1-8 16,2 3-7-16,-5 0-4 0,-2-4 6 0,-2 3 2 16,-2 3-3-16,-1-2 18 0,-1 14-5 0,0-4-15 15,0-2 6-15,-12-16-6 0,6 15 8 16,-2 2-7-16,-2 3 15 0,1-2-22 16,-1 5 8-16,-4 0-2 0,2 3 6 0,-1-1-11 15,-1 2 8-15,3 3-1 0,-1 2 6 16,3 0-13-16,9 1 5 0,-9 0 2 0,-5 0 0 15,-15 11-4-15,14-4 22 0,-2 2-7 0,2 2 15 16,-2 2-9-16,3 2-4 0,-1 3 9 0,3 3-7 16,-1-2-4-16,4 3 14 0,-1 1-12 0,0 4 10 15,2 0 17-15,-1 1-14 0,1 1-3 16,-1 2-17-16,5-1 9 0,-3 1 0 0,2 4 17 16,1-2-24-16,0 3 9 0,0-3-5 0,1 1 10 15,0 3-4-15,1 1 24 0,1-3-3 16,-1 2-16-16,2 2 12 0,0 0-7 0,0-20-11 0,0 12 28 15,0 5-20-15,0 2-10 0,0 2 15 16,0 2-21-16,0 0 10 0,0 1-28 0,0 0 13 16,0 1-16-16,-9 42 5 0,5-44 19 15,-1 0-18-15,0-1 26 0,0-2-4 0,-2-1-31 16,3 0 53-16,-3-1-42 0,-2-1 1 0,1-2 12 16,0-2 3-16,-3-3-8 0,3-1-22 15,0-3 19-15,-4-3-16 0,3 3 43 16,-4-2-18-16,2-3-2 0,2-2-15 0,-2-4 18 15,-3 0-13-15,3-4-20 0,-4-1 8 0,2 0-25 16,-2-5-18-16,2-2-38 0,13-2-14 16,-15 0-15-16,-17-14-8 0,15 4-56 0,6-8 18 15,-4 0-106-15,3-2-88 0,0-4-37 16,4 3 30-16,1-1 26 0,1 2 22 0,-3 0-9 16,4-2 36-16</inkml:trace>
  <inkml:trace contextRef="#ctx0" brushRef="#br0" timeOffset="102593.9515">3774 12666 408 0,'2'-8'235'0,"2"0"-43"0,-2 2-9 0,1 1-35 16,6-6 12-16,-1 4-8 0,-2 0-13 0,4-4-6 15,0 2 12-15,2 1-8 0,1-1-6 16,0 1-28-16,2 0-14 0,-1 1 11 0,4-1-7 16,2 1-10-16,5-1-13 0,-2-1 19 0,2 3-1 15,2 0-26-15,-1-1-25 0,2 1 3 16,-3-2-1-16,1 0 8 0,2-1-22 15,1 3 8-15,0-1-11 0,1 0-16 0,1 0 8 16,0 1-38-16,-1-1-13 0,1-3-13 0,1 3-23 16,-3-1-19-16,1-2-5 0,-1 0-13 15,-1 1 12-15,-1-5-153 0,1-2-86 0,-2-2-34 16,1 0 27-16,0-1 2 0,1-3 14 0,0-2-1 16</inkml:trace>
  <inkml:trace contextRef="#ctx0" brushRef="#br0" timeOffset="103015.6092">5283 11662 322 0,'10'-23'280'0,"-2"2"-20"16,-1 0-13-16,0 2-32 0,-2 0 4 0,1 5-15 0,-5 2-18 16,1 3-28-16,-2 3 4 15,0-1-29-15,0 7-5 0,0 0-8 16,0-8-12-16,0 8-22 0,0 0-5 0,0 0-18 0,-13-10 14 15,9 11-7-15,0 2 7 0,-7 8-19 16,0 2 4-16,-1 3-8 0,-1 0 3 0,-1 3-17 16,-1 2 4-16,1-2-8 0,-1 5 4 15,2-1 11-15,-5 2 0 0,6 3 5 0,-3 0-16 16,2 2 9-16,0 1-19 0,0 1-16 0,1 1-5 16,1 2 38-16,0 1-8 0,1 1-31 0,1 1 28 15,1 1-31-15,-3-1 12 0,6 1 15 16,1 2-15-16,-2 0 6 0,3-4 11 0,1 2-29 15,-2-1 17-15,4 2-3 0,-1-3-2 16,1-19-15-16,0 7 14 0,0 5-6 0,0 3-9 16,14 29-18-16,-9-34 34 0,1 1-1 15,2-2-3-15,-2-2-25 0,4-2-3 0,2-3-33 16,2-5-16-16,0-4-4 0,1 1-10 16,4-5-46-16,-1-1-7 0,2-4-18 0,-10-2-29 15,22-12 17-15,-12 2-227 0,3-2-55 0,-5-3 41 16,1-2 26-16,-2 0 24 0,2-3 15 15,-2-4 55-15,-3 1-39 0</inkml:trace>
  <inkml:trace contextRef="#ctx0" brushRef="#br0" timeOffset="103332.6587">5444 12156 461 0,'-4'-23'271'0,"4"2"-27"0,0 10-9 0,0-6-21 0,0-1 6 16,0 2-3-16,0-1-35 0,11-17-9 0,-8 19-10 15,3 0-27-15,-2 5-20 0,6 0-15 16,-4 1 7-16,3-1-21 0,2 6-17 0,-1 2 3 16,-10 2-4-16,13 0-17 0,3 0 12 15,16 17-25-15,-16-5 0 0,0 1 18 0,-3 4-13 16,4-3-10-16,-6 7-5 0,0 2-11 0,-5 0 22 16,-4 2-23-16,-1-2-8 0,-1-8-13 15,0 7 11-15,-16 29-5 0,7-26 1 0,-2 0 7 16,-3 0-3-16,0-2-7 0,0 0-4 0,1-1-21 15,-2-1-17-15,2-3-9 0,-3 2-18 16,3-2 2-16,-1-4-40 0,2-1-8 0,2-1-23 16,1-3 12-16,0-4-138 0,2-2-94 0,4-3 25 15,3 0 24-15,0 0-48 0,1-12 20 16,5-4 12-16,1-1 23 0</inkml:trace>
  <inkml:trace contextRef="#ctx0" brushRef="#br0" timeOffset="103664.814">5762 12064 411 0,'7'-16'288'0,"1"7"-6"0,-5 2-30 15,0 1-32-15,-1-1-10 0,1 3-24 0,-2 1-10 16,1-1-37-16,-2 2-15 0,0 2 9 0,0 0-25 16,0 0-10-16,-5 0-24 0,2 2-17 15,-1 1 10-15,-10 8-10 0,-1 1 9 0,2 4 6 16,-4 0-13-16,2 3-7 0,1-1-6 15,1 1-24-15,0 2 15 0,2 2-7 0,-2 0 11 16,3-1-25-16,3 4 9 0,-2-1 11 16,1 2-4-16,1-2-17 0,7 0-9 0,-3-2 6 15,2 0 17-15,1-11-19 0,0 5 12 0,0 2-10 16,0-1-4-16,15 18-5 0,-3-18 17 0,-5-5-18 16,4 1 20-16,4-3-13 0,0-2-10 15,1-3-41-15,0-2-15 0,3-4-13 0,-10 0-37 16,7 0-22-16,19-13-15 0,-15 4 13 0,3-5-245 15,-4-1-27-15,-1-5 31 0,2-2 29 16,2-2 17-16,-5-5 20 0,2 2 5 16</inkml:trace>
  <inkml:trace contextRef="#ctx0" brushRef="#br0" timeOffset="104030.9962">6135 11797 539 0,'0'-4'295'0,"2"0"-51"16,-2 1-40-16,0 1-8 0,3 0-7 0,2 0-25 16,1 5 14-16,9 1-33 0,2 3-16 15,1 7 2-15,1-4-20 0,2 5-11 16,-3 2-3-16,1 2-18 0,-2 5-2 0,1 1 8 16,0 2-28-16,-4 1 20 0,-1 2-5 0,1 1-14 15,0 1 8-15,-2 3-26 0,-2 1-3 16,-1 2 19-16,-2-1-26 0,-3-2-18 0,0 2 18 15,-4-18 4-15,0 10-19 0,-15 37 24 0,3-30-35 16,1-1 15-16,-2-2-5 0,-3-2 4 0,-3-3-8 16,-2 0-4-16,1-3 13 0,-5 0-13 15,1-3-6-15,-1-1 10 0,-2-1-21 16,0-6 1-16,2 1-12 0,1 0 6 0,-1-4-9 16,3-2-12-16,4-2-28 0,1-2-21 0,10-5-58 15,0 0 12-15,-12-10-228 16,15 1-79-16,0-5 64 0,5-1 47 0,-1 4-31 0,12-19 38 15,-1 6 21-15,3 6 29 0</inkml:trace>
  <inkml:trace contextRef="#ctx0" brushRef="#br0" timeOffset="104450.5607">7307 12358 464 0,'0'-5'276'0,"-2"2"-54"16,2-1 4-16,0 1-46 0,1-1 1 15,2 1-38-15,-1 0-15 0,4 2-15 0,0-3 14 16,11 3-38-16,-1 1 8 0,5-2-4 16,0 2-32-16,3 0 3 0,3 0-5 0,-13 0 12 15,8 0-10-15,5 0 6 0,2 0-19 16,1 0-4-16,-1 0-1 0,0 0 1 0,-1 0-5 16,0 0-14-16,-3 0 8 0,0 0 10 0,-3 0-15 15,2 0 11-15,-4 0-19 0,1 0-13 0,-3 0 26 16,-4 0-23-16,-3 0 1 0,1 0 7 15,-4 0-38-15,0 0-18 0,0 0-31 0,4-5-12 16,-8 3-65-16,1-2 13 0,0-9-146 16,0 3-112-16,-5 2 14 0,0-1 23 0,0 1 23 15,-16-13 20-15,7 7 2 0</inkml:trace>
  <inkml:trace contextRef="#ctx0" brushRef="#br0" timeOffset="104813.7492">7696 12065 323 0,'-1'-3'323'0,"-3"2"-53"0,4-1-33 0,-3 1-5 16,1 1-42-16,-1-1-13 0,2 1-14 15,0 1 1-15,-1 1-2 0,0 3-16 0,1 0-26 16,-1 1 26-16,0 12-40 0,0 0 1 0,-2 1-13 16,4 2-6-16,-3 0-9 0,1 2-14 15,0 0 19-15,1 2-6 0,-1 0-1 0,0 1-18 16,-1 2 0-16,1 0-3 0,0-1-14 0,0 3-7 15,0 1 26-15,-1-4-43 0,1 1 21 16,-2 0-6-16,1-1-4 0,-1-4 20 0,1 4-52 16,0-1 11-16,0 1 10 0,0-6-20 15,-1-1 25-15,1-1-34 0,-2 0 8 0,3-5 3 16,1 3 1-16,-2-7-9 0,3 1 25 0,-1-4 2 16,0-1-20-16,1-2 32 0,-1 0-27 0,1 0-2 15,-3 0-5-15,3-1 32 0,-1-2-25 16,1 2 10-16,0 0-26 0,0-3-52 0,0 0-26 15,0 0-62-15,0 0 14 0,0 0-264 16,-7-14-59-16,3-1 58 0,0 0 34 0,1-5 12 16,1 2 32-16,-1-6 7 0,1 1 27 15,1-4 6-15</inkml:trace>
  <inkml:trace contextRef="#ctx0" brushRef="#br0" timeOffset="105746.2567">9460 12061 440 0,'2'-8'319'0,"-2"0"-57"0,-1 2-36 0,2 0 2 15,-1-2-24-15,0 1 2 0,-2 1-23 16,2 6 1-16,0-12-41 0,0 1-15 0,-10-12-34 16,3 11 2-16,0 1 9 0,-1-1 5 15,0 2-38-15,-1-2 4 0,2 4-23 0,1 2 17 16,-6-3 13-16,-2 1-26 0,7 2 0 0,-2 0-12 16,1 2-4-16,-1 1-10 0,1 2 24 15,0-1-15-15,-2 2 13 0,2-1-8 0,-2 1-13 16,-6 0-5-16,-1 0-6 0,-23 11 1 0,21-3 1 15,-2-1-9-15,0 2-7 0,1 2 33 0,-2 2-27 16,0-1-17-16,2 5 1 0,1-2 47 16,3 1-20-16,-3 0 11 0,0 2-30 0,2 0 8 15,0 1-4-15,1 1 18 0,0 2 0 16,3-1-30-16,-2 2 7 0,3-1 19 0,0 2 8 16,0 1-6-16,4 0-19 0,-2 1 18 15,2-1-1-15,1 5-4 0,3 1 17 16,0-2-4-16,2 0-3 0,2-14 6 0,0 6-11 0,0 4-6 15,14 23 0-15,-9-22-3 0,5-4 4 16,2 0-2-16,0 0-7 0,3-1 29 0,0 1-19 16,2-1 3-16,1 0 2 0,1-5 6 0,-1 3-26 15,1 0 12-15,-1-4-1 0,5-2-19 0,-5 1 20 16,3 0-1-16,-2-1-2 0,-1-3-20 0,-2-1-13 16,2 1 34-16,-1-2-6 0,-2-1 8 15,2-3-8-15,-5-1 16 0,1-2-22 0,-3 0 10 16,0-1-34-16,0 0 40 0,-1 0-34 0,0 0 24 15,4 0-16-15,2 0 14 0,3 0-22 16,15-12 43-16,-18 6-15 0,-3 2-20 0,-2 1-22 16,4-3 2-16,-1-2-48 0,-2-3-24 15,0-1-23-15,-5 4-62 0,-2-1-38 16,-2 0 20-16,-2 0-177 0,0 9-83 0,0-7 28 16,-13-17 30-16,1 9 41 0,-1 2 16 15,0 1 37-15,-4 1 15 0,-1-1-42 0</inkml:trace>
  <inkml:trace contextRef="#ctx0" brushRef="#br0" timeOffset="106190.0231">8913 12446 419 0,'-2'-3'268'0,"0"1"-26"0,0 0-12 15,1-1-19-15,-1 1-20 0,1 1-15 16,0 0-17-16,0 0-1 0,1 0-15 0,2-2-38 0,1 2-5 16,0-2-2-16,3 1-9 0,10-3-9 15,3-1-10-15,-3 3 23 0,4-2-21 0,-1-1 4 16,2 1-13-16,0 1 10 0,1-2-20 15,1 2-12-15,1 0-6 0,-1 2 12 16,-1-4-13-16,3 3 1 0,-3-2 5 0,2 0-7 16,-9 0-5-16,5 1 3 0,-4 2 22 0,2-2-18 15,-1 0-1-15,-6 2 4 0,0 1 6 16,-1-2-19-16,-3 0-13 0,1 2 36 0,-3-1-13 16,1 0-14-16,0 1 7 0,-3 1-1 0,-1-2 12 15,3 1-3-15,-1 0-50 0,-1 1 54 0,1 0-39 16,0-2 2-16,0 2-18 0,-3-1-45 15,1 0-34-15,0 0-24 0,-2 1-27 0,0 0 13 16,0 0-274-16,0 0-31 0,-16-3 37 16,11 2 17-16,-16-2 37 0,-1-1 22 0,-8 1 18 15,-3 1 8-15</inkml:trace>
  <inkml:trace contextRef="#ctx0" brushRef="#br0" timeOffset="107386.0224">5977 12432 422 0,'0'0'188'0,"0"0"-6"0,0 0-23 0,0 0 10 16,14 0-43-16,-14 0 4 0,0 0-7 0,0 0-18 15,0 0-8-15,0 0-3 0,15 7 12 0,-16-3-38 16,0 1 23-16,2 0-16 0,-1 0-2 16,-1 1-9-16,1-6-3 0,0 0-4 0,0 8-3 15,0-1 16-15,0 5-28 0,0 0 3 16,0-1 3-16,0-2-4 0,0 1 5 0,0-4-10 16,12 8 5-16,-10-9-1 0,0 1 14 0,1-1-17 15,-1 1-3-15,0 0 10 0,5 7-9 0,-2-4-19 16,-3-1 10-16,2-1-4 0,-1-3 13 15,-1 2-24-15,2-2 12 0,-1-1 8 0,-2 1-25 16,0-3 4-16,2 2 8 0,-1 0-9 0,-2-1 3 16,4 0 12-16,-1 0-7 0,-1-1 12 15,3-1-23-15,-3 0-3 0,3 1-9 0,-5-1-13 16,0 0-14-16,6 0-8 0,-6 0-34 16,14-13-40-16,-11 8-8 0,4-8-23 0,-3-1 11 15,0-4-222-15,-4 3-61 0,3-5 28 0,-3 10 27 16,0-5 18-16,0-5 10 0,0 0-4 0</inkml:trace>
  <inkml:trace contextRef="#ctx0" brushRef="#br0" timeOffset="107790.1172">6026 12289 473 0,'-1'0'222'16,"-1"-3"-21"-16,2 1-30 0,-1 1-12 0,-1 0-9 16,1 0-30-16,0 1-39 0,0 0 23 0,0 0-8 15,1 0-10-15,0 0-27 0,0 1 2 16,-1 0-4-16,1-1 6 0,-2 1-1 0,3-1-23 16,-1 0 0-16,-1 1 1 0,1 0-20 15,1-1 0-15,0 0 8 0,-1-2 7 0,1 2-23 16,-1-1 11-16,2 0 25 0,-1 0-11 15,0-2-7-15,-1 1 5 0,2 1 8 0,-1-1 9 16,-1 1 4-16,0-2-22 0,0 2 16 16,2 1-10-16,-2-2 9 0,1 1-14 0,-1 0 18 15,1 1-6-15,0 0 1 0,-1-2-25 0,0 2 10 16,1 0 1-16,-1 0-6 0,0-1-15 0,-1-1 9 16,2 2-13-16,0-1-5 15,-1 1 24-15,1 0-25 0,-1 0 3 0,0-1-30 0,0 0-20 16,1 1-30-16,-1-1-27 0,-1 2 9 15,0-4-207-15,-1 2-115 0,1 1 18 0,-2-2 23 16,-2 1 28-16,0-1 30 0,-1-1 45 0</inkml:trace>
  <inkml:trace contextRef="#ctx0" brushRef="#br0" timeOffset="108897.2054">2006 12724 591 0,'0'0'283'0,"0"0"-29"15,0 0-45-15,0 0 12 0,0 0-35 0,0-13-28 16,0 13-9-16,0 0-19 0,0 0-26 0,0 0-2 15,0 0-3-15,0 0-15 0,0 0-11 16,0 0-9-16,0 0-3 0,0 0 16 0,0 0-26 16,0 0 20-16,0 0-21 0,0 0 0 15,-6 10 27-15,4-4-14 0,-1 8-11 0,-3 3 18 16,0-3-29-16,0 3 6 0,1-4-29 0,-1 1 38 16,-1 1-26-16,0 1 7 0,3-6-4 0,-2 6-6 15,3 0 0-15,-3-1-4 0,2-4-23 16,-2 2 41-16,0 0-22 0,0 1 7 0,5-5-13 15,1-1-5-15,-3 1-3 0,3-4 35 16,-1 0-50-16,1 0 20 0,-1-2-8 0,1 1 5 16,0-4-20-16,0 0 18 0,0 0 2 0,0 0 5 15,0 5 0-15,0-5-32 0,0 0 9 16,12 11-6-16,-8-12-22 0,-2-1-13 0,3 0-4 16,6-6-47-16,-4-1-20 0,1-2-35 15,4-1 14-15,-4-4-101 0,-2-3-104 0,3 1-74 16,-1-2 44-16,-1 0 13 0,-1-5 63 0,-1-3 23 15,0 3-13-15</inkml:trace>
  <inkml:trace contextRef="#ctx0" brushRef="#br0" timeOffset="109162.6172">2054 12526 434 0,'0'-4'250'16,"0"0"-5"-16,-1 1-25 0,0-1-6 15,1 2-23-15,-2 0-27 0,2-1-28 0,0 1-13 16,-1-1 10-16,1 1-22 0,-2-1-21 16,2 2 3-16,0-1-30 0,0 1 7 15,0 0-13-15,-2-2-3 0,2 2 11 0,-1 0-21 16,1 0 8-16,0 1-13 0,-2-2 11 0,2 1-18 16,0 0-22-16,0 0 7 0,2 0-18 0,-2 1-20 15,0 0-17-15,0 0-36 0,-2 0-16 0,2 0-25 16,2-2 11-16,-4 4-283 0,2-1 26 15,0 0-21-15,0 0 24 0,0 0 86 0,3-1-30 16</inkml:trace>
  <inkml:trace contextRef="#ctx0" brushRef="#br0" timeOffset="110161.8983">9841 12727 456 0,'0'0'300'16,"0"0"-14"-16,0 0-37 0,-14 0-35 0,14 0-22 15,0 0-7-15,0-13-7 0,0 13-40 0,0 0-11 16,-25-17-19-16,23 17-14 0,1 1-2 16,0 1-4-16,-1 2-29 0,1-2 9 15,-1 3-8-15,0 0 8 0,-1 12-2 0,-1-5 5 16,0 3 4-16,-2 0-26 0,3 1 13 0,-2 1 1 16,1 2 8-16,-1-2-27 0,0 1 10 0,1 1 5 15,0-1-7-15,-1-1 5 0,-1 1-41 16,2-1 37-16,3 0 7 0,-1 0-47 0,2-8 30 15,0 2-36-15,0-1 22 0,0 0-1 0,0-1-21 16,0 0 1-16,0-1 25 0,0-8-23 16,0 8 29-16,0-1-6 0,0-7 4 0,7 15-11 15,-5-10 7-15,1-2-25 0,0-1 0 0,0 0 25 16,3 0-3-16,-2-1-14 0,1-1-32 16,1-1-24-16,0-3-12 0,3 4-25 0,13-15-46 15,-7 0-25-15,-4 2-39 0,0-1 16 0,5-4-104 16,-8-1-85-16,3-2-62 0,-2 0 10 15,0-3 57-15,-1-2 44 0,0 1-9 0,0-2 10 16,-4-3-10-16</inkml:trace>
  <inkml:trace contextRef="#ctx0" brushRef="#br0" timeOffset="110413.7988">9887 12484 500 0,'-3'-2'262'0,"1"1"-14"15,0-2-1-15,1 2-20 0,-1-1-11 16,1 0-40-16,-1 1 4 0,0-1-2 0,0 1-30 16,0 0-1-16,2-1-1 0,-1 2-31 0,0 0 2 15,0-1-16-15,0 0 20 0,2 1-19 16,-1 0-1-16,-1 0-22 0,0-2 2 0,1 1-37 16,-1 1 7-16,1-1 3 0,0 0-17 15,0 1-19-15,-1 0-34 0,0-1-44 0,0-1-59 16,1 1 11-16,-2-1-299 0,-1 1 32 0,0-3 28 15,-10-4-36-15,-4 1 25 0,-4-7 38 0,3 1-7 16,-8 2 14-16</inkml:trace>
  <inkml:trace contextRef="#ctx0" brushRef="#br0" timeOffset="117241.292">4816 13393 442 0,'0'0'187'16,"0"0"28"-16,0 0-48 0,0 0-18 0,0 0-15 15,0 0 3-15,0 0-10 0,0 0-23 16,0 0-9-16,0 0-10 0,0 0 5 0,0 0-27 16,0 0 7-16,0 0-20 0,0 0-14 0,0 0 16 15,0 0-5-15,7-4 2 0,-8 11 12 16,0-1-27-16,-5 8-4 0,2 3 10 0,-1 3-6 15,0-1 25-15,4-5-12 0,-6 6-4 0,2 2 2 16,-1-3 0-16,1 5 12 0,-4 2-14 16,1 0-5-16,2 1-3 0,-1 0-1 0,-1 0-3 15,1 2 1-15,-3 0-16 0,3-1 15 0,0 1 5 16,-1 1-1-16,0-2-6 16,1-1 3-16,1-1-2 0,-1 3-11 0,0-1-12 15,0-3 10-15,4-1 22 0,-1-4-11 0,0 1-20 16,-1-4 9-16,5-2 13 0,-3-4-10 0,0-3-20 15,3 1 2-15,-3-2-2 0,2-2 12 0,-1-2 16 16,1 2-33-16,0-1 11 0,0-1 0 16,0 1 17-16,0-1-17 0,1 0 0 0,0-1 23 15,-2 1-21-15,2-1 2 0,0 0-36 0,-2 1-24 16,-1-2-61-16,0 3 10 0,-3-4-241 0,-12 3-94 16,-2-1 46-16,4-2 25 0,7 0 24 15,-6 0 29-15,-2 0 50 0,0 0-27 0</inkml:trace>
  <inkml:trace contextRef="#ctx0" brushRef="#br0" timeOffset="118280.9632">3767 14727 506 0,'1'-3'221'0,"0"-1"-15"0,-1 2-31 0,1 0 7 16,-1 0-37-16,0-1-13 0,0 1 0 0,-1 1-22 16,0-2-7-16,-1 2-7 0,-3-1-8 15,1-1-15-15,-3 2-8 0,-10-1-24 0,2 3 18 16,3-1-18-16,-6 0-6 0,-3 0 9 15,-3 0-29-15,-24 12 14 0,20-9 14 0,0 1-23 16,-3 0-7-16,1 0 20 0,-1-1-12 16,0-1-9-16,0 1 7 0,0-1 7 0,2 0 1 15,3 1-11-15,4-1 28 0,1-2-14 0,1 2 7 16,5-2 12-16,2 0-6 0,4 0 5 16,9 0-1-16,-7 0-2 0,7 0-5 0,-9 0-9 15,9 0 3-15,-8 0 1 0,8 0 5 16,-6 0-27-16,6 0 4 0,0 0 2 0,-7 0 15 15,7 0-9-15,0 0-16 0,-9 0 8 0,9 0 0 16,0 0 3-16,0 0 5 0,-7 0-11 16,7 0-15-16,-9 9 4 0,8-3 11 0,-1 0-1 15,-1 9-7-15,1 2 10 0,-3 2-17 0,1-2 4 16,0 5 9-16,-1 1-1 0,-1-1-5 16,-3 2 4-16,-1 0 4 0,3 1-1 0,-1-1-11 15,-3 1-13-15,3 1 18 0,0-1-13 16,-3 0 12-16,0-1 8 0,1-1-11 0,-2 3 4 15,0-3-5-15,1 3 7 0,-1-1-3 16,2-1-18-16,1-1 21 0,-1 2-20 0,0-2 8 16,2 0 7-16,-1 3-1 0,1-2-8 15,2-2 24-15,1-1-24 0,0-2 10 16,-1-2 2-16,4 1-18 0,0-2 9 0,2-4 0 16,-1-1 7-16,1-11 7 0,0 9 9 0,0-2 16 15,0 0-17-15,14 5 32 0,-4-1-18 0,1-1-20 16,3-3 9-16,5-2 22 0,-4-2-16 15,5 3 12-15,0-4-8 0,-1 1-9 0,-6-3-3 16,-3 0 9-16,5 0-3 0,1 0-4 0,-3 0-2 16,6 0-9-16,20-12 7 0,-18 10-17 0,0 1 11 15,1-2-24-15,-8-1 35 0,-3 2-15 16,9-2-3-16,-2 1-1 0,0 0-29 0,0-2-4 16,-3 5-15-16,2-5-12 0,-5 1-25 15,-5-1-16-15,-1 2-25 0,-3 0-50 0,2-3 16 16,-1 2-149-16,-3 1-158 0,1-3 43 0,-2 2 33 15,0 4 28-15,0 0 24 0,0-10-15 16,-14-10 5-16</inkml:trace>
  <inkml:trace contextRef="#ctx0" brushRef="#br0" timeOffset="118701.7993">2962 15293 304 0,'2'-2'198'0,"1"-1"-34"0,1 1-22 0,1 0-62 15,-1 1 27-15,1-2-23 0,6-4 3 16,2 2-23-16,-4 3 3 0,10-3-14 0,-6-1-5 16,6 2 7-16,-1 1-7 0,0-4-37 15,0 3 29-15,3 0-4 0,-1-3-4 0,1 3 5 16,-1 0-17-16,0-2 15 0,-3 3-20 16,4-2 18-16,-5 1-4 0,-2 3 14 0,-5-1-13 15,1-2 12-15,-1 2-20 0,-4 0 7 16,0 1-20-16,0-1 32 0,-2 2-19 0,2-1 3 15,-2 1 0-15,0-1-7 0,0 1 7 0,-1-1-8 16,0 1-13-16,0-1 1 0,1 1-22 16,-1-1 8-16,-2 1 1 0,0 0-93 0,0 0-38 15,0 0-116-15,0 0-108 0,0 0 33 0,6 0 9 16,-6 0-31-16</inkml:trace>
  <inkml:trace contextRef="#ctx0" brushRef="#br0" timeOffset="119257.5406">4144 14859 317 0,'0'-2'269'0,"0"-3"-32"0,0 2-45 0,0 1 5 0,0 0-24 16,-1 0-47-16,-1 2 0 0,-1 0 4 16,-1 0-16-16,0 3-16 0,1 1 2 0,-8 7 2 15,-3 0-29-15,2 5 6 0,-1 2 0 0,0-1-7 16,0 1 7-16,-1 2-14 0,1 3-2 15,1-2 7-15,-4 0-12 0,3-1-10 0,2 2 7 16,-6 1-20-16,4 0 21 0,-3 3-13 16,3-1 4-16,-2 1-10 0,-1-1 8 0,3 0 8 15,-2 2-18-15,2 1-17 0,0 0 5 16,1-1-1-16,2 1 12 0,-1 0-34 0,2-2 25 16,1 0-22-16,1 1 9 0,3 2-20 0,-3-1 16 15,3-2 22-15,0 1-31 0,0-4-10 16,4 3 10-16,0-5 17 0,0-1-10 0,0-10-3 15,0 2 7-15,0 4-22 0,12 15 18 0,-6-18-3 16,-1-2 19-16,2-4-27 0,-4-2 5 0,3 2-1 16,4 3-9-16,1-4 4 0,-1-4-24 15,1-2-16-15,-1 0-8 0,4 0-4 0,18-12-2 16,-15 4-39-16,-1-5-8 0,5 3 9 0,-4-4-78 16,6 3-40-16,-10-6-106 0,2 1-64 15,-2-1 22-15,0 0 27 0,0 1 30 0,2 0 8 16</inkml:trace>
  <inkml:trace contextRef="#ctx0" brushRef="#br0" timeOffset="119623.2329">4226 15141 464 0,'-1'-5'319'15,"0"0"-36"-15,2 1-48 0,-2-1-16 0,0 2-32 16,1 0-8-16,1-1-33 0,-2 1-12 0,2 2-13 16,-1-2-23-16,1 3-4 0,2 0 1 15,-1 0-15-15,2 2-16 0,0 0-1 0,0 1-7 16,7 7 3-16,-7-1-8 0,7 1 3 16,-1 1-13-16,-1 2 18 0,1-1 0 0,-1 4-25 15,-1-2-9-15,3 3-2 0,1-1 14 0,-4 0-16 16,2 1-6-16,0-4 22 0,-2 3-32 15,-1 0 14-15,1-4-11 0,1 5 14 0,-2-5 5 16,-1 2-29-16,0-1-1 0,-2 0 2 16,-1-4 1-16,0-2-2 0,0 2 6 0,-2-3 15 15,2 0-23-15,-2-1-9 0,0 2-40 0,0-3-18 16,1-1-25-16,-1 1-12 0,0-1 11 16,1-1-198-16,0-1 23 0,-2-1-159 0,0 0 27 15,0 0 24-15,27-17 20 0,-11 4 6 0</inkml:trace>
  <inkml:trace contextRef="#ctx0" brushRef="#br0" timeOffset="120024.5081">4903 14989 406 0,'1'-5'320'0,"0"4"-64"0,1-2-5 0,-2 0-66 0,1 0 17 15,0 3-49-15,-1-2-1 0,-1 2-17 16,0 3 0-16,0-1 5 0,-2 3-20 0,-3 7-19 16,1 3-17-16,1 3 7 0,-7 0 5 0,1 1-20 15,-3 3-17-15,1 1 14 0,0 1-23 16,-2-1 0-16,1 4 13 0,-2-5 9 16,-2 6-13-16,0-2-12 0,2 3-3 0,-6 4-24 15,1-3 17-15,-2 2-8 0,-3 0 5 0,-1 1-16 16,1-2-17-16,3 0 12 0,-2-2 18 15,3-2-2-15,-2-2-17 0,2 2 1 0,1-4-17 16,2-1 11-16,0-4 17 0,3 2-26 0,0-3 25 16,2 0-20-16,-2-3 29 0,3-1-19 0,0-2 10 15,5-3-22-15,1-2-16 0,-1-4 2 16,0 2 27-16,3 0-15 0,0-2-31 0,-1-1-20 16,1-1-2-16,4 0-23 0,0 0-45 0,-7-11-44 15,7 5 17-15,2-13-245 0,-2 9-38 16,11-21 29-16,-2 9 25 0,4-2 38 0,-1 3 9 15,3-1 9-15</inkml:trace>
  <inkml:trace contextRef="#ctx0" brushRef="#br0" timeOffset="120541.108">5652 14950 275 0,'0'-3'285'0,"1"1"-62"0,-2 0-9 0,1 2-26 16,-2 2-13-16,1 0-13 0,-2 0 5 16,1 3-34-16,-8 9 4 0,-4 0 4 0,3 3-12 15,-2 0-14-15,1 5 7 0,-2-2-9 16,-1-1 0-16,0 1-14 0,0 2-29 0,0 0 35 16,-2 3-16-16,0 0-13 0,-2 3-33 15,-1 1 4-15,-1 0 33 0,-2 4-26 0,1 1-18 16,1-1-12-16,-3 0 5 0,1 0 1 15,3 0-17-15,-1-1 29 0,-1-1-28 0,-2 2-1 16,6-7 21-16,-1 1-14 0,1-2-9 0,0 0-2 16,4-3 13-16,-3-3-27 0,4 0 23 15,0 0-6-15,1 0-3 0,2-5 0 0,2 1 5 16,1-7-13-16,5 0 32 0,-3-3-46 0,3 1 0 16,-1-4 19-16,-2 4 3 0,3-4-7 0,0 0-9 15,1 0-30-15,-1-2-41 0,2 0-5 16,0 0-27-16,0 0-50 0,-5-9 16 0,5 4-134 15,1-1-129-15,5-13 30 0,4 0 25 16,-1-2-17-16,2 0 20 0,1 1 13 0,1 1 66 16</inkml:trace>
  <inkml:trace contextRef="#ctx0" brushRef="#br0" timeOffset="120968.8814">5676 15293 304 0,'3'-5'274'0,"-1"2"-51"0,1 1-27 0,-1-2-5 16,0 1-5-16,0 0-25 0,1 0-10 0,0 1 8 15,0 2-32-15,1 0 1 0,0 2-12 16,0 1 4-16,3-2-26 0,5 8 13 0,3-1-1 15,-4 0 4-15,1 2-26 0,0 2-4 16,-2-1 7-16,-1 0-17 0,3 4 5 0,-2-3-15 16,0 2 22-16,0 1-24 0,-2 1-20 15,0-2 14-15,0 0-6 0,1 1-14 0,-1 0-6 16,3 0-4-16,-1 2-7 0,-2-4 17 16,-1 2-22-16,-1-2 24 0,1 0-20 0,0-1-8 15,-1-2 9-15,0 2 5 0,-2-3-6 16,3 0-11-16,-3-4-8 0,-2 2 25 0,2 0-12 15,0-2-16-15,-1-1 0 0,0 0-2 0,-1 1-10 16,0-3-20-16,0 0-24 0,2 0-28 0,-2-2-28 16,-2 0 10-16,0 0-110 0,0 0-57 15,13-11-104-15,-6-2 27 0,-3 1 25 0,1-1-42 16,1-2 67-16,-2-2 8 0,0 1-29 16</inkml:trace>
  <inkml:trace contextRef="#ctx0" brushRef="#br0" timeOffset="121329.9746">6116 15218 354 0,'-1'-6'307'0,"1"4"-63"0,0-1-32 0,-1-2-5 16,-1 1 4-16,0-1-22 0,1 5-18 0,-2 0-26 15,-1 0-16-15,0 3 11 0,-8 3-18 0,-1 3 14 16,1 2-33-16,-2 0-2 0,-1 5-9 15,-2 0-6-15,0 0-18 0,1 2 14 0,-1-1-12 16,-3 4-19-16,4 0 3 0,0 1-28 16,-3 2 33-16,3-1-29 0,-1-1 0 0,-4 2 16 15,2-1-28-15,5-1 6 0,-4 1 7 0,-1 0 3 16,2-1-11-16,-3-2-9 0,5 1-2 0,-4-5-5 16,4 6 14-16,-2-6-21 0,-2 2 15 15,2-1-7-15,1-2 12 0,3-3-24 0,-1 1 10 16,3-3 3-16,3-3-9 0,1-1 16 15,-1-2-12-15,5 0-28 0,-3-2-5 0,3-1-19 16,1 0-49-16,2-1-37 0,0 0-32 16,0 0 15-16,-2-14-292 0,11-4 24 0,2 0 29 15,4 0 23-15,3 0 28 0,-4-3 35 16,4 3 22-16</inkml:trace>
  <inkml:trace contextRef="#ctx0" brushRef="#br0" timeOffset="122065.2694">6632 14854 672 0,'-3'-2'258'0,"0"-1"-45"0,2 0-12 16,-2 0-35-16,1 1 4 0,0 0-16 0,2 0-28 15,-1 1 7-15,1 2-31 0,2-1-2 0,1 2-15 16,0-1-7-16,1 2 8 0,8 8-5 16,0-1-18-16,-3 3 1 0,4 3-12 0,0 0 8 15,1 2-9-15,0 2 1 0,-3 4-1 0,2-4-14 16,-2 5 8-16,1-5-28 0,-4 4 23 15,-1 5-24-15,2-4 11 0,-1 2-9 0,-1 0-9 16,-1 3 27-16,-2-4-25 0,0 6-8 0,-3-3 1 16,-1-12 20-16,0 8-15 0,0 2-10 15,-13 31 1-15,6-26 1 0,-3 3 7 0,4-2 3 16,-4 1-8-16,-3-1 22 0,1 1-23 16,-7 1 5-16,5-3-10 0,-5 1-1 0,1 0 7 15,-2-2 30-15,-1 0-27 0,0-2-8 0,-2-3 32 16,-2 3-15-16,-2-3 4 0,3-1 19 15,-2 0 5-15,-3-1-37 0,3-1 28 0,-4-1-13 16,2-1-7-16,1 0 9 0,1-2 5 16,5 0-10-16,-2 0 30 0,3-1-42 0,2-3 9 0,0 1-7 15,3 1 5-15,0-4-12 0,3 1 2 16,2-3 3-16,-3-2-16 0,6-2 14 0,3-1 8 16,-3-1-6-16,4-1-8 0,1-1 33 0,-2-1-12 15,1 1-15-15,2-2-20 0,-1 0-2 16,1-1-18-16,1 0-32 0,0 0-9 0,0 0-60 15,0 0-39-15,-2-11 18 0,2 5-265 16,0 1 31-16,1 0 28 0,4-12-20 16,-5 9 23-16,5-17 58 0,-3 8 18 0,3 3-11 15</inkml:trace>
  <inkml:trace contextRef="#ctx0" brushRef="#br0" timeOffset="135440.5859">18040 13422 310 0,'0'0'239'15,"0"0"-14"-15,0-14-33 0,0 14-12 0,0 0-11 16,0 0-20-16,-18-21-1 0,18 21-30 16,1-1-5-16,0 0-12 0,-1 0-3 0,-1 0 6 15,2 1-20-15,-2 1-12 0,1 1 2 16,1 1 15-16,-3-1-19 0,3 4 6 0,-2 0-1 15,1 1 15-15,0 11-19 0,0-9-16 0,0 6 10 16,0 5 9-16,0 4-31 0,0 2 10 16,0 2 14-16,-11 31-25 0,8-29 11 0,1 0-18 15,0 0 1-15,0 1 8 0,-3 1-15 16,2-1 0-16,-3-2-19 0,5 7 20 0,-3-5-4 16,1 1-26-16,1-5 8 0,0-2 3 15,2-2 13-15,0-4 7 0,-2 0-24 0,1-6 8 16,0-2 0-16,0-3-9 0,1-2-4 15,-3-1 12-15,2 1-12 0,0-4 26 0,1-1 9 16,-2 0-20-16,2-1-15 0,0 0 12 16,0 0 4-16,-14-17 9 0,6 5-1 0,-2-5-2 15,-1 0-34-15,-2-5 5 0,7-2 32 0,-1-2-28 16,-1-2 17-16,3 1-27 0,-1-2-1 16,-2-2 41-16,2-1-15 0,1-3-16 0,0 0-10 15,-3-1 21-15,2 1 27 0,-1-2-32 16,1 0 2-16,2 0 6 0,3-1-2 0,-4 0 17 15,3 0-47-15,-1-1 44 0,2 1-2 0,1 19-29 16,0-9-5-16,0-4 12 0,0-4-5 16,12-33 1-16,-9 37 11 0,4 2-25 15,0 1 23-15,5 3 5 0,-4 2-5 0,4 1-15 16,1 0 20-16,-3 8-2 0,3-1-4 16,0 6 1-16,0 0-1 0,2 4-11 0,-2 5 2 15,7 1-2-15,-13 0-16 0,2 0 13 16,19 14 21-16,-14-3-12 0,-2 1 10 0,0 3 2 15,-4 3-22-15,-1-1 25 0,0 2-1 0,0 1-6 16,-4 4 32-16,-2 0-46 0,-1-12 20 0,0 5-10 16,-12 27 5-16,3-16 3 0,1-5-15 15,-3 4 11-15,1-5-13 0,-2 1 32 0,-2-3 6 16,1 2-32-16,-1-2-11 0,1-1 4 16,-2-1 14-16,1-1 10 0,2 3-34 0,2-3 30 15,-2-2-8-15,0-2 0 0,0-3-23 16,0 1 9-16,4-2-4 0,2-4-39 0,1-1-22 15,-2 0-24-15,-5 5-69 0,6-1-21 0,0 0 17 16,-6 4-227-16,-2 1-49 0,4-5 36 16,-4 0 15-16,7-4 24 0,-5 7 25 15,3 2 34-15,3-8 4 0</inkml:trace>
  <inkml:trace contextRef="#ctx0" brushRef="#br0" timeOffset="135832.8446">17710 13903 490 0,'0'4'218'15,"-1"0"-1"-15,0-1-29 0,1 2 6 0,-1-2-31 16,1 2-2-16,0 1-13 0,0-2-31 0,1-1-2 16,0 3 11-16,1 0-27 0,-2-6-9 15,12 14 5-15,2-3-31 0,-2-5 17 0,2-2 6 16,3 0-18-16,4-1-13 0,0-3 11 0,-8 0-12 15,8 0 3-15,6 0-14 0,28-15 17 16,-27 8-6-16,3 1-29 0,1 1 11 16,0-2-15-16,-1 0-8 0,3 3 4 0,-2-2 4 0,-1 1-8 15,-2 0 9-15,-3-3 10 0,4 4-7 16,-5 1 3-16,1 2-20 0,-5-3 22 0,-2 0 10 16,-4 3-15-16,-3-1 4 0,-1 0-17 15,-4 1-7-15,-1 1 10 0,0-1-3 0,-3 0-1 16,1 0 3-16,0 1-16 0,-1 0-7 15,0-1 16-15,0-2-7 0,-1 2-31 0,0-1-16 16,0 1-45-16,-2-2-48 0,1-2 15 0,-1 5-257 16,0-9-29-16,0-5 1 0,0-4 44 15,0-3 23-15,0-2 34 0,0-4 17 0,13-30 3 16</inkml:trace>
  <inkml:trace contextRef="#ctx0" brushRef="#br0" timeOffset="136299.4292">18966 12616 434 0,'0'-7'276'0,"0"1"-27"0,-2 3-33 16,2-1-1-16,-1 1-21 0,-2 1 6 0,2 2-34 15,-4 0-11-15,1 2-15 0,-5 8-13 0,-1 1-4 16,-2-2-5-16,0 7-9 0,-2-1-8 16,1 3 6-16,-2 3 6 0,0 1-12 0,0 6 1 15,-5 1-6-15,2 1-40 0,4 2 8 0,1 3-12 16,-2 4-7-16,3 1-3 0,-2 3 36 16,2 3-26-16,0-1-8 0,3 1-5 15,-1 2 45-15,-2 2-23 0,3-1 1 0,0 2 0 16,-1 1 0-16,7 3 10 0,-2-1-8 0,1-1-7 15,4-2-19-15,0-26-12 0,0 14 8 16,0 5-3-16,13 48-13 0,-4-49 11 16,3-3-1-16,2-3-2 0,3-4-4 0,-2-4-2 15,3-4-25-15,3-2 14 0,1-3 7 16,-1-6-17-16,4-3 0 0,1-1-22 0,3-8-6 16,-3 0 2-16,-13-2 3 0,8 0-49 15,23-12-23-15,-21 0-30 0,-2-1-19 0,-3-3-51 16,4-3-19-16,-3-3 19 0,-1-6-153 0,-1 0-107 15,-2 0 31-15,1-2 29 0,-1 2 25 16,-2 0 22-16,-3-2 68 0,1 5-23 0</inkml:trace>
  <inkml:trace contextRef="#ctx0" brushRef="#br0" timeOffset="136718.1836">19309 12928 843 0,'-3'-7'303'0,"1"-2"-28"16,1 5 1-16,0-1-62 0,-2 2 16 0,1 0-22 15,1-1-34-15,0 2-41 0,1 0-1 16,-2 2-17-16,4 0 6 0,-2 0-6 0,1 0 16 15,2 2-39-15,0 2-13 0,1-1-5 0,6 10 13 16,2 1-18-16,-3 0 1 0,4-1-6 16,3 6 24-16,-1-1-11 0,0 0-7 0,-2 3-7 15,1-1-7-15,1 3 7 0,-2 2-6 16,-1-2-7-16,1-1-11 0,-1 3 8 0,-1 0-28 16,-2-1-1-16,1 0-2 0,0 1-34 0,0-2 2 15,0-1 37-15,-3-1 3 0,-1-3-23 16,0-1 25-16,0 1-4 0,-2-5-42 0,2-1-41 15,-4-4-20-15,0-2-35 0,0-1-6 0,-1-4-18 16,0-1-37-16,-1 0-40 0,0 0 18 0,2-12-167 16,1-2 29-16,5-9 25 0,-4-3 26 15,2-4 21-15,-1 3 20 0,3-3-139 0,3 0 19 16,-5 2 62-16</inkml:trace>
  <inkml:trace contextRef="#ctx0" brushRef="#br0" timeOffset="137050.2173">19803 12858 789 0,'6'-17'294'16,"-2"10"-3"-16,0-1-49 0,-1 4 11 0,0 0-49 16,-1 1-24-16,-1 0 7 0,0 1-42 0,1 2-6 15,-1 0-5-15,1 2-2 0,-1 1-6 16,0 3-12-16,0 0-12 0,-1 1-10 0,0 17 30 16,0-12-14-16,0 5-10 0,0 5-8 0,-15 27-16 15,8-18 24-15,-3-1-23 0,0 4-2 16,-4 2-6-16,0 1-7 0,-2 3-15 15,-2 2-11-15,-3-3 6 0,-2 5-24 0,2-4-11 16,-2 0 42-16,1-1-9 0,1-2-3 16,2-2-9-16,-2-3-2 0,4 0 12 0,1-3-40 15,1-2 27-15,0-2-2 0,2-4-19 0,0 2-18 16,0 0 32-16,-1-5-2 0,3 1-5 16,4-4-22-16,2-5 0 0,-1-1 1 0,2-3 2 15,2 0-56-15,0-2-22 0,-1-1-48 0,0-2-6 16,3-1-39-16,0 0-52 0,-1-7 19 15,2 0-119-15,4-8-133 0,3-9 49 0,4 1 18 16,2-1 27-16,0-1 23 0,3-4 33 16,2 1 10-16,2-2 1 0</inkml:trace>
  <inkml:trace contextRef="#ctx0" brushRef="#br0" timeOffset="137431.7336">20245 12828 454 0,'12'-12'286'0,"-6"5"-25"0,-1 3-40 0,-3 1-8 15,3 2-12-15,-2 2 8 0,1-1 6 0,-1 1-32 16,0 2-13-16,-2 1-14 0,1 2-16 16,0 12 6-16,-1 0-25 0,1 2 0 0,0 5-39 15,-2-13 12-15,0 7 3 0,0 6-4 0,-14 29-9 16,9-24-9-16,-3-2-7 0,2 4-7 15,-2-1-7-15,-3 3-5 0,1 1-8 0,-3 0-5 16,0-3 28-16,-1 6-15 0,-3-3-5 16,3-1-5-16,-2-3 2 0,2-1-4 0,-1 2-5 15,1-1 9-15,0-3-18 0,1 3 0 0,1-6-4 16,-1-2 0-16,1 1-1 0,-1 1 1 16,5-5-2-16,-2-2-1 0,4-2-2 0,-4-3-17 15,1-3-52-15,3-2-19 0,1-3-35 0,-2-5-27 16,7 0-28-16,0 0-21 0,0 0 18 0,-10-10-174 15,8 2-75-15,5-7 31 0,-3 3 27 16,8-27-22-16,-1 13 25 0,-1 0 7 0,3-1 10 16,3-1-1-16</inkml:trace>
  <inkml:trace contextRef="#ctx0" brushRef="#br0" timeOffset="137751.5931">20444 13046 329 0,'11'-9'381'16,"-2"3"-89"-16,-2 2-19 0,0 1-26 0,0 1-13 16,0 0-17-16,2 1-4 0,-1 1-24 0,0 0-27 15,6 0 36-15,1 0-57 0,19 18 14 0,-14-8-29 16,-2 1-13-16,0 3-12 0,2 0-10 16,-3 1 34-16,1 0-13 0,0 2-11 0,1 0-8 15,-2 2-11-15,1-1-9 0,1 3-7 16,0-4-6-16,0 4-7 0,-1-1-5 0,-1 0-5 15,0-3 0-15,0 1-9 0,0 0 11 0,-4-1-39 16,2-1 41-16,-5-1-47 0,-1-2 0 16,1-1-57-16,-3-5-16 0,2 4-12 0,-4-4-19 15,0-4-19-15,-5 0-24 0,0-3-37 16,0 0 17-16,0 0-120 0,0 0-63 0,8-13-59 16,-3-1 31-16,1-4 23 0,1-3-6 0,2-1 50 15,3-1-25-15,-2-2 24 0</inkml:trace>
  <inkml:trace contextRef="#ctx0" brushRef="#br0" timeOffset="137982.2748">21124 13112 412 0,'1'-4'298'0,"-2"-1"-22"0,2 2-40 0,1 0-17 15,-2 2 4-15,-1-1-32 0,1 2 20 0,-2 2-3 16,1-1 15-16,-9 11-35 0,0-2-20 16,-2 1 17-16,-2 5-21 0,-2 2-17 0,0 0-17 15,-4 3-13-15,-1 1-27 0,0-1-7 16,2 2-11-16,-3 1-7 0,-1 2-38 0,-1-5-6 15,2 3 15-15,0-1-4 0,0-2-3 16,3 4-60-16,-2-3 16 0,3-3-36 0,1-2-25 16,1 0-17-16,-3-3-20 0,2 1-31 15,4-5-8-15,-3-4 15 0,7-6-197 0,2 5-91 16,7-5 23-16,0 0 25 0,-11-11 27 0,11 4 21 16,2-11 14-16,-2 10 5 0</inkml:trace>
  <inkml:trace contextRef="#ctx0" brushRef="#br0" timeOffset="138332.1555">21362 12711 234 0,'16'-6'375'0,"-2"4"-72"0,-4 1-46 0,1 3-26 15,-3-2 18-15,14 14-30 0,-10-3-22 0,1 3 2 16,2 5-7-16,-5-3-29 0,1 7-38 0,-1 3 10 16,-6 2-2-16,3-3-24 0,-2 5-28 15,-3 3 31-15,-2-17 2 0,0 9-46 0,0 3 24 16,0 1-32-16,-13 36-6 0,3-30-18 0,1 2-5 16,0-1 17-16,-3-1-13 0,-1 2-11 15,-2 4 32-15,-2-4-35 0,-6-1 0 16,3-1 14-16,2 0 7 0,0-5-59 0,-1 4 34 15,-5-4 6-15,2-1-24 0,5-1-9 0,-3-2 5 16,-3 0-24-16,0-2-43 0,-3-6-46 0,-3 3-75 16,-1-4 17-16,6 0-308 0,3-3 47 15,-3-2 29-15,3-3 27 0,4-6 24 0,5-2-19 16,12-1 13-16,0 0-5 0</inkml:trace>
  <inkml:trace contextRef="#ctx0" brushRef="#br0" timeOffset="139365.6084">22890 14964 310 0,'-7'-6'250'0,"5"2"-6"16,-4-1-43-16,2 1-17 0,-1 0 17 0,2 3-46 15,2-3-2-15,-1 2-20 0,-1 1 21 0,1-3-48 16,0 2 16-16,2-1-30 0,-1 1 20 15,1-2-16-15,0 2 1 0,0 2-4 0,0 0-13 16,0-7-17-16,13-11-7 0,-4 6-4 0,0-3 14 16,2-2-25-16,1-1 0 0,4-1-7 15,-2 0-4-15,2-1-6 0,0-2 11 16,2 0-6-16,3-3-11 0,-2 2-4 0,-1-4 14 16,-1 1-13-16,0-4 2 0,2 0 12 0,-2-3-5 15,-2-1-28-15,4-3 9 0,-6 2-1 0,2-1 9 16,-2 4-11-16,-2-1-3 0,2 4 33 15,-6 1-36-15,0 2 25 0,0-2-13 16,-2 4-9-16,-2 2 13 0,-1 0 5 0,-2 14-8 16,0-4 6-16,0 1 11 0,0 0-26 0,0 2 13 15,0 2 2-15,0 7 1 0,-14-17-5 0,10 16-9 16,0-1-3-16,0 3-4 0,-1 1 4 0,-8 7 34 16,0 3-12-16,-3 6-4 0,2-1 30 15,0 4-12-15,2 1 19 0,0 4-21 0,0 2 23 16,2 1-7-16,-1 4 8 0,0 1 12 0,3 0 11 15,-3 4-20-15,1 2 27 0,4 1-10 16,1 1 20-16,1 7-15 0,2 0-4 16,2 2 13-16,-1-1-27 0,1-24 2 0,0 16-20 15,0 7 22-15,0 3-15 0,0 2-6 16,0 2 7-16,0 0-5 0,0 2-17 0,0-1 0 16,0 0-13-16,-10 54 0 0,5-58 4 0,-2 0 3 15,-1-4-5-15,-2 2-15 0,0-6 9 0,0-2-13 16,0-2-2-16,2-3 2 0,-4-1-15 15,-1-7-11-15,2-1-20 0,0-2-11 0,0-2-17 16,1-8 7-16,-1 1-60 0,1-8-8 16,2-5-7-16,8-5-33 0,-11-11-39 0,2-5-25 15,4-6 25-15,1-4 20 0,0-4-69 0,4 12-30 16,0-7-68-16,0-7-39 0,0-1 27 16,-12-35 25-16,7 36-17 0,0 2 26 0,0 1 10 15,0 1-3-15</inkml:trace>
  <inkml:trace contextRef="#ctx0" brushRef="#br0" timeOffset="139547.4726">22776 15401 314 0,'-4'-21'206'0,"3"-1"-28"15,1 13 6-15,0-3-18 0,0-4 13 0,0-3-29 16,18-17 6-16,-9 18-6 0,3 0 7 16,-3 0-17-16,4 1-13 0,2-1-6 0,0 4 15 0,4-1-33 15,1 3 24-15,-1-2-23 0,2 0-20 16,5 2-9-16,1-2-12 0,3 0 9 16,2 2-21-16,0-3 3 0,2-3-23 0,2 4-9 15,-1-2-15-15,1 2-24 0,1-1-37 0,2-2-34 16,-1 1 6-16,-1-3-141 0,-3-2-112 15,0 1-46-15,-2-4 32 0,1-1-3 0,0-2 19 16,0-2 11-16,-2 0 0 0</inkml:trace>
  <inkml:trace contextRef="#ctx0" brushRef="#br0" timeOffset="139917.0949">24021 14202 519 0,'6'-22'324'0,"1"4"-52"0,-5 3-21 15,3 3-10-15,-4 1 16 0,1 3-70 0,-1 3-1 16,1 1-30-16,-2 3-2 0,-2 2-19 16,-1 1 3-16,-1 3-36 0,-7 9 0 0,-2 10 4 15,-2-4-13-15,3 3-19 0,-1 1-9 0,-4 3-7 16,2 4 23-16,-2 4 5 0,0 2-11 16,1 3 24-16,-3 0-8 0,2 4-23 0,0 2 13 15,1 3-4-15,0 1-1 0,1 3-3 16,1 0-9-16,0 0-7 0,2-1-1 15,2 1-17-15,2-2 6 0,5-2-20 0,-5-2 9 16,3 1 20-16,2-3-27 0,3-4-20 0,0-20-1 16,0 7 22-16,11 37-7 0,-3-31-20 0,1-4-1 15,2-3 12-15,1-4-20 0,1-1-6 16,3-3-2-16,1-2 4 0,4-4-94 0,-1-3-1 16,1-6-8-16,-7-4-18 0,3 0-11 0,26-14-15 15,-18 4-17-15,-1-3-34 0,-2-1 16 16,1-2-60-16,-2-3-88 0,-2 1-65 15,0 0 6-15,-4-1 24 0,0-2 6 0,-3 0 15 16,1-2 45-16</inkml:trace>
  <inkml:trace contextRef="#ctx0" brushRef="#br0" timeOffset="140273.2809">24334 14500 262 0,'0'-11'422'0,"2"2"-80"0,-4 3-40 15,0 0-45-15,3 0-25 0,-1 3-24 0,3 2 4 16,-3-2-35-16,0 1-7 0,2 2 2 16,2 3 1-16,8 6-30 0,-2 1-15 0,3 2-14 15,-1 1-11-15,2 2-11 0,1 2-9 0,0 3-1 16,1-2-10-16,-1 2 13 0,1 0-5 15,-3-1-8-15,2 0-23 0,-1 2-29 0,0 1 22 16,-3-1-25-16,0 6-1 0,1-4 40 16,-2-1-23-16,-5 0-3 0,1-1-4 0,0 1-4 15,0-5 4-15,1 1-3 0,-4 0-42 0,5-4-21 16,-4-3-11-16,-1-4-16 0,0-1-28 16,-1-3-26-16,0-1-29 0,-2 0-46 0,0-2 18 15,0 0-77-15,13-14-68 0,-4-1-92 16,1-5 26-16,2-1 28 0,1-2 23 0,1-4 23 15,2-5 13-15,0 1 7 0</inkml:trace>
  <inkml:trace contextRef="#ctx0" brushRef="#br0" timeOffset="140564.8819">24912 14421 318 0,'6'-13'370'0,"-3"2"-67"0,-1 3-34 0,0 2-16 16,-1 0-8-16,-1 4-12 0,1-1-36 15,-2 3 39-15,1 2-48 0,-2 1-37 0,0 3 19 0,-6 10-26 16,-2 6-2-16,-1-2-33 0,-2 1-10 15,-1 1 41-15,0 2-2 0,-2 1-35 0,1 3-3 16,-2 2 5-16,1 1-23 0,-5 5-7 16,-1-1-5-16,4 2-1 0,-7 5 8 15,1-3-13-15,-2 2-12 0,2-3-4 0,0-1-23 16,1-3 6-16,0 1 10 0,1-4-21 0,2 1 5 16,1-4-2-16,2-3 1 0,0-1 3 0,3-8-44 15,-1 4 15-15,2-1 0 0,7-3-68 16,-1-5-61-16,1-4-15 0,5-3-39 15,1-4-64-15,3-3 23 0,1-2-165 16,9-9-67-16,3-4 33 0,2-3 29 0,3-3 3 16,5-1 40-16,4-3 47 0,0-2 13 0,3 2 6 15</inkml:trace>
  <inkml:trace contextRef="#ctx0" brushRef="#br0" timeOffset="141000.2614">25650 14252 456 0,'1'-3'306'0,"0"0"-38"0,-1 1-30 0,0-1-36 15,0 1-14-15,0 2-16 0,-1 1-15 16,1 2-18-16,0 1 18 0,-1 1-15 0,1 3-28 15,-4 12-4-15,4-10 18 0,-12 23 9 16,4-7-1-16,-1-3-23 0,-1 2-13 16,-1 0-25-16,0 4 19 0,-2 0-3 0,-1-1-7 15,3 5-30-15,-5 3 5 0,-2-2 9 0,-2 2-4 16,-2 1-30-16,1 1-4 0,3-2 26 16,-4 2-7-16,-1-2 1 0,1 1-8 0,0-2-3 15,-1 1-11-15,1-2-19 0,1-3-3 16,1 0 1-16,2-2-3 0,0-1-2 0,-2-2 29 15,3 0 13-15,0-1-5 0,2-2-29 16,-4-1 0-16,6-3-3 0,-2 1 1 16,1 0-2-16,3-4-33 0,0-4-29 0,4-2-11 15,1-1-14-15,0-6-19 0,4 2-48 0,-1-5-33 16,3 0 16-16,1-2-87 0,1-1-76 0,-2-3-101 16,8-10 7-16,0-2 27 0,5-5 25 15,-1 2 58-15,3-4-4 0,-1 0-3 0</inkml:trace>
  <inkml:trace contextRef="#ctx0" brushRef="#br0" timeOffset="141345.7211">25623 14625 290 0,'11'-3'306'0,"-3"-1"-36"0,-2 4-17 16,3 0-2-16,-3 0-9 0,4 0-25 0,-4 0-7 15,18 9-26-15,-7-3 1 0,-1 1-26 0,-1 2 25 16,1 1-59-16,-3 3-7 0,1 2 8 16,-1 0 5-16,0 5-29 0,0-1-11 15,-1-1 32-15,0 2-13 0,1 3-29 0,0-3-8 16,1 1 16-16,-1 1-11 0,0 0-57 0,-1-1-2 16,-3 0-1-16,1-1-2 0,-2-1 46 0,3-1-3 15,-3 0-7-15,3 1-21 0,4-2-2 16,-5-3-4-16,0 0-1 0,1 0-4 0,-1-5 14 15,-1-1 0-15,-3-3-20 0,-1 0-1 0,0 2-62 16,2-5-20-16,-3 1-25 0,-2-2-37 16,2-1-19-16,-4 0-46 0,0 0 17 0,0 0-50 15,12-11-83-15,-12 5-78 0,3-10-31 16,1-1 40-16,-2 0 10 0,0-1 39 0,0 2 18 16,-2 0-31-16</inkml:trace>
  <inkml:trace contextRef="#ctx0" brushRef="#br0" timeOffset="141632.1297">26071 14766 577 0,'0'-4'361'0,"-3"0"-60"0,1 0-51 15,1 0-6-15,1 1-29 0,-2 3-5 16,0 0-6-16,-2 2 8 0,-5 7-42 0,-3 2-11 16,-1 3-17-16,-3-1 22 0,1 5-12 15,-1 2-13-15,3 0-9 0,-1 0-12 0,-2 2-14 16,1 0-28-16,-5 1-4 0,1 0-8 15,1 0-7-15,-2 2-6 0,3-1-6 0,-4 1-5 16,3-1-8-16,0-1-7 0,0-2 18 16,1 1-1-16,0-2-41 0,-3-1-1 0,5-1 1 15,-2-3-36-15,2 1-41 0,5-3-14 0,2-2-31 16,-3-1-18-16,4-3-32 0,2-4 18 16,5-3-176-16,0 0-94 0,-4-10 31 0,4 3-49 15,7-7 46-15,4-1 24 0,0-8 21 0,1 0 15 16</inkml:trace>
  <inkml:trace contextRef="#ctx0" brushRef="#br0" timeOffset="142068.338">26533 14215 549 0,'9'0'320'0,"-4"0"-31"0,-1 3-29 0,0 1-56 15,10 7 18-15,-5 8-24 0,4 1-10 0,1-3-20 16,-5 6-13-16,2 0 10 0,-8 4-38 16,5 2-12-16,-5 2 5 0,-1 5-11 0,0 0-36 15,-2-16-1-15,0 7 21 0,0 8-49 16,-13 41 30-16,5-33-11 0,-2-3-7 0,-1 1-5 15,-3-1-3-15,1 2-7 0,-4 2-12 16,2-6 6-16,-3-4 17 0,2 1-45 0,-2 1-1 16,-4-2 17-16,2-1 12 0,-1-4-31 0,-2 1-15 15,4-3-4-15,-4-1 15 0,0-2 10 0,-1-2 22 16,2 1-10-16,-5-2-25 0,0-1 8 16,0 0 16-16,-2-4-20 0,1-1-3 0,3-1 9 15,2 1 1-15,2-4-16 0,0-3 6 16,2 2-15-16,0-1-18 0,6-2-18 0,0-5-9 15,6-1-19-15,1 1-33 0,6-2-3 16,0 0-52-16,-7 0 16 0,7 0-114 0,0 0-131 16,-12-13-6-16,12 9 23 0,0-3 7 0,-2 2 28 15,2-1 13-15,0 0 7 0</inkml:trace>
  <inkml:trace contextRef="#ctx0" brushRef="#br0" timeOffset="164528.5393">10202 14916 337 0,'0'0'226'0,"0"0"-22"15,0 0-23-15,0-14-25 0,0 14-13 0,27-19-14 16,-28 15-8-16,1 2-21 0,0-1-26 16,1 1 17-16,-1-1-25 0,0 2 19 0,-1-2-17 15,0 1 8-15,1 0-4 0,-1-1-11 0,0 2 10 16,0-2-33-16,1 3 9 0,0 0-8 15,-7-7 14-15,2 7-9 0,-2-2 1 16,0 2-25-16,-14 0 3 0,9 0 3 0,-9 0-24 16,-3 0 24-16,-29 14-7 0,23-9-4 0,1-1 8 15,-4 0-15-15,2 0 8 0,4-1 0 16,1 0-16-16,-1-1 7 0,0 2 12 16,0-1-26-16,1-1 25 0,0 1-19 0,1-2 6 15,1 0 1-15,0 0-6 0,2 2 10 16,-2-3 12-16,3 0-27 0,10 0 17 0,-2 0 5 15,-4 0 7-15,0 0 0 0,4 0-8 16,1 0 29-16,1 0 3 0,2 0-9 16,1 0-12-16,8 0-4 0,-9 0 2 0,9 0-12 15,-8 0 6-15,8 0 11 0,-7 0-11 0,7 0-16 16,0 0 19-16,-19 13-23 0,13 1 8 0,1 4 9 16,1 3-4-16,1 2 14 0,-3 4-23 15,-2 2-1-15,1-2 10 0,3 3-5 0,-3-1 21 16,-2 1-1-16,4 0-18 0,-2 4-3 0,1 1-4 15,2 1 2-15,-3 0 16 0,2 3 0 16,0-3-7-16,1 2 11 0,-1-2-8 0,0 1 1 16,1-2-17-16,0 1 0 0,0-1 17 15,1-3 5-15,0-1 0 0,0 2-1 0,0-5-15 16,2 5 11-16,-2-2 16 0,2-2 2 0,0-4 2 16,1-12-23-16,0 5-9 0,0 1 3 15,0 1 20-15,0-2-22 0,0 0-13 0,0-4 30 16,18 13 8-16,-12-18 2 0,3 1 5 15,1-4 21-15,4 0-57 0,-1-4 31 0,1 2-23 16,1-2 7-16,4-2 14 0,0 0-5 16,-9 0 2-16,6 0-4 0,3 0-4 0,22-13-1 0,-15 9-31 15,-5-3 38-15,2 0-37 0,-1 1 18 16,1-3-21-16,-3 3 10 0,-1 0-8 0,1 0-22 16,-4-3-21-16,-1 3-27 0,-2 1 0 0,0-2-37 15,-3 2-37-15,3-2-27 0,-4 2 16 0,-4-3-203 16,-2 3 28-16,0-1-107 0,-1 0 28 15,0-3 28-15,-1 2 79 0,0 1-10 0,-1 0 12 16</inkml:trace>
  <inkml:trace contextRef="#ctx0" brushRef="#br0" timeOffset="164921.2967">9494 15648 343 0,'-4'0'280'16,"1"-1"-18"-16,0-3-9 0,2 2-51 0,0 0-27 15,3-2-23-15,1 0-9 0,0 0-31 16,11-5 9-16,4-3-13 0,1 2-24 0,4-2-10 15,0 2 15-15,0 0-32 0,2 0-14 0,2-1 23 16,-2 2-6-16,0-1-26 0,1 2 10 0,1 1-17 16,-4 0 24-16,0-1-14 0,-3 2-2 15,-1 1-11-15,-5-4 10 0,2 3-20 0,-6 3 10 16,0-1 4-16,-2 1-5 0,-1 0-3 0,-3 2-9 16,0-1 9-16,-1-1 5 0,1 2-33 15,0-1-20-15,-2 0-10 0,0 1-13 0,2 1-30 16,-3 0-35-16,3 0 9 0,-1-2-98 0,-2 1-109 15,2-2 24-15,1 2-126 0,2-2 27 16,5-8 69-16,0-2 2 0</inkml:trace>
  <inkml:trace contextRef="#ctx0" brushRef="#br0" timeOffset="165420.0195">10717 14739 394 0,'0'-5'248'0,"0"0"-33"0,2 1-37 15,-2 1-7-15,0 2-50 0,0-2 11 16,-1 3-12-16,0 2-7 0,-2 0-14 0,0 3-10 15,-3 7 10-15,-5 4-14 0,2 0 0 0,-1 3-13 16,-1 2 6-16,0 4-11 0,2-3 22 16,-3 2-25-16,2-2 20 0,0 1-26 0,0 4 8 15,-2-1-13-15,2 2 21 0,-4 0-25 16,3 2 3-16,-3 1-1 0,2 3-1 0,2 1 2 16,-4-1 11-16,2 2-16 0,-1 2-6 0,2 3 2 15,2-2 6-15,1 3 20 0,-1-1-41 16,0-1-3-16,5 1 4 0,1-1 1 0,0 0-17 15,1 2 18-15,2-23-8 0,0 11 10 0,0 4-29 16,0 2-9-16,19 35 35 0,-10-36-20 16,1-2-6-16,0-2 9 0,2-1 3 0,2-3-12 15,-2-1-9-15,3-1 18 0,-1-3-15 0,3 0-5 16,-3-2-1-16,4-2 17 0,0 0-7 16,2-6-13-16,0-3-10 0,1-2-4 0,4-5-7 15,-14-2-20-15,5 0-12 0,3 0-46 0,22-13-33 16,-16 3 14-16,-4-3-148 0,2 2-145 15,0-4 30-15,-1-3 25 0,0-1 26 0,3-1 20 16,-3-1 14-16,2-1-80 0</inkml:trace>
  <inkml:trace contextRef="#ctx0" brushRef="#br0" timeOffset="165983.9419">11633 15061 533 0,'-9'-13'275'16,"0"2"-22"-16,5 1-20 0,-1 2-7 0,-4-2-56 15,-3 2-3-15,4 0-31 0,1 5-10 0,-6-4 0 16,2 3-9-16,6-1-32 0,-5 2 24 16,3 1-11-16,-1 2-34 0,-1 0-8 0,-5 0 18 15,-15 11 4-15,10-2-8 0,2-1-31 0,-3 3 12 16,0 0 0-16,1 4-6 0,0 0 2 16,-2 0 9-16,-3 1-5 0,5 1 40 15,-3 1-41-15,3 4-1 0,5 0 5 0,-4 0-12 0,4 1 6 16,-4 0 9-16,5 1-29 0,-3 2-5 15,2-1 31-15,-1 2 3 0,-1-2-6 0,4 4-6 16,1-3-3-16,4 0-5 0,-2 1-4 0,3 1 15 16,1 2-3-16,3 0-26 0,-3 0 0 0,3-2 15 15,2-13 18-15,0 5-18 0,11 24 2 16,-5-19-8-16,2-4-3 0,2 1 5 0,0-3 19 16,-3 0-34-16,5-3 14 0,1-2 3 0,1 1-39 15,1 1 15-15,0-2 7 0,-1-3-15 16,3-3-3-16,-2 1 39 0,2-6-16 0,2 3 0 15,-6-2-36-15,3-1 32 0,2 0 1 0,-4-1-11 16,-7-2 3-16,5 0-22 0,4 0 9 16,18-12-1-16,-16 5-19 0,0 1-56 0,2 0-47 15,-8-3-23-15,3-3-31 0,-1 2-53 0,0-3 19 16,1 0-146-16,-6-2-105 0,4 1 34 16,-4-2 29-16,-1 0 23 0,0 3 24 0,-2-1-2 15,2 0-36-15</inkml:trace>
  <inkml:trace contextRef="#ctx0" brushRef="#br0" timeOffset="166250.0566">11250 15610 483 0,'0'0'261'0,"-14"-13"0"0,14 13-34 15,0 0-4-15,-8-26-44 0,11 21-12 0,7-4-20 16,-1-1-30-16,5 0-3 0,2 0 2 0,2 1-18 16,3 0-23-16,0 2-4 0,3-4-14 15,1 4-1-15,-1 0 12 0,0-2-30 0,3 0-5 16,1 1-25-16,0-2-33 0,-2 2-22 16,1 0-29-16,-1-2 8 0,-1 0-160 0,0-2-142 15,-3 2 25-15,0-2 24 0,-1-1-17 0,3-2 40 16,-1 4 1-16</inkml:trace>
  <inkml:trace contextRef="#ctx0" brushRef="#br0" timeOffset="166667.0012">12010 14913 262 0,'2'-9'327'0,"-2"2"-23"16,2 0-38-16,-1 0-37 0,0 1 4 0,0 1-30 15,1 1-33-15,0 1-25 0,0-1-12 0,0 2-8 16,2 1-18-16,2 1 20 0,-2 3-38 16,8 2-2-16,3 6 16 0,-4 0-17 15,3 5 7-15,1 0-5 0,-1 4 5 0,-1 0-27 16,-1 3-18-16,-1-2 8 0,0-1 21 0,4 5-35 16,-5 1-9-16,-3 3-3 0,1-2 13 15,0 3-23-15,-1 2 15 0,-1 1-18 0,-4 0 1 16,-2 3 11-16,0-19-3 0,0 10-29 0,0 4-4 15,-18 35 23-15,7-29-13 0,0-2 7 0,-1-2 0 16,1 2 5-16,-2-3 30 0,-5 1-2 16,0-1-52-16,3-3 19 0,-7-1 12 0,5-4-22 15,-1-3 47-15,-1 2-37 0,-3 0 1 16,5-3 7-16,-1-2 14 0,-1-1-18 16,1-1-27-16,-1-2 26 0,0 1 17 0,2-5-31 15,0 0-32-15,4-2 6 0,0-2-44 0,2-3-19 16,11-3-21-16,-7 0-40 0,7 0-48 0,-14-12 19 15,12 4-269-15,4-8 8 0,8-4 29 16,-2-2 25-16,4 0 27 0,0 1 18 0,3 2 9 16</inkml:trace>
  <inkml:trace contextRef="#ctx0" brushRef="#br0" timeOffset="167133.6258">12875 15236 474 0,'-2'0'268'0,"-1"0"-20"0,1-2-45 16,2 1-20-16,-2 2-26 0,2-2-13 15,2 1 2-15,-2 1-12 0,2-1-9 0,3-1 21 16,-1 1-35-16,0 0-11 0,4 0 3 0,9-4-9 15,-17 4-29-15,32-5 29 0,-12 2-28 0,3-2 9 16,-3 1-19-16,3 1-12 0,-1-1 3 16,-2 3 0-16,3-4-16 0,-5 2-5 0,-1 0 0 15,2 0 10-15,0-1-21 0,-5 3 0 0,-7 1-11 16,4 0 3-16,0 0-48 0,0 0-20 16,-1 0-75-16,1 0 13 0,0 0-121 0,0 0-124 15,0 15 28-15,-8-10 21 0,-3 1 25 16,2-1 20-16,-4 1-50 0,2-1 6 0</inkml:trace>
  <inkml:trace contextRef="#ctx0" brushRef="#br0" timeOffset="167405.7416">13070 15466 386 0,'0'2'322'0,"0"-1"-40"0,0 1-30 16,2 0 4-16,1-2-13 0,-1 0-38 15,3 0-10-15,-1-1-47 0,0 1 2 16,-1-3-5-16,3 3-16 0,4-1-10 0,-2 1-18 16,-8 0-20-16,13 0-20 0,4 0 2 0,0 0-7 15,22-7-14-15,-22 5-2 0,2 1 15 16,-6-2-37-16,5 2-11 0,-5-1-36 0,6-2-32 16,-8 2-37-16,7-4-35 0,-3 2 11 15,-1 2-206-15,4-3 26 0,4-1 24 0,1-2 20 16,2 1-126-16,-1-1-4 0,-2 1 48 15,6-2-2-15</inkml:trace>
  <inkml:trace contextRef="#ctx0" brushRef="#br0" timeOffset="168199.8699">14349 15012 386 0,'6'-14'287'0,"-2"5"-8"0,-4-1-42 0,2 5-1 0,-2-3-28 15,0 1-2-15,0 0-29 0,0 7-5 16,0 0-41-16,0-6 6 0,0 6-26 0,0-9-13 16,-10-1-8-16,7 5 9 0,-1-1-23 0,-10 1 5 15,6 2-19-15,-1 1 7 0,-1 0-11 16,1 2-16-16,1 0 8 0,8 0-19 0,-14 0 10 15,-16 9 7-15,11 2-13 0,0-1 0 16,-2-1 13-16,4 8-27 0,-1-5 11 0,1 3 4 16,-2 0-24-16,0-1 1 0,2 3 23 0,-1-1 3 15,3 3-3-15,-1-2-22 0,5 3 24 16,-2-1-35-16,1 2 29 0,1-1 2 0,2 0-15 16,-2 3 20-16,4-2-13 0,-2-2 1 15,3 3 17-15,-2-1-38 0,4 0 5 16,1-1-1-16,-5 0 13 0,4 1-3 0,4-1-3 15,-1-1 16-15,0 1-18 0,1-11-22 0,0 7-10 16,0 0 27-16,0 2-25 0,0 0-1 0,8 0 9 16,3 14 22-16,-9-15 0 0,6-4 1 0,0 0-1 15,-3 1-5-15,3 0-20 0,2-4 5 0,1 0 17 16,0 0-7-16,0-5 0 0,1 2 2 16,4 0-10-16,1-2 28 0,1 1-8 0,-2-3-23 15,-2 0 1-15,7-2 32 0,0-1 4 16,-10 0 1-16,5 0-1 0,5 0-5 0,1 0-2 15,25-16-2-15,-22 12-1 0,-3-2-7 0,2-2 14 16,1 0 7-16,-2-2 5 0,-3 0-18 16,1 0-22-16,-1-2 21 0,-1 1 25 0,0-1 1 15,0-2-3-15,-2-1-5 0,-1 0-16 16,1-2 0-16,0-3 8 0,-2 1-9 0,1 2-1 16,-3-1 3-16,3-1-11 0,-5 1 10 0,0-1-1 15,-1 1 15-15,-2-2-6 0,-2 0-11 16,-1-1 12-16,-2 1 0 0,-3-1-1 0,0 10-5 15,0-1 5-15,0-3-5 0,-12-18 2 16,6 14-9-16,-1 0 5 0,-2 1 2 0,0 3-5 16,3 0-7-16,-3 0 2 0,-1 1 3 0,1 0-3 15,-1 1-11-15,-2-1 7 0,3 5-13 16,-2-5 14-16,-3 1 0 0,8 5-5 0,-8-4-19 16,2 0 10-16,0 5 10 0,-1-2-5 15,-1 0 3-15,-1 0-3 0,0 0-4 0,-5 2-20 16,3 0-9-16,-4 2-18 0,-2 4 6 0,-2 0-66 15,10 1-59-15,-8 0-58 0,-4 0-55 0,-31 15 27 16,24-7-265-16,0-2 38 0,-2 0 37 16,1 1 1-16,-5-1 35 0,1 5 24 0,-1 1 14 15,-1 1 21-15,-2 4 32 0,3 2 70 16</inkml:trace>
  <inkml:trace contextRef="#ctx0" brushRef="#br0" timeOffset="187186.7924">7999 17055 368 0,'13'0'242'0,"-13"0"-18"16,0-13-27-16,0 13-17 0,0 0-18 0,23-25-5 16,-22 20-20-16,-1 3-9 0,0-2 4 0,1 0-13 15,0 1-19-15,1-1-19 0,-2 2 27 0,0 2-28 16,0 0 0-16,0 0 6 0,0-7-6 16,0 7-13-16,0 0-9 0,0-7 8 0,0 7-3 15,0-7 20-15,0 7-34 0,0-9-4 0,0 9 4 16,0-8-3-16,0 8 6 0,0-7-8 15,0 7-13-15,0-9-5 0,-12-11 18 0,5 11-13 16,1 1-5-16,1 1 12 0,-4-2 0 0,3 2-4 16,-6-4 2-16,3-1-5 0,-7 4-9 15,4-4-3-15,0 2-18 0,-2-1 19 0,0 4-14 16,-2-3 8-16,1 1 2 0,-1-1-23 16,-1 0 35-16,-1 1-23 0,0-3-14 0,0 2 18 15,-1 1-7-15,-1-3 22 0,2 0-14 0,0-1 3 16,0 0 17-16,-2-1-35 0,0 0 13 0,1 2-2 15,-2-3-7-15,1 0-9 0,1 1 7 16,0-1 15-16,-1-1-5 0,-1 3 3 0,1-1-7 16,0 0-24-16,-3-3 21 0,4 4-8 0,-2-1 22 15,0-3-22-15,-1 3-7 0,0 0 11 16,0 0 21-16,-2 0-24 0,-1-1 32 0,-1 1-22 16,0-4 5-16,0 5-7 0,-1-2-4 0,0 0-4 15,1 0 22-15,0 0-30 0,0 2 15 16,2-4-21-16,-1 7 17 0,1-5 6 0,1 5-1 15,-2-2 11-15,0 1-8 0,2 0-8 0,1 1 7 16,2 1-23-16,1 0 37 0,1 1-19 16,-1 1 6-16,5 0 3 0,-2-1-10 0,1 2-14 15,2-2 32-15,3 4-21 0,1 1 4 16,2-3-2-16,2 5 6 0,-2-1 4 0,0 1-5 16,4-1 2-16,-1 1 13 0,0-1-24 15,0 1-1-15,0 0 4 0,-1 1-14 0,1 0 5 16,4 0-18-16,0 0-36 0,-8 0-8 0,8 0-10 15,-8 0-26-15,-4 13-30 0,10-8 14 16,2 1-107-16,-4-1-79 0,3 0-94 0,1 3 28 16,1-3-11-16,-1-5 10 0,0 0 23 0,15 24 0 15</inkml:trace>
  <inkml:trace contextRef="#ctx0" brushRef="#br0" timeOffset="188097.0169">7104 15943 249 0,'3'-1'200'0,"-2"-1"-26"0,1 1-45 16,-1 0 21-16,0 0-12 0,-1 0-19 0,1-1-2 15,-2 1-6-15,1-1-34 0,0 1-11 16,-3 0 11-16,1 1-3 0,0-2-34 0,0 1 18 0,-1 0-15 15,-2 0-3-15,1 0-18 16,-1 1 16-16,-2-1-33 0,-1 1 30 0,-1 0-10 16,0 0 8-16,-5 0-6 0,-4 0-2 0,-1 0-3 15,0 0-4-15,-26 12 8 0,27-9-11 16,-2 0 5-16,-1 0-4 0,1 2 1 16,1 1 10-16,-2-4-9 0,3 0 1 0,-1 3-10 15,3-2 16-15,-1 2-17 0,5-2 9 0,-4 2 1 16,1-1 6-16,-3 0-11 0,8 1-1 15,-1-4-3-15,3 3 16 0,1-3 9 0,0 1-20 16,1 2 6-16,0-4-4 0,0 1 25 0,3 2-21 16,-2 0 1-16,0-2 15 0,0 0-20 0,1 1 14 15,0 0 0-15,-2-1 2 0,2 1 4 16,-1-1 5-16,1 1-19 0,-1-1 12 0,1 1-11 16,1-1-10-16,-2-1 11 0,2 2-10 15,1-2 4-15,-1 1-9 0,0-1 31 0,1 1-32 16,-1-1 25-16,1 2-8 0,0-1-12 15,-1-1 4-15,3 0-5 0,-1 2-13 0,-1-2 17 16,2 0-21-16,0 0 30 0,0 0-13 0,0 0-3 16,0 0-10-16,0 0 8 0,0 0 17 0,0 0-20 15,-11 4-9-15,11-2-2 0,0-2 17 16,0 2-9-16,-1 1-5 0,1-3 4 0,0 0 22 16,0 0-22-16,0 8-6 0,0-1 7 0,0-1 17 15,12 19-26-15,-8-7 27 0,2 0-23 16,-2 2 23-16,-1 4-15 0,6-1-7 0,-3 2 4 15,0 2 14-15,-3 0-8 0,3-1 1 0,1 0-11 16,-1-1-8-16,-1 0 12 0,2 2-3 0,-2-5 17 16,-1 1-1-16,0-4-1 0,1 0 7 15,0-1-10-15,2-3-8 0,-4-4 10 0,-2 1 16 16,4 1-2-16,0-1-24 0,0-1 9 0,-1-4 6 16,3 0 13-16,-7-2-11 0,4 1-13 15,-1-4 10-15,1 1 17 0,0-1 10 0,-2 2-29 16,1-1 21-16,1-3-14 0,0 3-6 15,-2-2 26-15,0 0-37 0,3 0-1 0,-3-1 18 16,1 2-11-16,0-1 4 0,0 1 8 16,-1-1-9-16,-1 0-50 0,0 1-26 0,1 0-43 15,-2 0-67-15,2 1 16 0,-2-3-283 0,0 0 28 16,0 0-38-16,0 7 60 0,0-7 9 16,0 0 20-16,0 7 63 0</inkml:trace>
  <inkml:trace contextRef="#ctx0" brushRef="#br0" timeOffset="201095.2325">30697 6016 722 0,'0'0'259'0,"0"-13"-47"0,0 13 20 16,0 0-60-16,0 0 5 0,0 0-34 0,-19-27-6 16,19 24-7-16,0 2-21 0,1-1-31 0,0 0 6 15,-1 0-13-15,0 0-8 0,0 1-16 16,0 1 31-16,-1 0-12 0,0 1-12 15,3 1 3-15,-3-1 4 0,0 2-13 0,-1 3 0 16,1 0-10-16,-1 9 10 0,2-7-21 0,-9 21 25 16,2-10-4-16,1 3 1 0,-1 0-7 0,-3 3 15 15,1-2-18-15,2 4 20 0,-2-4-1 16,-2 1-31-16,-1 0 25 0,4 3-4 16,-6 2-3-16,2 0-4 0,0 3-3 0,-4-3 7 0,5 2-15 15,-1-1-1-15,1-1-2 0,0-1-3 16,-1-1-10-16,1 0 1 0,0 1 46 15,1-1-5-15,0-2-7 0,-1 1-8 0,-1-1-7 16,2 0 14-16,0 0-1 0,0-2 11 0,0 0-7 16,0 0-4-16,3 0-5 0,-2-1-3 0,0-3-48 15,1-1 25-15,0-2 13 0,1-2 4 16,1-2-39-16,0 0 10 0,-1 0 24 0,3-4-9 16,0-1 3-16,2 0 14 0,-1-3-24 15,-1 2-1-15,1-3 6 0,0 2-16 0,1-1 3 16,-1-3 3-16,0 2 11 0,1 1-13 0,0-2-12 15,0 1 4-15,0-2 8 0,1 3 1 0,-1-3-46 16,1 1-52-16,1-1-48 0,0-1-21 16,0 0-43-16,2-8 18 0,-1 2-166 0,9-11-128 15,1-2 34-15,1 0 37 0,2-1 5 16,2 0 32-16,0 1 24 0,-1 0 18 16,1 1 7-16</inkml:trace>
  <inkml:trace contextRef="#ctx0" brushRef="#br0" timeOffset="201591.5968">30955 6382 239 0,'3'-4'360'16,"1"1"-56"-16,-2 1-14 0,2 0-27 0,-1 0-16 16,-1 0-45-16,2 2-22 0,-2 0-23 0,2 0-23 15,-1-1-1-15,1 0 14 0,4 2-21 16,-2 0 7-16,-6-1-39 0,18 11 11 0,-3-3 1 16,0 0-37-16,-1 4 17 0,0-2-10 15,0 2 47-15,2 2-13 0,0 1-11 0,1 1-10 16,0 0-41-16,-1-1-4 0,1 4-7 15,1-3-4-15,-1 2 44 0,-2 0-36 0,2-1-4 16,-3 1-4-16,1 1 7 0,-2-1-15 16,1-4-3-16,-1 1-2 0,-1 1 12 0,-1 1-5 15,0-3-15-15,0-1 16 0,1 1-2 0,-1 0-5 16,3-2-3-16,-6 0-1 0,-1-6 23 16,5 7-4-16,-11-7-4 0,3 1-7 0,-1 0-34 15,0-2 11-15,0-1 5 0,-1-1-10 16,-1 0-2-16,0 1-12 0,1-2 4 0,1 2 22 15,-2-3-2-15,1 2-17 0,0 0 0 16,0-3-88-16,-1 0-17 0,1 1-54 0,-2-1-5 16,0 0-47-16,0 0 19 0,4-12-209 0,-3 6-9 15,0-2-12-15,0-13 60 0,1 5 43 0,-2-3-15 16,2 0 16-16,0-1 25 0,0 1 3 16</inkml:trace>
  <inkml:trace contextRef="#ctx0" brushRef="#br0" timeOffset="202060.7924">31548 6391 331 0,'-1'-7'353'0,"-1"0"-14"0,3-1-54 16,-1 5-24-16,-1-2-8 0,0 1-29 15,2 1-61-15,0 2-10 0,-1-2 8 0,0 1-47 0,0 2 11 16,-1 0-20-16,0 1 4 0,1 2-41 15,-1 1-3-15,-1-1 1 0,-6 9 24 16,3-1-13-16,-1 1 2 0,-2 0-5 0,-1 4 5 16,0 0-4-16,0 0-9 0,-3 2-6 0,-1-1-7 15,-4 3-4-15,-1-4-6 0,2 3-2 16,-5-3-1-16,6 5-5 0,-6-4-4 16,0 1 40-16,0-2-8 0,-2 0-4 0,0 2-5 15,0-3-7-15,-2 2-31 0,2 1 29 16,0 0-7-16,3-4-4 0,-3 3-20 0,2-1 38 15,0-2-12-15,-1 1-22 0,1 0 5 16,-1-1-9-16,5 0 14 0,2 0-12 0,0-3 13 16,2-1-12-16,2-2-20 0,1 0 18 15,0-1-8-15,4-1 7 0,1-1-24 0,0-1 26 16,1 0-10-16,1-3 4 0,1 2-19 0,-1-2-3 16,1 2 13-16,1-1 9 0,-1 0 5 15,0-2 9-15,1 2-32 0,-1 1 24 0,1-3-26 16,0 0 2-16,2 0-95 0,0-5-33 15,2 3-54-15,0-3-40 0,9-5 22 0,-2-4-257 16,4 1 0-16,0-1 33 0,-1-2 31 0,2 1 36 16,-2 2 22-16,1 3 21 0,-2-1 18 0,-2 2 31 15</inkml:trace>
  <inkml:trace contextRef="#ctx0" brushRef="#br0" timeOffset="204799.2032">31705 6095 403 0,'0'0'168'0,"0"0"-29"15,0 0 6-15,0 0-38 0,0 0 8 16,0 0 22-16,0 0-31 0,0 0-8 16,0 0-13-16,0 0-5 0,0 0 10 0,0 0-24 15,0 0 16-15,0 0-44 0,0 0 22 0,0-13-21 16,0 13 20-16,0 0-9 0,0 0 5 15,0 0-32-15,0 0 25 0,0 0 15 0,0 0-31 16,0 0 4-16,0 0 8 0,20-4-16 16,-16 5 21-16,10 5-29 0,-4-1 7 15,3 3-11-15,0 0 5 0,-1 0-1 0,1 1-7 16,-5 2 5-16,6-1 10 0,-4 0-22 0,1 3 1 16,0-1 16-16,1 1 11 0,-2 2-33 15,0-1 18-15,0 1 4 0,0 2-12 16,-4 2 8-16,2-1 1 0,-1 2 0 0,0-1 24 15,-1 4-12-15,0-1-30 0,3 4 15 0,-4 2 17 16,0 0-15-16,-2 0-6 0,3 4 18 16,-2-4 0-16,0 2-18 0,-2-1 8 0,1 0-15 15,-1 3-2-15,0-4 5 0,0 3 10 16,1-1 0-16,0 1 4 0,-1 0-16 0,1-2-12 16,-1 2 32-16,0 0-32 0,-2 4 16 0,1-2 11 15,2-6-15-15,-3 6-25 0,0-18 7 16,0 8 9-16,0 2 1 0,0 4 12 15,0-1 10-15,-10 27-6 0,5-26 3 0,0-2-23 16,-4-4 9-16,0 2-14 0,2-2 19 0,-3-1 8 16,0 0-4-16,0-2-15 0,0-1 7 0,-5 0-2 15,2-1 27-15,0-2-21 0,0 0-2 0,1 0 33 16,-1-3-23-16,0 0 2 0,-1-1 20 16,3 0-40-16,0-5 32 0,-3 4-28 0,2-2 13 15,-1-4 10-15,5 3 21 0,1-2-10 16,-2-2-16-16,4-1 15 0,-1 3-2 0,2-4-14 15,-1-1 30-15,1 2-40 0,2-2 25 16,0 1 21-16,0 0-51 0,0 0 7 0,-2 0 23 16,3-2-35-16,-2 2 28 0,1-2-2 15,0 1 2-15,1 1 16 0,-1 0-35 16,0-1-5-16,0-1-9 0,1 2 4 0,0-2 5 16,-1 0 3-16,2 0 11 0,0 2-25 0,-1-2 40 15,0 0-50-15,0 0 7 0,0 0-62 16,1 0-15-16,0 0-62 0,0 0 14 0,0 0-249 15,0 0-54-15,-13-11 52 0,11 7 12 0,-5-6 25 16,1 5 47-16,1 1 1 0,-2 1 13 16,0 1 11-16</inkml:trace>
  <inkml:trace contextRef="#ctx0" brushRef="#br0" timeOffset="207403.5816">29223 6057 385 0,'0'-14'284'0,"0"14"-42"16,0 0-37-16,0 0-18 0,0-13-8 0,0 13-13 15,-20-19-38-15,20 17-14 0,-1 0-11 16,2 0-14-16,-1 1 1 0,0 0-20 0,2 1 3 15,0 0-9-15,1 0-25 0,0 1-3 0,2 1 14 16,-1 1 2-16,12 5-19 0,-3 0 12 16,-2 3-23-16,1 0-9 0,-2-1 10 15,2 0-21-15,2 2 28 0,-2 0-13 0,3 1-3 16,-2 0-13-16,1 2 6 0,3 2 7 0,-4-3-11 16,7 1-7-16,-5-2 16 0,0 0 19 0,3 0-9 15,-1-1-11-15,-2 0 17 0,1 0-13 16,-1-2-20-16,1 2 17 0,0-3 12 15,-3 3-17-15,-3-4-5 0,-1-1 25 0,2 2-13 16,-3-1-19-16,-1-2 26 0,-3-1-19 16,1-2 15-16,-1 3-17 0,-2-4 16 0,3 2-21 15,-3-2 3-15,1 1 14 0,0-1 8 16,-2 2-20-16,1-2-11 0,-1 0 11 0,1-1-17 16,-2 1-2-16,2-1 3 0,-1-1-36 0,-1 1 6 15,1-1-31-15,-1 0-52 0,0 0 11 16,0 0-79-16,0 0-83 0,1-13-57 0,0 9-13 15,-1-3 26-15,1 1 44 0,4-7 11 0</inkml:trace>
  <inkml:trace contextRef="#ctx0" brushRef="#br0" timeOffset="207864.7596">29821 6044 337 0,'4'-8'243'0,"-1"4"-27"0,0-2-4 16,-2 2-28-16,0 0-25 0,1 2-17 0,-2-1 13 16,0 0-19-16,2 2-34 0,0-2-14 0,-2 1-7 15,1 1-13-15,-2 0 6 0,2 1-13 16,0 1-4-16,0 0-21 0,-1 4 20 0,-1-3-21 16,2 4 8-16,-3 0-22 0,-1 11 0 15,3-8 25-15,-12 20-3 0,3-9-16 0,0 0-1 16,0 4 15-16,-4-3-22 15,1 0 16-15,-2 0-17 0,1 4 12 0,-2-1 6 0,0 1 5 16,-3 0-21-16,-1 3 4 0,1-3 6 16,1 2 17-16,0-2-18 0,1 1-8 0,1-1 5 15,-3-1-12-15,5-1-3 0,-3 1-5 16,2-2 19-16,2 0-16 0,-1-1-3 0,1 0-2 16,0-2 24-16,2-1 1 0,2-3-34 15,-3 0 32-15,3-1 5 0,5-3-17 0,-5 0 5 16,1-3-11-16,2-1 2 0,3-1 11 0,-1-2-23 15,-1 0 32-15,3 0-9 0,-2 0-4 16,2-1 3-16,0-2-22 0,-2 4 12 0,2-2 3 16,-1 0-17-16,0-1 4 0,-1 2-9 0,1-1-18 15,-1-2-37-15,-1 2-45 0,2-2 13 0,-3-1-326 16,1 0 31-16,4 0 26 0,0 0 23 16,0 0-23-16,0 0 41 0,-14-8 40 0,10 4-14 15</inkml:trace>
  <inkml:trace contextRef="#ctx0" brushRef="#br0" timeOffset="215270.6703">27133 9304 329 0,'0'0'231'0,"0"0"-32"0,0-12-23 0,-13 12-13 16,13 0-25-16,0 0-14 0,0 0-8 16,0 0-8-16,0 0 0 0,0 0-19 0,0 0-8 15,0 0 17-15,0 0-16 0,0 0 6 0,0 0-27 16,0 0 15-16,0 0-8 0,0 0 2 16,0 0-12-16,0-14 19 0,0 14-26 0,0 0 5 15,0 0 17-15,0 0-7 0,0 0-17 0,0 0 2 16,0 0-13-16,0 0-5 0,0 0 22 15,0 0-19-15,0 0-17 0,0-13 27 0,4-2-6 16,9 9-7-16,1 0 10 0,-3-2-23 0,2 2 3 16,3-3 8-16,-3-1 15 0,1 4-14 15,-1-3-30-15,4 0 19 0,-4-1-14 0,5-4 7 16,-5 3-8-16,3 1 9 0,0-2 8 16,0 1 2-16,-3 2-11 0,-1-2 5 15,-1-2-20-15,-3 1 40 0,6 0-10 0,-5-1-2 16,-1 1-12-16,1-2 20 0,-1 0-32 0,2-1-5 15,-1 2 40-15,1-2-20 0,-6 2-25 0,9-1 6 16,-6 2 5-16,3 0 16 0,-6-3-5 16,4 2-17-16,-1 1 14 0,-2 0-19 0,2-1 21 15,-1 0 3-15,-1 3-7 0,-1 0 1 0,-2 0-11 16,0 3 47-16,0-1-36 0,0 1-5 0,-2 0 8 16,0 3 4-16,0-3 20 0,0 7-11 15,0-8-17-15,0 2 14 0,0 6-21 0,0-9 9 16,0 1-8-16,0 2 19 0,0 6 3 15,-12-17-29-15,10 11 0 0,-1 2 46 0,-1 0-5 16,2 0-25-16,-2 1 13 0,-2-1-17 16,2 1-8-16,2 2-23 0,-2-2 28 15,-1 2 4-15,1-1 3 0,-1 2-8 0,-2 0-15 16,1 0 17-16,6 0-16 0,0 0 12 0,-11 0 18 16,-16 15-14-16,10-8-7 0,4 0-3 0,2 4 27 15,-3-2-36-15,4 2 4 0,0 3 25 0,-4-2-43 16,4 6 31-16,0-1-19 0,-3 2 20 15,2 1-14-15,-1 3 17 0,3 2-21 0,-1 0 3 16,-2-2 0-16,5 2 18 0,-2 0-11 0,-2-2 13 16,4 2 8-16,-3 0-14 0,3 5-9 15,-3-6-5-15,3 1 8 0,-6 1-2 0,6 3 5 16,-1-3-26-16,-1-2 51 0,2 4-2 16,0-1-18-16,0-1-26 0,-1-1 32 0,1-1-38 15,-1-2 30-15,2 1-2 0,-1 1-2 0,-1-1-1 16,3 0 1-16,-2 0-1 0,4 2 6 15,-5 0-9-15,-1-2 1 0,3 2 10 0,-4-1 4 16,4 1-3-16,-3-1-11 0,1-1 0 16,0-2 0-16,-1 1-22 0,-2 0 31 0,1-2 7 15,0-1-18-15,1-1 14 0,-3 0 3 16,1-1-29-16,0 0 23 0,2-3-10 0,-4 1 13 16,4-1-13-16,-5 1-7 0,1-2 22 0,-1-4 5 15,5 1-17-15,-2-3-1 0,3-1 0 16,0-1 1-16,1-2 37 0,3 2 16 0,-3-2-14 15,2-1 14-15,1-1-20 0,0 2-11 0,1-2 8 16,-1 1 4-16,2-2-20 0,-2 1-24 0,0 0 27 16,0-1 10-16,2 2-6 0,-1-1-3 0,-1-1-3 15,4 0 3-15,-4 0-1 0,2 0-58 16,2 0-17-16,0 0-33 0,0 0-34 0,0 0-57 16,-7-10-14-16,9 6 16 0,1-2-183 15,3-9 30-15,1 3 27 0,4-2-123 0,0-3 50 16,2 4 24-16,-1-1 24 0,-3 2-1 15,0 0 42-15,2 1-45 0</inkml:trace>
  <inkml:trace contextRef="#ctx0" brushRef="#br0" timeOffset="215785.0862">26938 9535 303 0,'-3'-4'267'16,"1"-1"-58"-16,-1 3-5 0,1-3-18 0,0 4-35 15,0-3-25-15,2 2-12 0,-1 0-16 0,-1-1 2 16,2 2 10-16,-2-2-44 0,2 1-17 0,0 1 31 15,0 0-4-15,-2-1-8 0,2 2-6 16,0 0 8-16,2-1-11 0,-2 0 4 0,4 0-9 16,-3 0 16-16,3 1-2 0,1 0-11 15,0 0 11-15,1 0 21 0,1 0-34 0,11-2-10 16,-11 2 18-16,10 0-3 0,1 0-34 0,22-9 5 16,-21 8 3-16,4-2-26 0,-2-1 5 15,4-1 7-15,0 3 22 0,-2-1-29 16,-2 2 10-16,-2 0-8 0,1-3 14 0,-4 3-5 15,2-5-3-15,-7 5-2 0,1-2 16 0,-3 1-15 16,-9 2-14-16,6 0 10 0,-6 0 16 16,9 0-8-16,-2 0-15 0,-7 0 2 0,7 0-9 15,-7 0 6-15,6 0 11 0,-6 0-11 16,0 0 16-16,7 0-26 0,-7 0-4 0,0 0-21 16,10 0-13-16,-10 0-8 0,11-9-59 15,-10 8 4-15,1 1-37 0,-1-3 13 16,1 2-244-16,-2-4-53 0,2 3 63 0,0-3-12 0,8-5 26 15,-3-2 14-15,1 1 61 0</inkml:trace>
  <inkml:trace contextRef="#ctx0" brushRef="#br0" timeOffset="216463.5323">27998 8857 665 0,'3'-3'263'0,"0"0"-16"16,-1-1-14-16,0 0-16 0,2 2-35 0,-2-1-5 16,-2 0-18-16,1 0 0 0,0 1-23 0,-1 0-30 15,2 0 15-15,-2 0-39 0,2 0 20 16,-2 1-15-16,2-1 8 0,-4 1-29 0,4 0 5 16,-2 0-24-16,0-1 2 0,0 2-6 15,1 0 6-15,-1 2-15 0,-1-2-8 0,-1 2-3 16,-2-1-10-16,3 2 11 0,-3 1-2 0,-6 8 7 15,-1 0 25-15,1 0-36 0,1 1 40 16,0 3-21-16,0 0-14 0,-3 1 6 0,5 1 12 0,-4 2-16 16,-1 0-4-16,0 1-18 0,1 0 25 15,-3 1-5-15,5 1-3 0,-1 0-1 0,1-2 1 16,-1 1-5-16,3 0 5 0,-3-3 4 16,2 4 11-16,5-1-13 0,-5 0-33 15,1 1 14-15,0-1 27 0,2 0-11 0,1 0 0 16,0 0 15-16,0 2-17 0,2-2-3 0,-2 0-2 15,4-12 2-15,0 7-3 0,0 2-1 16,0 4-25-16,0 0 14 0,0 0 1 0,0 1 0 16,0 0 12-16,0 0-2 0,12 26 0 15,-6-25-2-15,-1-2 7 0,1 1-18 0,0-1-12 16,2-2 14-16,-1 0-17 0,-1-2 3 0,2-2 2 16,1 1 24-16,2-3 9 0,-5 0-4 15,6 1 0-15,-3-3-14 0,2-1 10 0,2-1-1 16,-4 0 3-16,3-1-3 0,1-2-31 0,-2 0 7 15,5-1 32-15,-7-2-46 0,-1-1-26 0,-2 0-28 16,1-2-14-16,-1 0-51 0,2-2-39 16,-3 0 16-16,-5 0-206 0,0 0-54 0,16 0 28 15,10-11 4-15,-14 8 45 0,4-4 1 16,0-2 21-16,2-1 24 0,-3-3 3 0</inkml:trace>
  <inkml:trace contextRef="#ctx0" brushRef="#br0" timeOffset="217142.8347">28218 9301 403 0,'-1'-4'278'0,"-1"-2"-20"0,2 0-20 0,-2-1-20 0,2 3-26 15,-2-3-12-15,4 0-13 0,-4 1 2 0,2 6 11 16,0 0-43-16,0-8-26 0,0 2 4 16,0 6-2-16,0-9-39 0,0 3 23 0,0 6-27 15,16-22 7-15,-10 16-10 0,3 2-13 0,-2 1-9 16,1 1 0-16,-2 0-2 0,-6 2 17 15,7 0-37-15,5 0 2 0,17 11-1 0,-14-4-13 16,-3 3 12-16,3 0-7 0,-3 0-3 0,1 3 0 16,-1 1-13-16,0 0 14 0,-3 1-18 15,-4 2 33-15,1 0-10 0,-2-1 20 0,3 0-43 16,-5 2 11-16,-2-4-18 0,0-8-3 16,0 7 7-16,0 2 42 0,-10 17-29 0,3-17-7 15,2-2 2-15,-5 2 23 0,0-2-12 16,3-1-12-16,-5 2 27 0,0-1-17 0,1-3 5 15,-2 0-4-15,0 1 1 0,-2-1-10 0,2-1 18 16,-1-1-18-16,2-1 18 0,-2 0-20 0,3-2 13 16,-1 1-8-16,5-1-17 0,-3-1 13 15,4-1-1-15,0-1 9 0,1 1-49 0,2-3-9 16,3 0 5-16,0 0-31 0,0 0-35 0,-9 0-15 16,9 0-53-16,0 0 15 0,-8-12-130 15,10 7-65-15,1-1-39 0,5-6 30 0,1-1 53 16,2 2 20-16,3-3-43 0,-5 3-4 0</inkml:trace>
  <inkml:trace contextRef="#ctx0" brushRef="#br0" timeOffset="217659.645">28653 9299 386 0,'14'-13'316'0,"-5"1"-22"0,0-5-4 0,2 9-31 0,-7-3 1 15,0 2-50-15,-1 2-13 0,1 2-41 16,-1 0 35-16,-1 0-44 0,-1 1-8 0,1 1 24 16,-2-1-71-16,2 1-5 0,-2 1 7 0,2-1 8 15,-1 1-42-15,-1 1-8 0,1 0 20 0,-1 1-17 16,0 0-15-16,0 0 19 0,-14 1-3 16,4 7-6-16,-4 0-36 0,1 4-3 0,0-4 6 15,-3 2 22-15,3 2-11 0,-4 2-16 16,3 0 2-16,-2-2 5 0,-1 1-10 0,2 1 1 15,1 1 3-15,0-1-21 0,1 4 35 0,-1-6-36 16,6 1 16-16,-2 1 1 0,-1 0 17 16,2 2-29-16,3 2 16 0,1-1 7 0,0-3-18 15,0-2 28-15,3-2-24 0,0-2 8 16,2-8-20-16,0 7 5 0,0 1 19 0,0 4-2 16,18 12-1-16,-8-15-2 0,1 0-2 0,2-1-16 15,4-1-1-15,1-2 1 0,2 0 8 16,-1-1-23-16,2 0 0 0,-1-4 58 0,5 1-4 15,-10 0-20-15,6 0-27 0,-4 1 6 16,-1-2-2-16,-4 0 19 0,-3 0-20 0,1 0 16 16,-10 0 4-16,5 0-31 0,2 0 5 0,-7 0 8 15,8 0 7-15,-8 0 17 0,9 0-33 16,-9 0 27-16,7 0-31 0,-7 0-12 0,0 0 7 16,6 0-17-16,-6 0-40 0,0 0-46 15,0 0-8-15,0 0-36 0,0 0 17 0,12-12-207 16,-12 8-76-16,1-2 20 0,0 1 57 0,-1 0-7 15,1-1 25-15,1-1 14 0,-2-2 41 16</inkml:trace>
  <inkml:trace contextRef="#ctx0" brushRef="#br0" timeOffset="218252.3294">29039 8933 283 0,'3'-5'340'16,"1"2"-51"-16,-1-1-46 0,1 1-3 0,1-1-37 15,0 3-28-15,0-2-11 0,1 2-19 16,1 0-1-16,1 3-30 0,0-2 8 0,19 9-33 16,-11-2-4-16,1 5 24 0,0-1-21 0,-1 3 9 15,-1 1-15-15,1 3-8 0,-2 2-9 16,1 1-1-16,-2 1-18 0,-1 1 4 16,-1 1 1-16,-1-1 15 0,1 2-25 0,-5 1 9 15,1 1-2-15,-2 1-23 0,0 0-1 0,-2-2 42 16,-1 3-29-16,1-1 1 0,-3-15-30 15,0 7 24-15,0 4 8 0,0 2-8 0,-16 30-15 16,13-27 0-16,-4-3 6 0,-2 1-31 0,0-4 24 16,1 0-22-16,-1-1-4 0,-3 0 14 15,2 1 12-15,-4-3-21 0,-1 1 0 0,-3 0 9 16,3-1 18-16,-1-1-26 0,1-1 29 0,-3 1 18 16,1-2-17-16,-2-2-19 0,0 0 21 15,-2 0-28-15,2-2 4 0,3-1-19 0,2-1 54 16,-1-1-47-16,3 1-13 0,4-4 33 15,-2 0-1-15,2 0 21 0,0-2-21 16,5 0-33-16,-2-2 42 0,2 0-10 0,0-2-19 16,-2 0 42-16,3-1-4 0,0 3-3 0,-2-1-17 15,1-1-1-15,1 0-1 0,-1 0-28 0,0-1-19 16,3 0-68-16,0 0-83 0,0 0 16 16,-9 0-319-16,-13-16 26 0,12 5 32 0,-2 3 41 15,-1-4 49-15,2-3 23 0,-2 2 22 16,0 3 24-16,-2 1-36 0</inkml:trace>
  <inkml:trace contextRef="#ctx0" brushRef="#br0" timeOffset="225548.9398">24832 8721 461 0,'0'-15'245'0,"0"15"-20"16,0 0-36-16,0-13-10 0,0 13-16 0,-24-19-19 15,25 14-2-15,1 1-3 0,-1 1-10 16,-1 1-1-16,0-1-4 0,1 1-15 0,1-2 9 16,-4 3-8-16,2-2-37 0,2 3 6 0,-2 0-13 15,0 0 6-15,0 0-9 0,0 0-15 16,0 0-13-16,0 0 12 0,0 0-29 0,0 0 14 15,0 0 3-15,0 0-16 0,9-7-11 0,-5 10 19 16,-2-3 15-16,0 3-13 0,2 1-18 16,2-1 25-16,7 7-16 0,-2 1 10 0,1-2-15 15,1 1 27-15,3 1-23 0,-8 2 12 16,9-1-8-16,-4 1-8 0,2-1 33 0,0 2-28 16,0-1 3-16,1 2-19 0,4-1 8 15,-7 1 23-15,0-1-9 0,1 1-22 0,-2 2 14 16,3 0 19-16,-3-5-29 0,0 6-8 15,0-2 9-15,-1 1 12 0,-1-1-13 0,0-1 31 0,-1 2-31 16,3-5-11-16,-5 3 4 0,0 0 34 16,-1-2-8-16,0 1-21 0,0-4-12 15,-2-2-3-15,0 0 17 0,-3 1-5 0,2-3 0 0,-2-2-16 16,1 2 41-16,0-1-34 0,0-3-9 16,-2 4 6-16,1-2 9 0,2-2 16 0,-2 3-44 15,1-2-8-15,-2 0-2 0,3-1-20 16,-3 0-28-16,0-2-31 0,0 1-25 0,2-1 13 15,-2-1-134-15,2-2-99 0,0 2-39 0,0-5 3 16,0 1 29-16,7-9 47 0,-4 0 16 16,2 0-24-16</inkml:trace>
  <inkml:trace contextRef="#ctx0" brushRef="#br0" timeOffset="226074.235">25547 8771 664 0,'3'-3'283'0,"-1"1"-29"0,0-1-40 15,0 0-5-15,0 0-32 0,-1 1-11 0,0 0-34 16,0 0-17-16,1 2 5 0,-2-1-17 0,0 0-3 0,2-1-23 16,-2 1-4-16,0 1 3 0,0 3-22 15,0-1-18-15,0-2 37 0,-3 3-10 16,1 1 6-16,0-1-4 0,0 2-18 0,-10 7 3 15,6 0 19-15,-1 1-8 0,-3 2 2 0,2-1 1 16,-3 3-6-16,2 1 2 0,-4 0 24 16,1 0-21-16,-1 3-3 0,-3-1-16 15,3 2-26-15,1-3 25 0,-1 1-4 0,-1 1-4 16,1 2-8-16,-3 0 1 0,5 0 1 16,-7 2 9-16,5-2-30 0,-2 1 7 0,-2-1 10 15,6 3-2-15,-5-4-3 0,3 2-24 0,-1 1 22 16,1-4-5-16,-3 3-7 0,3-2 7 15,-2 0 4-15,2-1-1 0,0 0-20 0,-1 1-13 16,1-3 34-16,0 0-2 0,-1 3-1 16,0-4-8-16,1 1 7 0,-1-3-15 0,6 0-1 15,1-1 1-15,2 2-7 0,-3-4 3 0,0-3-1 16,5-3 2-16,-3 0 43 0,3-1-3 16,1-1-30-16,0 0 3 0,-1-2-1 0,1 2-5 15,0 1-22-15,0-5 3 0,1 4 1 0,-3-4 27 16,4 0-16-16,0 2 2 0,0-2-30 15,0 0-56-15,0-2-27 0,1-1-31 0,2-1-69 16,11-9 18-16,-2 0-273 0,7-1 35 16,-4-3 32-16,4 0 36 0,3 3 24 0,-4-4-51 15,3 4 16-15,1 1 89 0</inkml:trace>
  <inkml:trace contextRef="#ctx0" brushRef="#br0" timeOffset="226838.1213">26300 8925 477 0,'2'-4'255'0,"2"1"-19"0,0-1-19 0,-1 2-9 15,2 0-39-15,-3-1 6 0,2 2-29 16,-2-2-10-16,-1 1-16 0,3 0-9 16,-2 0-14-16,0 1-20 0,-2 0-2 0,0 0-17 15,2 0 19-15,-2 1-27 0,0 0 10 0,2 0-3 16,-4 3-12-16,0 0 27 0,0-1-15 16,-2 3-8-16,-1-3 10 0,-9 8-11 0,1 0-15 15,2 0-5-15,-5-1 26 0,0 1 12 0,1 1-21 16,-6 0-17-16,2 1-10 0,-2-2 29 15,3 2-22-15,-2-1-10 0,-2-1 20 0,3 1-14 16,0 0-6-16,2 1 11 0,0-2-26 0,3 2 21 16,-1-3-13-16,3 0 16 0,3 2-5 15,1 0-25-15,1 1 18 0,-3-3-14 0,6 1 34 16,-3-2-29-16,3-1 3 0,4 1-9 0,0-1 9 16,0-7 15-16,0 10 20 0,15 15-10 15,-1-12 8-15,1-1 8 0,4 5-8 16,-2-3-33-16,4-1 0 0,1-1 52 0,-4 0-7 15,3 2-28-15,1-1-11 0,-2 3-1 0,-2-4 0 16,3-1-2-16,-2 1 0 0,-1 1-2 0,0-3 11 16,-6-1 9-16,5 2-3 0,-3-1-26 15,-3 0-17-15,3 4 19 0,-3-6 6 16,-4-3 6-16,-1 2-31 0,4 3 36 0,-2-4-36 16,-3-4 19-16,1 4-1 0,-2 0 0 0,0-4 14 15,0 3-3-15,-2-3 4 0,1 1-12 0,-1-1 9 16,0 2-4-16,0-2 0 0,-2 1-1 15,2-1-16-15,0 0-35 0,-2 2-17 0,0-2-47 16,0-2-15-16,0 0-27 0,0 0 16 0,0 0-178 16,-13 7-123-16,9-6-3 0,-2 1 48 15,0-1 11-15,0 0 59 0,-1 0 11 16,1 1-3-16,-9 2 14 0</inkml:trace>
  <inkml:trace contextRef="#ctx0" brushRef="#br0" timeOffset="227244.2958">26075 9653 612 0,'-2'0'331'0,"0"0"-39"0,-1 0-5 16,3-2-37-16,-2 2-35 0,1 2-21 0,-1-1-7 16,2 1-43-16,2-1 7 0,-2 1-28 0,2-1 28 15,2 2-32-15,-2 2-14 0,2-2-24 0,9 6 19 16,-1 0-32-16,-1 2 18 0,2-1-28 15,3 4 21-15,-1-5-9 0,4 4-13 0,-4-1-7 16,1 1 0-16,-1-3-31 0,4 3 22 16,-3 1 5-16,-3-1-2 0,5-2-12 0,0 1-7 15,-2-2-9-15,1 1-9 0,0-1-1 0,-4-1 3 16,1 0 15-16,-1-2-1 0,-4-1-3 16,5 1-2-16,-4-2 15 0,-3-2-2 15,-2 0 24-15,2-1-5 0,-3 1-5 0,0-1-13 16,-1-1-26-16,1 1 25 0,-2-1-9 15,0 1 7-15,2-1 1 0,-2 1-7 0,0-2 0 16,0 2 13-16,2-1-16 0,-3-1-11 0,1 0-21 16,-2 0 3-16,0 0-61 0,0 0-64 15,2-5-34-15,-4 2-58 0,-3-1 19 0,-3-8-279 16,-6-1 18-16,3-3 35 0,-3-2 27 16,-2 0 30-16,-2-4 53 0,-1 4 6 0,-2 0 46 15,-4-6-34-15</inkml:trace>
  <inkml:trace contextRef="#ctx0" brushRef="#br0" timeOffset="228073.1651">24660 8379 386 0,'-3'-4'268'0,"2"1"-37"0,0-1-16 15,0 1-32-15,-1 0-3 0,2 0-7 16,-1 1-38-16,0-1-11 0,0 0-14 0,0 1-12 16,1 2-10-16,0-2-17 0,-2 0 0 0,0 4-14 15,1-2 1-15,-2 2-4 0,0 2 14 0,-8 5-5 16,0 1 14-16,0 1-30 0,-3 2 18 15,1 1-13-15,2 2 7 0,-4 1-1 0,0 1-10 16,-2 1 14-16,3 1 6 0,-2-1-23 16,3 1 30-16,3 3-28 0,-6-5 4 0,0 3 3 15,1 2 27-15,0-3-22 0,4 4-9 16,-2-1-1-16,-2 2 2 0,4 2-31 0,-1 0 33 16,1 3-1-16,4 2-32 0,-2 0 12 0,-1 4 22 15,3 0-10-15,-1 2 1 0,0-3-7 0,1 2-30 16,1 0 2-16,0-1-3 0,-1 2 10 0,-1 0 17 15,4-1-3-15,-4 1-4 16,5-1-2-16,-7 5-3 0,1-4 22 0,1 1-10 16,0 1-2-16,0-1-10 0,0 0 12 0,-1 2-5 15,4-1-33-15,-2 0-1 0,0-2 49 0,2 2-9 16,1-5-18-16,0 2-5 0,1-1-7 16,1-1 12-16,2 1 2 0,0-20 0 0,0 9-3 15,12 33-3-15,-5-25-11 0,6 0 0 0,0-2-1 16,2-3-9-16,8 1 0 0,0-3-84 0,7 3-42 15,4-8-10-15,4-1-41 0,3-1-48 16,6-2 22-16,3-3-255 0,7-3 12 0,6 0 26 16,5-4 23-16,2-3 30 0,9-1 26 0,-38-3-20 15,26 0 3-15</inkml:trace>
  <inkml:trace contextRef="#ctx0" brushRef="#br0" timeOffset="229139.0633">29989 8871 283 0,'0'0'319'0,"0"0"-39"0,0 0-75 0,0-13 4 15,0 13-50-15,0 0-2 0,-19-20-19 0,18 18-14 16,0 0-15-16,0 0-13 0,1 2-10 16,-1-1-8-16,1 3 1 0,0 1 4 0,0-1-6 15,0 3-5-15,0 1-2 0,3 13 9 0,-3-11 7 16,0 4 1-16,0 4-15 0,0 2 8 15,0 3-21-15,0 1 33 0,0 1-28 0,14 27-22 16,-12-23 15-16,0 1-15 0,0 1 33 16,0 0-13-16,-2 2-27 0,0-14 47 0,0 5-30 15,0 7-9-15,0 3-1 0,0-1-25 0,0-1 51 16,0 1-59-16,0-1 3 0,-15 36-2 16,11-31 24-16,0 0 2 0,-5 1-9 0,3 2 6 15,-2 1-19-15,1 1 11 0,-2-2-27 16,-2 0 2-16,-1 0 0 0,1-1-8 0,-4 1 9 15,2-2 25-15,-3 2-29 0,1-1 10 16,-3 1 24-16,2-1-2 0,-4-2-4 0,1 2-15 16,3-1-30-16,-4-3 45 0,1-1-15 0,-3-2 2 15,5-5-9-15,-7 3 21 0,2-3-23 0,-1 0 7 16,-2-2-6-16,1-1 1 0,-3-1 0 16,-2-3-1-16,1 0 0 0,0 0-15 0,-3-5 0 15,1 1 2-15,-4-2 37 0,4-1-3 0,0-2-2 16,0 1-4-16,2-2 9 0,3 1 1 15,-3-1-5-15,4 0 1 0,2-3-13 0,3 1 10 16,3-1 1-16,0 1-3 0,1-2 14 16,3-1-18-16,2 0-12 0,3-3 4 0,-1 2 2 15,3-1-3-15,1 0 1 0,-1-1-3 16,1 0 2-16,4 0-51 0,0 0-57 0,0 0-6 16,-8 0-66-16,-10-15-61 0,9 4 21 15,0-1-265-15,2-1 35 0,-2 0 31 0,-4-4 23 16,4-2 6-16,-4-1 64 0,-2 4 6 15,-2-2 11-15</inkml:trace>
  <inkml:trace contextRef="#ctx0" brushRef="#br0" timeOffset="230721.1995">23290 8774 537 0,'0'0'252'0,"0"0"-48"0,0 0-31 15,0 0-6-15,0-14-24 0,0 14-12 0,0 0-46 16,14 0 21-16,-14 0-15 0,0 0 7 0,0 0-13 16,0 0-6-16,0 0 9 0,0 0-10 15,19 8 5-15,-15 6-3 0,-4-2 7 0,0-12 9 16,0 12-17-16,0 4-17 0,0 5-4 16,0-1-9-16,0 4 16 0,0 2-6 0,-11 24-6 15,8-22 13-15,-2-1-23 0,3 1-5 16,-2 2 16-16,-1-3-24 0,0 0 13 0,1-3-30 15,1-2 16-15,-1 6 4 0,0-2 4 0,3-2-12 16,-3-2-7-16,-3 1-6 0,4-4 28 16,-3 1-4-16,1-2 0 0,-1-2-9 0,1 0 11 15,0-4-9-15,4-4-11 0,-2 1 16 0,0-2 10 16,1 1 2-16,0-3-41 0,0 0 44 16,-1-3-12-16,1 1-2 0,1 0-10 15,0 0 15-15,0 0-5 0,1-2-2 0,-2 2-5 16,1-2-1-16,-1-1-5 0,2 0 20 0,0 0 4 15,0 0 20-15,-6-12-7 0,5-4-7 0,-1-2-15 16,2-3 2-16,0 9-42 0,0-5 20 16,0-8 9-16,0-2-11 0,0-2-1 15,13-30 10-15,-10 27-14 0,0-2 15 0,1 6-22 16,-2-4-21-16,-1 1 11 0,2 1 11 0,-2 1 13 16,2 1-8-16,2 1-2 0,0-1 3 15,1 3-18-15,-1-4 28 0,1 3-8 0,2 2-9 16,1-1-8-16,-1 3 21 0,-1-2 1 0,5 3-10 15,-1-1-28-15,1 4 4 0,1-2 19 0,-1 1 21 16,0 1-26-16,0-1-5 0,1 5 1 16,0 1 1-16,-2 0-9 0,2 1 14 0,-2 0 17 15,-5 3-5-15,6 0-19 0,0-1 11 0,-1 2-22 16,0 6 23-16,-3-3 1 0,1 4-18 16,1-2 7-16,-1 1 18 0,0 2-12 0,3 0 2 15,3 0 3-15,20 11 13 0,-17-4-6 0,0 0-12 16,0 3 2-16,1 3-27 15,-1-2 22-15,-2 1 0 0,-1 1 0 0,1-1 0 0,-3 2-1 16,-1 0 25-16,-2 1-22 0,-2-1 11 16,-1 2 0-16,-2-1-1 0,-2-3-17 15,-3-1-8-15,0-2 14 0,0 3 20 0,-19 19-16 16,8-13-12-16,-7-2 1 0,0 0-1 0,0 0 5 16,-2-1 1-16,-1 0 1 0,0-2 2 0,-3 0 2 15,2-1 6-15,0 1-18 0,1-1 26 0,-1 1-3 16,-1-2 0-16,2 0-25 0,2 0 3 15,1-5 0-15,2 1 13 0,1-3-10 0,2 1 32 16,4-4-23-16,2 4-3 0,0-2-17 0,2-2 37 16,0-1 3-16,1 2 11 0,0-2-21 15,1 0-14-15,0 1 13 0,-1-1 7 0,1 0-9 16,3 0 10-16,0 0-9 0,0 0 16 16,0 0-17-16,0 0 6 0,-6 0-10 0,6 0 12 15,0 0-14-15,0 0 8 0,0 0-4 0,-7 0 8 16,7 0-15-16,0 0 0 0,0 0-31 15,0 0-5-15,-7 0 4 0,7 0-50 0,0 0-46 16,0 0-41-16,0 0-22 0,-8 0-71 16,8 0 22-16,0 0-223 0,-11 9-14 0,11-7 78 15,1-3 21-15,0 1-4 0,2-1 53 0,-1-1 6 16,1-1 15-16,3 2 10 0</inkml:trace>
  <inkml:trace contextRef="#ctx0" brushRef="#br0" timeOffset="231978.5029">30615 9254 256 0,'0'0'168'0,"0"0"3"0,0 0-34 16,-14 0 0-16,14 0 14 0,-22 9-27 16,20-9-16-16,-1-1-2 0,0 1 4 0,0 1-1 15,0 0-19-15,2-1 7 0,-1 1-14 0,1-2-12 16,0 2 10-16,-1-1-17 0,0 0 10 16,1 0 3-16,0 0-12 0,-1 1-7 0,1 0-2 15,1-1-1-15,0 1 11 0,0-1-18 0,1 0 21 16,1 2-17-16,0-3-11 0,2 2 12 15,-1 0 2-15,2-1 11 0,-1 1-4 16,1-1-2-16,2 0-3 0,1 0-5 0,0 0-13 16,3 0 12-16,3 0 16 0,4 0-34 0,-1 0 3 15,1 0 4-15,-1 0-7 0,-4 0 21 0,1 0-35 16,2 0 18-16,-1 0 17 0,11-12-29 0,-15 11-7 16,7-1-18-16,-4 2 53 0,-4-3-10 15,-1 2-40-15,1-1 17 0,-2 1-19 0,0 0 26 16,-2 1-21-16,0 0-22 0,0-3 6 15,0 2 48-15,-1 0-42 0,0 1 26 0,0-1-6 16,0 1-15-16,-1 0 5 0,0-2-41 16,-1 1-19-16,0 0-26 0,-2 0-10 0,-1 0-38 15,-2 1 12-15,0 1-104 0,-2-1-84 0,-3 0-103 16,2 1 10-16,-3 0 16 0,-7 4 28 0,-2 0 41 16,2-2-14-16,0 4 5 0</inkml:trace>
  <inkml:trace contextRef="#ctx0" brushRef="#br0" timeOffset="232371.6395">30632 9451 397 0,'-3'3'286'0,"1"-1"-38"0,0-2-20 0,0 1-28 0,1 2-11 15,1-1-1-15,0-2-46 0,1 1-18 16,1 1-11-16,0 0 11 0,1-1-35 0,2-1-25 15,0 4-4-15,1-2 9 0,0-2-14 0,11 2 1 16,-1 2-12-16,5-3-2 0,-1-1 7 0,-2 1-10 16,3 0 11-16,2 1-22 15,-3-2 18-15,1 2-22 0,-11-2-11 0,4 0 20 0,2 0-7 16,0 0-3-16,-1 0 20 0,-1 0-15 16,-2 0 3-16,0 0 6 0,3 0 30 15,0 0-52-15,-2 0 14 0,-2 0 19 0,1 0 0 16,-4 0-22-16,0 0 21 0,-2 0-21 0,2 0-11 15,-8 0 1-15,7 0 22 0,0 0-14 0,-7 0 9 16,7 0-25-16,-7 0 17 0,9 0 0 16,-9 0-27-16,7 0 4 0,-7 0-27 0,0 0-44 15,7 0-30-15,-7-7-66 0,13-2 15 16,-12 7-277-16,1 1 14 0,0-2 19 0,-1 1 45 16,1-1 50-16,2-1-9 0,10-5 32 0,-2-3 2 15</inkml:trace>
  <inkml:trace contextRef="#ctx0" brushRef="#br0" timeOffset="233169.7456">31651 9069 354 0,'-3'-1'239'0,"1"-1"-36"0,1 1-21 16,-2-1 1-16,1 0-35 0,2 1-11 16,-1-1-8-16,0 1-10 0,1 0-8 0,-2 0-6 15,2 0-4-15,-1 0 8 0,1-1-8 16,1 2-10-16,-3 0 7 0,2-1-26 0,0 1 4 15,2-1-10-15,-2-2-1 0,2 1-17 0,2 2 24 16,1-1-29-16,1 0 1 0,-1 0 3 16,2 1-22-16,11-3 6 0,-10 3 11 15,5 0-11-15,4 0-9 0,2 0-10 0,1 0 27 16,1 0-11-16,26-9-16 0,-23 8-6 0,3-1 28 16,-14 2-15-16,5 0 29 0,4 0-31 0,2 0-7 15,26-9 7-15,-26 8-7 0,-3 0 16 16,-2-5-9-16,5 4 13 0,-16 2-17 0,6 0 19 15,2 0 1-15,-1 0 10 0,-4 0-18 0,0 0 22 16,-2 0-29-16,-2 0 3 0,0 0-4 16,-7 0 12-16,8 0-11 0,-8 0 2 0,9 0-17 15,-3 0-6-15,-6 0 36 0,7-6-15 16,-7 6-6-16,8 0-26 0,-8 0 33 0,0 0-30 16,6 0-15-16,-6 0-25 0,0 0-7 0,7-8 0 15,-9 8-45-15,-2 0-20 0,-1 1-16 16,-1-1 12-16,0-1-179 0,-2 1-101 0,2 1 15 15,0 1 28-15,-4-2 54 0,-2 0 17 0,-17 8 25 16,13-4 11-16</inkml:trace>
  <inkml:trace contextRef="#ctx0" brushRef="#br0" timeOffset="233839.5492">31989 9060 734 0,'1'-1'217'15,"1"-1"-14"-15,0-1-28 0,-1 2 10 0,1-1-14 16,0 1-32-16,0 0-6 0,0-2-23 16,-1 1-17-16,1 2 2 0,-1-1-25 15,0 1-5-15,1 0-18 0,0 0 11 0,-1 0-6 16,2 1 17-16,-1 1-21 0,0 1-19 0,0-2 0 15,-1 2 22-15,1 1-21 0,0 0-1 0,0 1 4 16,-1 0 20-16,0 2-10 0,-1 0 0 16,-1 1-9-16,1 0-12 0,0 7 3 0,0 1 23 15,0 2 15-15,-11 16-34 0,5-18 8 16,0 2-3-16,-1 0-21 0,1-1 21 16,-1 1-19-16,-1 0 18 0,2 0-11 0,-3-1 19 0,1-1-21 15,-5 2 20-15,1 0-2 0,-1 0-8 16,5-1-17-16,-2-2 13 0,-2 1-14 0,4-1 4 15,-1 0-12-15,-1 0 23 0,3 5-4 0,-2-8-10 16,-2 2-6-16,2 0 8 0,-1-1-17 16,2-1 15-16,-3-1 3 0,6-1 9 0,0-2-28 15,1-2 14-15,0 2 4 0,1-1-39 16,1-3 31-16,0 2 9 0,1-1 20 0,0 1-32 16,0 0 9-16,1-6-26 0,0 0 43 0,0 8-13 15,0-2-11-15,20 11 33 16,-4-9-8-16,-1 0 4 0,2-3-5 0,0 2-2 15,3-2-7-15,0 0-28 0,-2-4 37 0,1 2-32 16,-10-3 27-16,6 0 6 0,1 0-13 0,0 0-3 16,-3 0 18-16,0 0 20 0,-1 0-4 15,-3 0-1-15,0 0-12 0,3 0-16 0,-1 0 14 16,-2 0-24-16,9-13 48 0,-12 11-32 16,0 2 3-16,0 0 0 0,0-2 18 15,-3 1-35-15,1 0 28 0,-2 1-37 0,0 0 3 16,1 0 1-16,-1 0 6 0,0-2-27 0,0 2 26 15,0 0-16-15,-2 0 2 0,0 0-101 0,0 0-20 16,0 0-13-16,8 0-33 0,-8 0-50 0,-1 0 19 16,-1 0-160-16,0 0-100 0,-1 0 35 0,-1 0-5 15,0 0 28-15,1 0 24 0,-2 3 25 16,0 0 42-16,2-2 19 0</inkml:trace>
  <inkml:trace contextRef="#ctx0" brushRef="#br0" timeOffset="234499.8054">31797 10230 383 0,'2'1'202'0,"-4"-1"-12"0,1 1-25 16,1-1 4-16,1 0-8 0,-1 0-24 15,0 0 9-15,2 0-15 0,-2 0-17 0,0 0 16 16,1 0-27-16,0 0 1 0,-2 0 10 0,3 0-10 15,-2 0-42-15,2 0 26 0,-1 0-17 16,1-1-24-16,2-1 27 0,1-1-31 0,0 3 1 16,0-2 1-16,3 0-2 0,5-3 4 0,4 0-18 15,-4 2-11-15,6-1 19 0,-1-2 25 0,1 2-15 16,-2-2 3-16,0 4 0 0,-2-5 14 16,-2 3-13-16,1 0-5 0,-2 0-8 0,-4 2-16 15,5-2 12-15,-1-1 7 0,-3 3 20 16,-2-2-35-16,2 3 12 0,-3-2-10 0,0 1-23 15,8-4 17-15,-6 4-15 0,-2-2 3 0,0 2 27 16,-2 0-27-16,2 1-3 0,-3 1-1 16,1-2 18-16,-2 0-39 0,0 2-19 0,0-2 3 15,-1 1-47-15,-1-1-28 0,0 1-27 0,0 1-34 16,0 0 17-16,0 0-150 0,0 0-136 16,-15-3 61-16,10 3 14 0,-1 3 31 0,-1-3 40 15,-9 6-16-15,2-2-27 0</inkml:trace>
  <inkml:trace contextRef="#ctx0" brushRef="#br0" timeOffset="234918.024">31789 10359 336 0,'0'2'295'0,"-1"-1"-39"15,-2 0 3-15,2 1-45 0,1-2-35 0,1 2-8 16,-1-3-36-16,2 2-18 0,2-1-5 16,0-1 8-16,1 0-37 0,1 0 0 0,0 1 2 0,10-3-23 15,-6 3-5-15,18-5 7 16,-10 0-28-16,3 1 18 0,-1 4 16 0,1-5-25 16,3 0 8-16,-1 0-9 0,-1 1-16 15,-2 0 8-15,-1 2 9 0,-2-5-6 16,1 3 6-16,-4-1-8 0,0 3 18 0,1-3 28 0,-3 1-26 15,-3 0 16-15,-2 1-7 0,-7 3 34 16,7 0-45-16,-7 0-7 0,9 0 35 0,-9 0 1 16,16-9-8-16,-11 6-42 0,-1 1-3 15,1 0-2-15,-1 0-5 0,-1 0 0 0,-1 2-15 16,2-3 10-16,-1 2-3 0,1 0-3 0,0 0-1 16,-1 1-13-16,-1-3 9 0,1 3-39 15,-1 0-35-15,-1-2-24 0,-1 1-59 0,-1 0-65 16,1-1 18-16,-1 0-275 0,0 1 22 15,-2 0 53-15,0-2 26 0,-1 0-10 0,2-2 22 16,-9-4 76-16,4 1-30 0</inkml:trace>
  <inkml:trace contextRef="#ctx0" brushRef="#br0" timeOffset="250114.54">13427 8145 272 0,'0'0'164'0,"0"0"-15"0,0 0-22 16,0 0-16-16,0 0-13 0,0 0-8 0,0 0-34 16,0 0 18-16,0 0-9 0,0 0-1 0,0 0-39 15,0 0 21-15,0 0-2 0,0 0-34 16,0 0 35-16,0 0-24 0,0 0-1 0,0 0-4 0,0 0-66 16,0 0 6-16,0 0-73 0,0 0-116 15,0 0-101-15,0 0 4 0</inkml:trace>
  <inkml:trace contextRef="#ctx0" brushRef="#br0" timeOffset="251378.6563">13481 8145 247 0,'-14'0'142'0,"14"0"-8"0,0 0-6 0,0 0 17 16,0 0-34-16,0 0-13 0,0 0-30 0,0 0 36 16,0 0-1-16,0 0-15 0,0 0-21 0,0 0 31 15,0 0-22-15,0 0 3 0,0 0 7 16,0 0-3-16,0 0-16 0,0 0 16 0,0 0-13 15,0 0-8-15,0 0-14 0,0 0-5 0,0 0 20 16,0 0-8-16,17 1-21 0,0-9 16 16,2-2-18-16,5 2-4 0,-4-2 2 0,0 1-3 15,3-1 20-15,0 0-16 0,-1-2-5 16,-2 1 15-16,3 2-8 0,-3-2 0 0,0 2 13 16,1 2-30-16,-2-4 7 0,2 6-3 0,-3-2 28 15,-3-1-26-15,-2-1 16 0,1 3-19 0,-5 2 17 16,-2 0-23-16,0 1 10 0,-2 1-7 15,-1 0 7-15,-4-1-1 0,2 1 20 16,2 2-4-16,-1-1-8 0,-3-1 12 0,0 2-30 16,0 0 18-16,0-1-18 0,-1 2 21 0,-1-1-38 15,-4 3 1-15,2-1 5 0,-10 3 27 0,-4 4-13 16,0-3 2-16,0-1-17 0,-2 5 11 16,-3-3-12-16,6 0 8 0,-2 4-16 0,-1-5 5 15,2 5 1-15,-2-2 20 0,2-2-19 0,0 3-10 16,0-2 11-16,0 3 9 0,4-5-7 15,1 1-6-15,-3 1 4 0,5-2-3 0,-2-2 12 16,1 1-9-16,4-3 9 0,1-1-4 0,3 2-10 16,-2-1-8-16,2-1 8 0,2 0 7 0,0-1 8 15,2 2-3-15,-3-2-13 0,1 0-3 16,2 1-1-16,2-2 16 0,0 1-11 0,1-2 16 16,9-2-6-16,-2 0 6 0,-3-3-13 15,3 2 4-15,3-1-15 0,2-1 19 16,-1-1 6-16,3-1-5 0,0 1 6 0,-2 0-33 15,1 1 11-15,-3 0-1 0,-1 2 25 0,-5 0-7 16,-1 1-3-16,-2 1 10 0,4-2-20 0,-6 3 15 16,0 1-12-16,0-1 6 0,1 0-6 15,-1 1 6-15,-2 0 2 0,2-1-7 0,0 2 14 16,-2 0 13-16,0 0 3 0,0 0 2 0,0 0-28 16,0 0-11-16,-6-3 21 0,3 3-17 0,1 1 3 15,-2-1 9-15,2 2 9 0,-2-2-8 16,0 1-7-16,0 0-8 0,1 0 14 0,-1 0-21 15,2 1 17-15,-2-1-11 0,1-1 8 0,1 2-2 16,-1-2-9-16,-1 2 7 0,2-2 4 16,0 1-15-16,-1 0 5 0,3-1-19 0,0 0 14 15,0 0-17-15,0 0-32 0,0 0-11 16,0 0-6-16,0 0-19 0,0 0-42 16,0 0 4-16,-8-2 11 0,8 2-145 0,0-2-125 15,2 0 28-15,0 1-3 0,-2-2 20 16,4 2 65-16,-4-1-21 0</inkml:trace>
  <inkml:trace contextRef="#ctx0" brushRef="#br0" timeOffset="254074.4035">13245 12183 280 0,'0'0'227'0,"0"-13"-15"16,0 13-20-16,0 0-20 0,0 0-28 0,0-13-10 16,-4-4 8-16,13 8-41 0,2 0 10 0,0 2-28 15,0-4-3-15,6-3 0 0,-4 2 0 16,3 5 0-16,-3-6-18 0,5 1 16 0,2-1 0 16,0-1-29-16,1 3-9 0,-4-4 10 15,4 2-10-15,-1-1-1 0,2 1 3 0,-3-3 16 16,3-1-12-16,-5 2-15 0,0 0 0 15,2-2 0-15,0 1 19 0,-1-1-18 0,-3-4 4 16,4-1 7-16,-4 1-13 0,1 3 22 0,-3-3-11 16,1-1 3-16,-3 0-7 0,2 0-14 15,1 1-1-15,-7-1-3 0,-1 4 12 0,-1-1-3 16,2 0 18-16,-7 1-7 0,2 4-20 16,-2 8 29-16,0-6-34 0,0 2 13 0,0-1 4 15,-14-12-25-15,10 15 21 0,-3 2-11 0,1 0 22 16,1 2-31-16,-2 1 14 0,1 1-9 15,-1 0-14-15,2 2 17 0,5 0 2 0,0 0 12 0,-11 0-3 16,-11 15-22-16,8-5 2 0,1 3 9 16,1 3 12-16,1 1-18 0,0 2-2 15,2 0-5-15,2 1-15 0,0 2 14 0,-1-1 20 0,3 4-22 16,-6 0-7-16,4 1 23 0,3 0 0 16,2-1-7-16,0 3-8 0,-1-1 25 0,3 5-23 15,0-16 23-15,0 7 4 0,0 6 8 16,0 2-5-16,0 1 4 0,0 0-11 0,0 0 5 15,0 1-5-15,0 1 3 0,0 0-2 0,0-1-3 16,0 0 4-16,-5 34-1 0,1-35 8 16,-3 2-2-16,1 2-4 0,1-3-8 0,1-1-3 15,-4-3-1-15,2 4-2 0,-3-4-14 0,0-2 2 16,0-2 21-16,-2 0-14 0,4 1 5 16,-2 0-2-16,2-1 0 0,1 0-3 0,-1-6-4 15,1-3 27-15,2 2-3 0,2-6-60 16,0-4-35-16,0 1 16 0,-2-3-31 0,4-2-7 15,-3 0-33-15,-1-3-24 0,-2-1-19 0,6 0-37 16,0 0 20-16,0 0-47 0,-23-19-19 16,16 6-78-16,-2-3-10 0,0 0-49 0,4 2 21 15,-1-2 25-15,2 0 17 0,-4 1 11 16</inkml:trace>
  <inkml:trace contextRef="#ctx0" brushRef="#br0" timeOffset="254245.9003">13315 12546 585 0,'0'-13'196'0,"0"2"-26"0,0 3-15 16,0-2-35-16,0 10 21 0,0-13 0 0,0 0-9 0,0 0-2 15,12-16-28-15,-8 15 11 0,2 0-21 16,-1 3-6-16,3 1-16 0,4-3 9 0,-1 3-26 16,3-2-11-16,1 1 0 0,4 1 7 0,0-2-22 15,8 3-31-15,-4-4-6 0,2 2-37 16,4 0-30-16,1 0 7 0,1-3-80 0,-4 0-99 16,2 0-100-16,1 0 25 0,-2-5 18 0,1 4 25 15,-2-2-20-15</inkml:trace>
  <inkml:trace contextRef="#ctx0" brushRef="#br0" timeOffset="254563.1571">14114 11859 310 0,'8'-12'285'0,"-2"2"-42"16,-3 2-12-16,1 2-25 0,0 1 17 0,-2 1-16 16,1-1-34-16,-3 1-4 0,2 2-23 15,-2 0-24-15,0 2-4 0,-2-1-9 0,-1 2-4 16,-1 1-34-16,0 2 21 0,-5 7-16 0,-5 0 43 15,-1 3-38-15,1 2-8 0,1 0 13 16,1 2-4-16,-1 1-26 0,2 2 13 0,1 1-7 16,4 1 3-16,-3 0-23 0,2 1-29 0,0 1 30 15,3-1-4-15,-3 1-10 0,5 0-13 16,0-2 7-16,2-11 9 0,0 6-10 0,0 1 6 16,0 1-1-16,13 26-11 0,-11-24-8 0,5 0-12 15,0-1 15-15,0-3-27 0,1 1 3 0,2-5-32 16,-1-1-8-16,3-1-30 0,1-1-22 15,-5-2-37-15,-1-4-6 0,1 0 14 0,0-4-159 16,-8-1-127-16,0 0 48 0,9 0 25 16,9-15 22-16,-11 4 24 0,1-3 17 0,1-2-29 15</inkml:trace>
  <inkml:trace contextRef="#ctx0" brushRef="#br0" timeOffset="255011.6302">14214 12134 788 0,'6'-14'254'0,"-4"3"0"0,-4-1-45 0,2 4 4 16,0-3-44-16,0 2 0 0,18-9-9 0,-14 10 1 16,3-1-36-16,-2 3-21 0,2 4-3 15,2 1-9-15,0 0-1 0,0 1-14 0,4 0-1 16,1 0-20-16,17 16 13 0,-16-9 1 0,-5 0-6 16,3 3 4-16,-4 0-12 0,5 1-8 15,-4 1-23-15,-2 0 17 0,-2 2-2 0,-1 0 10 16,-5-8-24-16,0 7-11 0,0 1 5 15,-14 18 30-15,7-16-35 0,-3 1-20 0,-2-2 33 16,-1 0-26-16,-3-2 2 0,4 0 2 16,0-1 39-16,2 0-51 0,-3-4-5 0,4 0 13 15,0-4-29-15,2 0-13 0,1-2-12 0,1 0-1 16,-2-2-32-16,7 0-18 0,0 0-16 16,0 0-29-16,0 0 7 0,-7 0 6 0,7 0 11 15,-9-11 14-15,7 10 8 0,2-2-42 16,0 2-2-16,0-1-29 0,0-1 41 0,0 1 14 15,0 1 78-15,0-2 3 0,0 3 30 16,2-2 1-16,0 0 35 0,1-1-5 0,-1 2 3 16,2-2-3-16,-2 1 12 0,1-1-14 0,-3 1 12 15,3 1-5-15,-1 0 17 0,0-1-23 16,-2-1 6-16,3 3-28 0,-2-2 20 0,0 0-12 16,-1 0-22-16,0 1-28 0,0 1 28 0,0 0 2 15,0 0-121-15,0 0-58 0,0 0-144 16,0 0 13-16,-12-14 14 0,12 10 6 0</inkml:trace>
  <inkml:trace contextRef="#ctx0" brushRef="#br0" timeOffset="255406.6914">14627 11960 503 0,'0'-2'277'0,"0"-1"-46"0,2-1-9 0,-2 1-24 15,0 0-25-15,-2 1-8 0,0 0-33 16,1 1-4-16,-5 0-3 0,2 2-29 16,-1 0-13-16,0 2 7 0,-8 6-13 0,-3 3 2 15,3 1-22-15,-2 2 2 0,2 0-4 0,-1 0 2 16,6 3-22-16,-5-1 14 0,7 2-29 15,-4 0 12-15,4 0 14 0,-1 0-22 0,2-1-4 16,1 1 11-16,4-12-10 0,0 5 5 16,0 2-3-16,0 2 7 0,13 16 11 0,-7-19-19 15,5 0-14-15,-7-2 19 0,7-3-25 0,1 3 22 16,2-4-18-16,-4-2 10 0,7 0 24 16,-7-2-17-16,0 0-10 0,2-2-24 15,-1-1-29-15,-2 0-33 0,5 0-45 0,17-10-36 16,-14 2 13-16,0-3-303 0,1-2 58 0,0-1 25 15,0-4 24-15,1 1 4 0,2-2 15 16,-4 0 2-16</inkml:trace>
  <inkml:trace contextRef="#ctx0" brushRef="#br0" timeOffset="255874.9545">15009 11819 551 0,'0'-5'311'15,"0"0"-41"-15,1 1-29 0,0 0-30 16,3 1-9-16,-4 2-28 0,1 0-13 0,1 1-7 0,3 2 6 16,-2 1-26-16,8 6-11 0,6 2-18 15,-5 2 31-15,3 4-35 0,-2 1-21 16,1 3 6-16,-3 0-14 0,2 0-3 16,0 0 2-16,-4 2-23 0,0 2-18 0,1 2 2 15,-5 3 19-15,-1-1-19 0,-2 0 0 0,-2-12-4 16,0 3-22-16,0 6 19 0,0 2-24 15,-19 26 22-15,10-26 32 0,-2-3-41 0,-2 0-7 16,-1-2 11-16,0 0-26 0,-1 1 32 16,3-5-11-16,-5 3-13 0,-2-6 24 0,1 1-2 15,-3 0-23-15,1-2 15 0,1-2 15 0,-1 0-12 16,-1-1 5-16,0 0-25 0,1-2 22 16,0-2-8-16,2-1 8 0,-1 2-12 15,6-1 15-15,3-6 8 0,0 1-34 0,3 1 33 16,1-4 4-16,1 2-36 0,1-1 5 0,-1-1 0 15,5 0 34-15,0 0-3 0,0 0-25 0,-7 0 1 16,7 0-2-16,0 0 15 0,-8 0-20 0,8 0 0 16,-15-10-1-16,11 9-22 0,1-1-7 15,0-1-30-15,-2 1-16 0,0 0-52 0,-7-6-14 16,2 3-35-16,1 2 17 0,-3-6-152 16,0 1-116-16,2 0 7 0,-3-1 13 0,6 0 36 15,3 2 43-15,-1-1-5 0,1-1 23 0</inkml:trace>
  <inkml:trace contextRef="#ctx0" brushRef="#br0" timeOffset="264124.6658">13672 8046 434 0,'0'0'120'0,"0"0"-14"16,0 0-24-16,0 0-27 0,0 0-5 0,0 0 32 0,0 0-11 15,0 0-76-15,0 0 31 0,0 0-9 16,0 0-2-16,0 0 40 0,0 0-8 0,0 0-4 16,0 0 4-16,0 0-5 0,0 0-30 15,0 0-16-15,0 0 0 0,0 0 47 16,0 0-3-16,0 0-6 0,0 0-2 0,0 0-4 15,0 0 4-15,0 0-19 0,0 0 11 0,0 0-1 16,0 0 4-16,0 0-22 0,0 0 19 16,0 0 16-16,0 0-2 0,0 0 11 0,0 0-28 15,0 0 16-15,0 0 1 0,0 0 1 0,0 0-17 16,0 0 6-16,0 0-1 0,0 0-5 16,0 0 6-16,0 0 9 0,0 0-19 0,0 0 7 15,0 0 11-15,0 0-10 0,0 0-1 0,0 0 2 16,0 0-10-16,0 0-26 0,0 0 11 15,0 0 23-15,0 0-6 0,0 0-15 0,0 0-31 16,0 0 42-16,0 0-12 0,0 0-1 16,0 0-11-16,0 0 6 0,0 0-19 0,0 0 43 15,0 0-16-15,0 0-6 0,0 0 10 16,0 0-7-16,0 0 1 0,0 0-35 0,0 0-22 16,0 0 5-16,0 0-91 0,0 0-80 0,0 0-140 15,0 0 39-15,0 0 54 0,0 0-38 16</inkml:trace>
  <inkml:trace contextRef="#ctx0" brushRef="#br0" timeOffset="267944.3943">13482 8738 564 0,'0'0'163'0,"0"0"-16"0,0 0-11 16,0 0-4-16,0 0-15 0,0-12-30 0,0 12-11 16,0 0-20-16,0 0 12 0,0 0 12 15,0 0-16-15,0 0-11 0,0 0-10 0,0 0 9 16,0 0-35-16,0 0 20 0,0 0 11 15,0 0 5-15,-1-21-31 0,8 20 13 0,0 0-14 16,9-2 8-16,1 0 16 0,1-1-1 16,-4-1-6-16,-2 5-12 0,0-1-18 0,-3-1 24 15,1-1-8-15,-2 1 19 0,-1 1-3 16,0 0-17-16,0-1 16 0,0 1 4 0,-3-2-42 16,3 2 18-16,-1-1 5 0,-1 1 10 0,2-2-35 15,-3 1 15-15,3 1-3 0,-3-1 5 16,3 0 11-16,-2 1-14 0,-1 0-8 15,1-1-30-15,-1 1 24 0,0-1-38 0,-1 2-18 16,1-1-14-16,1 1-26 0,-2 0 8 16,-3 0 9-16,0 0-96 0,0 0-46 0,0 0-78 15,2 4-47-15,-3-1 35 0,0 0 34 0</inkml:trace>
  <inkml:trace contextRef="#ctx0" brushRef="#br0" timeOffset="268301.5892">13509 8928 653 0,'-1'1'156'0,"-1"2"12"0,2-3-8 15,-3 0-14-15,1 1-42 0,2 1 25 0,0-1-28 16,2-1 3-16,-2 1-20 0,3-1-7 15,0 0 8-15,3 0-5 0,-2-2-14 0,1 2-9 16,1-3 7-16,0 1-5 0,0 0 0 0,11-4 8 16,-5 2-27-16,4 2-13 0,-4-2 1 15,3 0-10-15,-2 1 30 0,-3-1-31 0,0 4 5 16,-5-2-13-16,4-1 13 0,2-2 10 16,-2 2-18-16,1 2 17 0,-2 1-23 15,-3-2-2-15,-1 0 4 0,0 1-31 0,1 1-8 16,-3-1 7-16,3 1-12 0,-2-1-37 0,-3 1 7 15,0 0-43-15,0 0 3 0,0 0-95 0,0 0-64 16,6 0-84-16,0 5 45 0,-6-2 19 16,-2 0-19-16</inkml:trace>
  <inkml:trace contextRef="#ctx0" brushRef="#br0" timeOffset="268700.4967">13488 9354 451 0,'4'-1'166'0,"1"-1"-9"16,-1 2-38-16,4 0 11 0,9-2-12 0,3-4-32 16,-2 4 7-16,5-3-47 0,-1 1 26 0,-1 0 16 15,-2 0-50-15,2-1 0 0,0 1-14 0,-4 0 27 16,1 0 15-16,-2 0-1 0,2 2-23 16,-7 0-1-16,-2-1 16 0,0 1-19 0,-2 1 6 15,-3 1-9-15,-4 0-39 0,0 0 40 16,0 0 3-16,7 0-11 0,-7 0-11 0,7 0-10 15,-7 0-15-15,0 0 3 0,7 0 10 0,-7 0-35 16,0 0 6-16,0 0-15 0,8 0 4 16,-8 0-43-16,0 0-62 0,0 0-87 0,11-3-84 15,-11 2 1-15,0 0 0 0,4 0 22 0</inkml:trace>
  <inkml:trace contextRef="#ctx0" brushRef="#br0" timeOffset="270343.1866">13530 7409 331 0,'-15'0'229'0,"15"0"-70"15,0 0-7-15,-16 0-18 0,-2 4 4 0,14-2-27 16,-1-4-4-16,1 2-12 0,1 0-8 16,-1 0-1-16,0 0-24 0,1 0 0 0,3 0-1 0,0 0 5 15,0 0-24-15,0 0 13 0,0 0-1 16,0 0-1-16,-10 7-8 0,12-5-2 0,0-2 25 16,2 0-17-16,-1 0 0 0,5 0 11 15,-1 0-4-15,0 0-14 0,11-5-8 0,-7 5 18 16,16-10-23-16,-7 8 16 0,-1-1-3 15,-2 0-4-15,-3 1-1 0,-1 0-26 0,-4-1 12 16,-2 1-4-16,0 0-21 0,-1 0-8 0,-1 2-1 16,-1-1-18-16,-2-1-11 0,3 2-56 15,-5-2-22-15,2 1 11 0,-2-1-225 0,-2-1 25 16,-1 3 20-16,-1-3-49 0,-9-4 35 0,8 2-8 16</inkml:trace>
  <inkml:trace contextRef="#ctx0" brushRef="#br0" timeOffset="270749.3542">13419 6847 621 0,'0'-5'166'0,"-2"1"0"0,4 1-30 0,0 0-1 15,2 0 5-15,1 1-27 0,1-2-8 0,12-2-12 16,0 2-38-16,0 0 35 0,1-4-17 0,0 1-6 16,0 4 0-16,3-3-14 0,-2 0-1 15,-2 2 22-15,0-2-15 0,2 4-9 16,1-2 2-16,-4 0-8 0,-5 1 27 0,-1 0-19 15,-2 3-10-15,-2-3-13 0,0 2 7 0,-1 0-2 16,-2 1 13-16,-1-1 17 0,1-1-12 0,-2 1-14 16,0 0-6-16,3 0-18 0,-4 1 16 15,1-1-11-15,0-1-36 0,-2-1 5 16,0 2-43-16,0 1-15 0,0 0-34 0,0 0 9 16,0 0-156-16,-10-12-112 0,-1 4-8 0,0-1 19 15,-2-4 47-15,2 1-14 16,0-3 2-16</inkml:trace>
  <inkml:trace contextRef="#ctx0" brushRef="#br0" timeOffset="271248.1865">13492 5314 336 0,'0'-3'215'0,"0"1"-26"0,0-1-35 0,3 0-6 16,1-2-26-16,0 2 11 0,10-4-35 0,2 0 10 16,4-1-41-16,3 1 9 0,0-2-3 0,3 0-3 15,3 2-24-15,0 0 8 0,0 0-2 16,1 0 17-16,1 0-20 0,-4 1-24 0,0 2 20 15,-2-3 7-15,-6 0-15 0,0 2-11 0,0 0 12 16,-6-1 15-16,-3 3-1 0,-2 0 0 16,0 0-13-16,-3 0-3 0,-1 2-3 15,0-3-6-15,-1 2-10 0,-1 0 1 0,3-2-15 16,-5 0-13-16,3-1-57 0,-3 2-35 0,0-2 9 16,0 5-158-16,0-9 17 0,-19-16 21 0,8 10-146 15,-1-3 19-15,1-3 13 0,-2 1-2 16</inkml:trace>
  <inkml:trace contextRef="#ctx0" brushRef="#br0" timeOffset="271665.7619">13398 4540 343 0,'0'-2'116'16,"2"-1"-15"-16,0 0 53 0,1 0-28 0,-1 0-45 15,5-1 33-15,4-3-11 0,4-2 9 0,2 1-27 16,-4 0-19-16,7 0 5 0,1-1 5 15,1 0-10-15,2 0 0 0,-1 0 1 0,0-1-6 16,-2 2 3-16,0 1 4 0,2-1-17 16,0 0-20-16,-6-1 12 0,3 2-22 0,0 0 30 15,-1 2-22-15,1-1 0 0,-2-1 4 0,0 0-3 16,-1 1-1-16,2-2-13 0,-3 3 2 16,-3 1-4-16,2-2-4 0,-1 1 13 0,-5 2 3 15,0 1-20-15,-2 0-3 0,-2 0 0 0,-1-1-11 16,0 2-32-16,-2 0-25 0,0-1 7 15,0-1-87-15,-2 3-92 0,0 0-113 0,0 0 35 16,-21-16 19-16,5 7-40 0</inkml:trace>
  <inkml:trace contextRef="#ctx0" brushRef="#br0" timeOffset="272115.5206">13440 3782 516 0,'-2'-2'109'0,"4"-1"32"0,0 2-36 15,0 0-3-15,8-7-29 0,4 3 33 0,4 0-22 16,-1 0-24-16,4-2 17 0,1 1-39 16,4-1 17-16,1 0-18 0,-1-1 4 0,1 2 14 15,2-1-11-15,-4 2-1 0,0-2 4 0,-1 0-7 16,-1 1 5-16,-1 2-11 0,1-1-5 15,-4-1 5-15,0 1-20 0,-1-2 7 16,-3 3 8-16,0-2 5 0,-5 4-31 0,-5 0 21 16,3 0-25-16,-2 0 21 0,-2 2-7 0,0-2 4 15,-1 1-8-15,-1-1 14 0,0 2-24 16,0 0-22-16,0 0 0 0,-2 0-43 0,0 0-36 16,0 0-28-16,0 0-101 0,5 6-110 15,-6-6 24-15,-1 0-2 0</inkml:trace>
  <inkml:trace contextRef="#ctx0" brushRef="#br0" timeOffset="288009.0199">13459 10650 661 0,'0'0'191'0,"-15"0"-32"0,15 0-15 16,-33-21-5-16,16 23-41 0,10-2 18 15,-20 8 5-15,11-1-12 0,1-2-18 0,1 5-14 16,-1-1 4-16,0 1-2 0,2 0 1 16,3 0-19-16,0 1 16 0,1 0 1 0,3-1 9 15,-1 2 0-15,2-3 8 0,3 2-14 0,0-1 2 16,2-10 1-16,0 12-2 0,0 1 0 15,18 19-4-15,-7-17-14 0,-2 0 13 0,2 0 1 16,4 0 11-16,0 1-47 0,0-4 16 16,3 3-18-16,-3 0-15 0,2 0 29 0,-2 0 11 15,-1-1-38-15,1-1 30 0,-1 1-38 0,-1 0-18 16,-1 1 20-16,-6-4-9 0,3 1 15 16,-2 0 16-16,0 0-15 0,-5-2 11 0,1-2-4 15,1-1 24-15,-4-7-5 0,0 7-6 0,0-1-5 16,0-6 6-16,-18 22-24 0,7-10 28 15,-2-2-9-15,-1-1-5 0,1 0-3 16,-2-4-2-16,0 1-4 0,-1 2 13 0,3-2-4 16,-5-1-22-16,5-5 4 0,-4 5-24 0,4-4-1 15,-3 4-65-15,1-3-45 0,5-2-27 0,-5 0-48 16,-3 0-35-16,-16-20 20 0,17 10-215 0,0 1 32 16,2-4 29-16,1-3-28 0,1 1 35 15,1-4-24-15,4 0 26 0,3-1 16 0,1 0 25 16</inkml:trace>
  <inkml:trace contextRef="#ctx0" brushRef="#br0" timeOffset="288228.6573">13182 10769 412 0,'3'-2'290'0,"-1"-1"-33"0,2-1-50 0,-2 0 21 16,4 1-34-16,-2-1-32 0,1 0-13 0,8-3-8 15,1 0-26-15,3 0 7 0,3 0-15 0,-1 2-23 16,-2 0 2-16,4-1-26 0,-4 4-9 16,2-4-4-16,1 1 2 0,0 0-30 0,0 0-18 15,1 2-36-15,-2-2-27 0,2 0-34 16,-4 2 9-16,0-2-175 0,1 1-136 0,-7 2 47 16,-1 0 3-16,5-3 16 0,-4 5 6 0</inkml:trace>
  <inkml:trace contextRef="#ctx0" brushRef="#br0" timeOffset="288876.2893">13897 10649 621 0,'2'-5'384'0,"2"3"-62"15,-1-2-29-15,-1 2-35 0,-2-2-13 0,1 2-13 16,-4-2-58-16,3 2 29 0,-5 0-64 15,3 1-10-15,-2-1-2 0,-1 1-38 0,-1 1 15 16,-17 3-20-16,16-3-3 0,-20 10 8 0,11-2-56 16,-2 2 19-16,0 0 3 0,1 3 11 0,3 1-30 15,1 0-21-15,1 3 24 0,1-2 12 0,5 2-43 16,-3-1 4-16,1 1 15 0,4 0-16 16,-2-1-9-16,5-3 5 0,1-13 19 0,0 14-21 15,0 1 2-15,17 15-2 0,-9-16 31 0,3-1-9 16,1-2-3-16,1 3-2 0,0-2 2 15,3-1-1-15,-2 3 1 0,1-3-1 0,-1-2-2 16,-2 0 20-16,3 1-14 0,-1 0-2 0,-1-4 17 16,1 6-4-16,-8-6-57 0,1 2 2 15,-3-1 42-15,-1 0-14 0,-1-2 3 0,-2 2-2 16,0-1-21-16,0-6 0 0,0 0 30 16,0 7-4-16,-16 12-3 0,5-4 16 0,-1-6-19 15,-1 2 16-15,0-1-23 0,-1-5-9 16,3 1 17-16,2-4 37 0,0 0-15 0,3-1-6 15,-2-1 9-15,8 0 8 0,0 0-5 0,-6 0 14 16,6 0-20-16,-7 0 18 0,-5-14-16 16,10 0 14-16,-2 0-8 0,2-4-5 0,2 8-2 15,0-6-10-15,0-2 4 0,0-3 8 0,13-23-15 16,-10 21-1-16,1 1 10 0,-4 0 1 16,4 1 3-16,-4 2-7 0,3 0-8 0,-1 2 13 15,-2 3 5-15,0 3-9 0,0 0-2 0,0 11-4 16,0-9-12-16,0 2-3 0,0-1 11 15,0 8-15-15,0-8 13 0,0 1-13 0,0 7 10 16,0-8-19-16,-11-4-8 0,9 7-11 0,2 1-40 16,-2 1-13-16,-4-1 8 0,4 2-99 0,0 0-17 15,0 0-29-15,-1-1-65 0,1 0 28 16,-2 0-225-16,0 2-19 0,1-4 49 16,1-1 2-16,0 1 73 0,-3-1 29 15,0-6-12-15,5 4 24 0,-2-1-18 0,2-2-1 16</inkml:trace>
  <inkml:trace contextRef="#ctx0" brushRef="#br0" timeOffset="323625.3905">13488 8104 232 0,'0'0'78'0,"0"0"-5"0,0 0-32 0,0 0 13 15,0 0-20-15,0 0 11 0,0 0 10 0,0 0-32 16,0 0 34-16,0 0-66 0,0 0 45 16,0 0-1-16,0 0-10 0,0 0 2 0,0 0 27 15,0 0 1-15,0 0-18 0,0 0 1 16,0 0-13-16,0 0-3 0,0 0-22 0,0 0 18 15,0 0 6-15,0 0-39 0,0 0 36 16,0 0-2-16,0 0-6 0,0 0 6 0,0 0-22 16,0 0 0-16,0 0-2 0,0 0 0 0,-4 24 54 15,-1-23-7-15,3 0-3 0,-3 0-5 0,3 0-22 16,-1 1-1-16,1 0-47 0,-2 0 4 16,2-2 2-16,-2 1 3 0,3-1 3 0,-1 2 49 15,0-2-30-15,-2 1 7 0,2 0-2 16,0 0 2-16,0-1 4 0,2 1-35 0,-2 0 17 15,0 0 25-15,0-1-16 0,4 0 7 0,-2 2 17 16,0-2-6-16,0 0-14 0,2 0 15 16,0 0-6-16,2 2 8 0,0-4-2 0,-2 2 7 15,2-2-4-15,-1 2-1 0,3-2-3 0,-4 1-23 16,3 0-1-16,2-1 25 0,-5 2 15 16,3-2-16-16,-1 1-2 0,0-1-1 0,1 2 2 15,-1-2 16-15,3 2-3 0,-4-2-2 16,-1 1-21-16,2-1-9 0,-1 2-1 0,-1-1 2 15,0-1-1-15,0 1-10 0,0 0 0 0,0 1 2 16,0 0 2-16,-1 0 13 0,-1-2-1 16,3 2 0-16,-1-2 27 0,-2 2-5 0,0 0-26 15,0 2 3-15,-2-2 2 0,-2 2 12 0,2-2-1 16,-4 1-2-16,4 0-10 0,-1 2 2 0,-3 0-18 16,2-1 2-16,-2 0 20 0,2 0-8 15,0 1 1-15,-3-1 0 0,3 1 5 16,-1-2-13-16,1 1 36 0,-1-2-6 0,2 2-46 15,-1 0-9-15,0-1 0 0,0 1 2 0,1-1 56 16,3-1-8-16,-2 3-14 0,4-3 0 0,-2 0 1 16,0 0 8-16,3-1 0 0,3-1-24 15,0 1 2-15,11-4 8 0,-4 3-2 0,5-3 1 16,-5 2 13-16,3-3 14 0,-1 2-13 16,2-1-12-16,-4 3 12 0,-3 0-12 0,-2-1 10 15,1 2-5-15,-1-1 12 0,-2 0 12 16,-2 1-15-16,-1-1-6 0,1 1 1 0,0 1-21 15,0-2 25-15,-3 1-23 0,3 1 12 0,-4 0 5 16,0 0-1-16,0 0-2 0,0 0-3 16,0 0 8-16,9 0-7 0,-9 0 5 0,0 0 30 15,0 0-28-15,0 0-25 0,5 0 13 0,-5 0 0 16,0 0 1-16,9-3-6 0,-9 4 0 16,2-1 0-16,-4 1 2 0,0 0-78 0,2 0 19 15,0-2-64-15,0 1-126 0,0 0-24 16,0 0 10-16,1 0-2 0</inkml:trace>
  <inkml:trace contextRef="#ctx0" brushRef="#br0" timeOffset="337017.7634">26441 1639 301 0,'0'0'276'16,"0"0"-18"-16,0 0-45 0,0 0-1 0,0 0-17 15,0 0-37-15,0 0-10 0,0 0-19 0,-14 0-14 16,14 0-15-16,0 0-3 0,0 0-18 0,0 0 2 16,0-12-2-16,0 12-18 0,0 0 1 15,0 0-15-15,0 0 21 0,0 0-21 0,0 0 7 16,0 0-10-16,0 0-7 0,0 0 11 16,0 0 3-16,2-21 4 0,5 19-27 0,9-3 17 15,3 0 4-15,-4-1 12 0,5-1-29 16,-2-3 22-16,2 3-27 0,1-1 35 0,1-2-41 15,-4 0 28-15,3-2 7 0,0-2-32 0,2 0 2 16,-2 1 38-16,0-1-36 0,0-1 11 16,-1-1-11-16,0-1 12 0,-2 3 17 0,11-12-48 15,-8 3 10-15,-1 2 23 0,0 0 11 16,-5-1-5-16,-1 2-5 0,-3 1 2 0,-2 0-4 16,-4 2 36-16,-2 3-10 0,-1 3-11 0,-2-6-1 15,0 11-11-15,0-3 18 0,0-2-34 16,-14-10 12-16,9 12-14 0,1 1 25 0,-2-3-44 15,1 7 24-15,-2-2-35 0,5 3 29 0,-1 0-18 16,-3 0-1-16,-1 2 8 0,1 1 1 0,6 0-11 16,-10 0 20-16,4 0-10 0,-10 12 1 15,7-4-19-15,0-1-6 0,4 3 6 0,-8 4 16 16,4-2-4-16,-2 0 0 0,-1 4-7 0,3 0-9 16,3 2 24-16,-3-2-7 0,2-3-5 15,0 3-23-15,1 2 12 0,-1 0 20 0,-2 2-9 16,4-1-11-16,-1 3 4 0,1 0 17 0,-1 1-5 15,1 0-29-15,0 2 21 0,5 3 14 0,-4-2-6 16,2 3-7-16,2-2-9 0,-3 4 25 16,3-16-10-16,0 8 10 0,0 4-14 0,0 1-13 15,14 33 20-15,-11-29-23 0,1 0 13 16,-2-3 7-16,2-1-5 0,-2 5 9 0,-1-3 6 16,-1-14-32-16,0 5 28 0,0 6-1 0,0 1-5 15,0-1 10-15,0-1-10 0,0 0-24 16,0-2 11-16,0-1 6 0,-7 20-2 15,5-25 15-15,-2-1-11 0,-2 1 7 0,2-2-11 16,0-4 12-16,1-4-8 0,-3 8-1 0,1-7 8 16,1-1-13-16,-1 0 4 0,1-1 7 0,1-3-39 15,-1 1 5-15,2-1 1 0,0 1 4 16,-3-3-91-16,3 0-51 0,-4-1-21 0,6-1-19 16,0 0-37-16,-8 0 23 0,-11-13-135 0,7 3-49 15,5-4-42-15,1-1 31 0,-1-1 28 16,7 0 23-16,-2-2 25 0,-1-2 26 0,3 4 10 15</inkml:trace>
  <inkml:trace contextRef="#ctx0" brushRef="#br0" timeOffset="337254.379">26536 1969 374 0,'-3'-17'231'0,"-4"2"-37"0,2-1-21 16,3 8 25-16,-2 0-3 0,2 1 2 0,2 0-15 16,-4 1-31-16,4 3 11 0,-1-2-7 0,1 2-50 15,0 3-4-15,0 0 12 0,0 0-17 16,0 0-15-16,0-5-16 0,11-5 10 0,-6 8-2 15,13-9-34-15,-1 6 14 0,4-3 12 0,0 1-27 16,3 0 9-16,-2-2-12 0,3 2-10 16,2-1 2-16,-2 2 9 0,0-5-30 0,1 4-6 15,-5-2-33-15,-1-1-14 0,-2 0-32 16,4 3 6-16,-5 0-91 0,-2-6-120 0,-1 1 23 16,1-1 21-16,-2 2 20 0,-3-3 17 0,3 0 15 15,-4 1 19-15,2-4 13 0,2 3 11 16,-3-2-153-16</inkml:trace>
  <inkml:trace contextRef="#ctx0" brushRef="#br0" timeOffset="337890.9034">27451 1166 532 0,'0'-6'276'0,"0"1"-5"0,3 2-48 0,-2 2-7 15,-2-2 8-15,1 4-37 0,3-4-21 16,-5 1 0-16,4 4-47 0,-8-3 10 16,6 0 18-16,3 1-54 0,-10-3 10 0,9 3-20 15,0 0 2-15,1 0 5 0,-2 3 0 0,-1-3-36 16,0 0 15-16,-2 0-7 0,4 0-14 15,-4 0 4-15,2 1-13 0,-2-2 4 0,0 2-4 16,2 3-33-16,0-2 33 0,-4 4-24 0,-3 1 3 16,0 0-10-16,-2 4 20 0,5 1 13 15,-5 1-16-15,-4 0-27 0,6-1 18 16,-2-2-14-16,2 4 25 0,1-3 4 0,-4 4 3 16,3-2-4-16,-1 4-8 0,1-2 7 0,0 4-14 15,-2-2 17-15,0 1-3 0,0 0-3 16,4 0-3-16,-1 1 17 0,-1 3-4 0,-1-3-5 15,2 5-2-15,0-4-3 0,3 5 4 16,-1 0-3-16,0 0-3 0,0 3-7 0,1 0 8 16,-1 1-2-16,-1 0 19 0,3 0 0 0,-1-1-20 15,3-13 6-15,0 5 3 0,0 4-20 16,0 2 3-16,0 0 12 0,0 1-3 0,0-1-2 16,14 24 2-16,-9-28-8 0,-1-1-9 15,0 0 0-15,1-1 3 0,-5-3-8 0,6 0 28 16,-2 3-51-16,2-6 32 0,-2 1 1 0,3-3 8 15,-1-2-10-15,-2-3-5 0,2 6-2 16,1-7 17-16,-3 2-9 0,2-5 10 0,-3 2-4 16,1-3-1-16,-2 1-11 0,4 0-2 0,0-2-7 15,-2 1 16-15,1-2-28 0,1 1 0 16,2-1-66-16,-8 0-30 0,9 0-38 0,3 0-31 16,16-14-43-16,-12 6 21 0,-1-2-259 0,1 1-8 15,1-3 32-15,-1-2 39 0,-2 3 25 16,-2-3 23-16,1-1 13 0,-2 3 12 0,1-2 6 15</inkml:trace>
  <inkml:trace contextRef="#ctx0" brushRef="#br0" timeOffset="338350.2864">27620 1692 524 0,'0'-8'318'0,"-2"3"-38"0,2-1-21 16,0 0-11-16,0 2-27 0,2-1-26 16,-2 0-29-16,2 1 13 0,1 0-48 0,5-8-32 15,2 6 8-15,-2 2-24 0,-1 0 9 0,7-2-34 16,1 3 16-16,-6 3-8 0,-9 0-4 0,10 0-19 15,-1 0-1-15,13 13 19 0,-6-5-20 16,-2 1-3-16,0 0 2 0,-1 5-26 0,-1-3 19 16,-1 2 4-16,-1-1-23 0,3 2-1 15,-7 1 26-15,-1 2-13 0,-5 1 1 0,2-4-23 16,-1 5 14-16,-1-9 10 0,0 3-29 0,-14 18-4 16,6-11 15-16,-2-2 7 0,-1-2-21 15,0 0 15-15,-5-3 11 0,1 0-32 0,0 1 22 16,-2-3 1-16,3 1-19 0,-1 0-4 15,-1-5 31-15,2 0-22 0,0 0 0 0,4-2 5 16,1-1-26-16,2-2 20 0,0 1-27 0,2-1-33 16,1-2-27-16,-4 0-31 0,8 0-35 15,0 0 15-15,0 0-174 0,-14-11-98 0,12 7 23 16,1-1 25-16,1-2 24 0,1 0 22 0,-1-1 11 16,0-3-2-16</inkml:trace>
  <inkml:trace contextRef="#ctx0" brushRef="#br0" timeOffset="338919.8532">28094 1588 424 0,'0'-5'346'0,"2"3"-60"16,0-3-17-16,-2 2-14 0,2-1-50 0,-2 1 12 16,0 0-20-16,0-2-48 0,0 3 3 0,1-2-16 15,0 2 3-15,-1 0-47 0,2 0 5 0,-1 0-3 16,-1 0-18-16,0 1-18 0,0 1 20 16,0-1-11-16,-1 0-2 0,-2 1-6 0,0 0-23 15,-2 2-18-15,0-2 28 0,0 3-33 0,-9 2 16 16,-1 1 25-16,1 3-39 15,2-2-10-15,-3 3 11 0,1 0-11 0,1 3 15 0,-2 0 17 16,-3-2-21-16,4-3 0 0,5 5-9 16,-5 1 1-16,1 1 2 0,2-1 31 0,4 2-31 15,-2 0 32-15,1 2-34 0,3-1-15 16,1 3 19-16,4-1 39 0,-4-1-1 0,4-9-4 16,0 6-40-16,16 19 19 0,-7-17-26 15,7-1 18-15,-1 1 2 0,-2-3-32 0,2 0 6 16,3-2 18-16,-1-3-1 0,2 1 0 0,-4-2 12 15,5-1-2-15,-1 1 19 0,0-3-2 0,-2-2-10 16,2 0 23-16,-5-1-7 0,-3-2-24 0,-11 0 24 16,10 0 19-16,-1 0-2 0,0 0-49 15,-3 0 31-15,4 0 3 0,-3 0-39 0,-1 0 19 16,1 0 6-16,0 0-12 0,13-14-4 0,-9 10 6 16,-3-1-12-16,-2 1-21 0,1 1 0 0,-4 2-69 15,5-5-23-15,-4 3-48 0,4-9-39 16,1 3 17-16,-3-7-169 0,-5 6-149 0,0-1 23 15,-1 1 32-15,0-1 29 0,4-5 56 16,-1-4 32-16,2 1 17 0,-2 5 14 0,2-2 0 16</inkml:trace>
  <inkml:trace contextRef="#ctx0" brushRef="#br0" timeOffset="339467.5092">28552 1271 491 0,'1'-1'285'0,"3"-2"-75"15,-2 5-18-15,-2 0-26 0,2 3-9 0,5 2-17 16,-2 1-15-16,3 3 12 0,1 6-9 15,2 1-14-15,0 1-22 0,-1 2 9 0,2 4-22 16,-4 0 1-16,2-3-10 0,-1 2 4 0,-1 4 5 16,0-3-17-16,-1 1 1 0,0 3-4 15,-2 0 0-15,-4 2 5 0,0 2-31 0,2 0 9 16,-3-17-1-16,0 9 6 0,0 3 12 0,-18 33-22 16,10-29-13-16,-3 0 42 0,-3-2-32 15,0-1 0-15,-1-2 18 0,-1-3 15 16,-1-2-18-16,1 0-12 0,-1-3 5 0,-1 1-3 15,2-4-7-15,-3 1 30 0,2-3-26 0,0 1-2 16,2-4 33-16,1 0 3 0,2-1-8 16,2-4-6-16,1-1 14 0,3-1-33 0,1 0 8 15,0-2 12-15,2 2 21 0,0-3-4 0,1 1 14 0,-3 1-5 16,4-2-14-16,-1 0 0 0,0 1 9 16,0-1 1-16,0 1-20 0,2-1-1 15,-2 1 6-15,1 0-5 0,1-1-6 0,-1-1 3 16,0 1-19-16,1-1-17 0,0 0-28 15,0 0-24-15,0 0 5 0,0 0-98 0,0 0-54 16,-14-9-30-16,9 5-36 0,0 1 26 16,2-1-288-16,-9-7 6 0,-1-1 37 0,2-1 33 15,-1 0 37-15,0 0 30 0,1 2 25 16,3 1-22-16,-4 0 11 0,3 3 56 0</inkml:trace>
  <inkml:trace contextRef="#ctx0" brushRef="#br0" timeOffset="342695.8568">24295 1119 262 0,'0'0'242'15,"0"0"-32"-15,0 0-79 0,-14 0 14 0,14 0-21 16,0-13-29-16,0 13-5 0,0 0-26 0,0 0 19 15,0 0 7-15,0 0-16 0,0 0-10 0,0 0 8 16,0 0-29-16,0 0-2 0,0 0 13 16,-3 9-21-16,7-1 6 0,3 2 4 0,-4-4 2 15,0 4 16-15,0 3-20 0,4 1 8 16,3 1-7-16,-1 1-5 0,0-3 4 0,-1 1-1 16,6 1 9-16,-6 1-11 0,3-1 14 0,3 3 2 15,-1-2-18-15,1 3 1 0,-1-3-7 16,1 1-5-16,4 0 0 0,2 1 3 0,-4-2-6 15,3-1 15-15,-5-1-20 0,4 2 14 0,-3-3 5 16,4 1-8-16,-3-1-23 0,-5-2 11 16,5 0 13-16,-8-2-20 0,4 2 17 0,-1-3 6 15,-4-1-4-15,-3 0-15 0,1-2-12 16,0 1 9-16,-1-1 12 0,-1-1-9 0,1 0-3 16,-1 0-8-16,-1-2 13 0,0 1-20 0,0 0 0 15,0 0-1-15,-2 0 28 0,2-1-19 16,-2 1-4-16,2 0 0 0,0 0 16 0,-2-3-16 15,0 0-16-15,0 0 11 0,0 0-41 0,0 0-22 16,0 0-28-16,0 7 8 0,-10-1-144 16,8-10-134-16,-1 0-9 0,1-1 1 0,-3 0 24 15,1-8 17-15,1 0 7 0</inkml:trace>
  <inkml:trace contextRef="#ctx0" brushRef="#br0" timeOffset="343320.2904">24862 1119 383 0,'2'-2'277'0,"2"0"-55"0,-4 0-42 15,-2 2-2-15,0 0-20 0,4 1-49 16,-2-1 24-16,0 2-30 0,-2 3-6 0,4 0-1 16,-2 2-17-16,-2 6-8 0,0-1-6 15,2-12 13-15,-7 19-25 0,7-6 2 0,-3 4 2 16,2-4 17-16,-3 5-18 0,2-7 8 0,-1 1 8 16,3 1-6-16,-6 4-23 0,2 0 13 15,2 1 26-15,-5 0-16 0,2 1 0 0,2 1-14 16,-4-1-4-16,2 2-12 0,-2 2 18 15,1-2 7-15,-3 4-24 0,0-1 12 0,2 2-11 16,0-1 19-16,-1 2-32 0,-1 0 18 0,3 3-28 16,1-1 23-16,-2-1-16 0,0-2 6 0,2 5-13 15,0-2 11-15,-1 0-14 0,-1-2 20 16,2 3-20-16,-2-3-9 0,3 4 9 0,0-5 23 16,-3 4-21-16,-1-3-20 0,2 0 42 0,-2-2-14 15,4 1-17-15,0-4-10 0,0-3 7 16,4-1 34-16,-3 1-25 0,-1-4-18 0,0 0 38 15,0-3-34-15,1 3 28 0,0-5 6 0,0-2-1 16,1-2-20-16,1-1 10 0,1-5 12 16,0 0-22-16,0 0 19 0,0 8 2 15,0-8 0-15,0 6-4 0,0-6-3 0,0 0 0 16,0 8-8-16,0-8-2 0,0 0 8 0,0 0 3 16,0 6 3-16,0-6-3 0,0 0-2 15,0 0-3-15,0 7-16 0,0-7-28 0,0 0-16 16,0 0-23-16,0 0-15 0,0 0-34 0,-7 7-36 15,10-8 13-15,-2-3-237 0,1 0-98 16,9-9 35-16,0-1 30 0,1-4 42 0,4-1-3 16,-3 1 36-16,1-1 13 0,7-2 8 0</inkml:trace>
  <inkml:trace contextRef="#ctx0" brushRef="#br0" timeOffset="358543.5515">26344 3560 314 0,'0'0'190'16,"0"0"-29"-16,-13 0 1 0,13 0-17 0,0-12 10 16,0 12-44-16,0 0 25 0,0 0-28 0,0 0 11 15,0 0-11-15,-29-19-22 0,29 18 11 16,-3 0-10-16,3 1 28 0,0 0-21 0,-2-1-13 15,2 1-4-15,0-1 18 0,-2-1-30 0,2 2 0 16,0 0-11-16,-2 0 17 0,2 0-9 16,0 0-12-16,0-2-10 0,0 2-12 0,2-1 0 15,0 1 7-15,1-3-7 0,1 2 11 0,0-2-12 16,0 0-10-16,-1 0 1 0,4 0 3 16,8-3 8-16,0-1-15 0,2-2-6 0,1 1 9 15,-1-1 5-15,2-1-16 0,1 1 4 16,-4-2 0-16,6 2-8 0,-4 2 14 0,-2-2-12 0,2 1 12 15,-2 0-5-15,-3-1 16 0,-1 1-16 16,-4 1 26-16,6 0-28 0,-5 1 23 0,4-1-27 16,-3-3 5-16,0 1-1 0,1-2 19 15,-1 0-16-15,3-3-5 0,-4 0 8 0,3-1 0 16,-2 4 10-16,1-3-25 0,-1 0-4 16,-3 1 27-16,1 0-13 0,-5-1 6 0,1 3 21 15,1-3-10-15,0 2 15 0,-3 1-10 0,-2 3-1 16,0 8-19-16,0-10 31 0,0 3 2 0,0 1-26 15,0 0 18-15,0 6-9 0,0-10-27 16,0 3 34-16,0 1-15 0,0 6-1 0,-9-16-7 16,6 11-14-16,-1 1 28 0,1 1-21 0,1-2-14 15,-2 3 40-15,0-2 10 0,1 2-50 16,1-1-9-16,-2 1 8 0,-2 1 17 0,2-1 1 16,0 0-25-16,-1 1 21 0,5 1 2 15,0 0-7-15,-8 0-12 0,-17 13 9 16,11-4 6-16,1 0-14 0,-2 0-3 0,0 3 17 15,3 5 4-15,0-5 11 0,1 3-27 0,2 0 39 16,-1 0-36-16,4 2 11 0,-1 1-3 0,-1-1 37 16,2 1-28-16,0 1-13 0,1 2 39 15,5 1-54-15,-6-3 26 0,2 3-4 0,4-2-9 16,-1 3 10-16,-3-3 7 0,-1 2-19 0,1-1 10 16,4 1 14-16,-1 0-17 0,-1 0 7 15,2 1-1-15,-2 0 18 0,0 0-21 0,0 1 6 16,0-2 7-16,2 1-1 0,-5 0-3 15,5 0 0-15,-2-1-1 0,0 1-34 0,2 1 1 16,0-2 29-16,-2 3-13 0,0-2-8 0,-4-2 16 16,2-1-1-16,-1 0 1 0,1-1-1 15,0 0 33-15,-1-1-3 0,-2-3-3 0,0 2-3 16,1-2-2-16,0-2-8 0,-4-1 15 16,1 1-2-16,0-1 6 0,-3-2 4 0,0 0 12 15,1-1-38-15,-4 0 26 0,7-4-5 16,-1-1 11-16,2 2-8 0,0-2 3 15,1-2-8-15,1 0-16 0,1 0 16 0,-2-2-7 16,0 3-4-16,2-2-1 0,-1 0 3 0,1-1-13 0,0 2-6 16,4-2 7-16,0 0 9 0,0 0 1 15,-7 0-11-15,7 0-6 0,0 0 10 0,-7 0-10 16,7 0 3-16,-7 0 6 0,7 0-38 16,0 0-17-16,-9 0 4 0,9 0-76 0,-6 0-57 15,6 0-31-15,0 0-40 0,-10 0 21 0,-7-13-174 16,10 3-68-16,2 2 32 0,0-1 31 15,3 1 28-15,2-3-14 0,0 1 25 0,0 2 33 16,0 8 40-16</inkml:trace>
  <inkml:trace contextRef="#ctx0" brushRef="#br0" timeOffset="358977.0706">26250 3813 756 0,'0'-3'239'16,"0"2"-34"-16,0-1-15 0,0 0-26 0,0 0-1 16,0 2-8-16,0-2-18 0,2 1-41 15,-2 0-6-15,2 0-9 0,-2 1-3 0,7-2-13 16,-4 1 11-16,1-1-2 0,2 1-2 0,-1 0-12 15,2 0-8-15,0 0 29 0,12-1-24 0,0-3 7 16,-6 2-34-16,5-1 11 0,3-1-22 16,-2 1 5-16,0 1 13 0,1-1-15 0,-2-1-1 15,2 1 2-15,-4-1-8 0,0 1 9 0,-1 2 12 16,1-3-24-16,-5 3 23 0,1-3-19 16,-3 4 16-16,6-4-19 0,-3 1 16 15,-2 1-24-15,-1 0 27 0,1 1 2 16,-4 2-10-16,1-2-9 0,-1-1-6 0,-1 1 6 15,0 2 3-15,-1-1-13 0,1 0 7 0,-1 0 20 16,0 0-23-16,-1 1 2 0,-1-2-14 0,0 2-22 16,0-1-12-16,1 1-13 0,0-1-17 0,-1 0-24 15,-2 0-32-15,2 0-21 0,0 1 14 16,-2 0-210-16,0-3-66 0,0 1 47 0,0-2 22 16,0 0 25-16,0 2 10 0,2-4 12 0</inkml:trace>
  <inkml:trace contextRef="#ctx0" brushRef="#br0" timeOffset="359541.9987">27153 3202 723 0,'-4'-6'274'0,"4"2"-55"0,-3 0-9 0,1 0-22 15,2-1-10-15,-3 2-21 0,1 0-17 16,0 1-27-16,2 0-4 0,-4 0-2 0,2 2-27 0,-3 0 3 15,1 2-25-15,-2-1 25 0,-5 6-7 16,-2 1-9-16,0 2 11 0,2 4-8 16,0-3 3-16,-1 4-16 0,1 0-4 0,-1 2-9 15,5 0 25-15,-3 2-7 0,-4-1-23 16,5 3 22-16,0 1 1 0,1-1-10 0,0 3 10 16,1-1-12-16,1 4-1 0,0-2-12 0,5 0 1 15,-3 0-14-15,-3 1 17 0,5 1-9 16,-1-2-17-16,1 0 33 0,2-3-17 0,0-10 7 15,0 7-19-15,0 1-1 0,0 2-2 0,0-2-4 16,0 3 10-16,11 19-20 0,-11-20-6 16,3-2 16-16,-1-3-25 0,1 2 25 0,-1 0-9 15,2-3 0-15,-4-4 0 0,2 0 1 16,3 4 24-16,-1-1-26 0,0-1 14 0,2-3-17 16,0-4 26-16,1 8-6 0,1-5-44 0,-1-4-28 15,-2-1-24-15,0-1-46 0,3-1-40 16,-1-2-35-16,-7-1 17 0,14 0-215 0,17-13-38 15,-18 3 43-15,3-5 26 0,0-1 23 16,0-1 17-16,-1-2-15 0,1 3 8 0</inkml:trace>
  <inkml:trace contextRef="#ctx0" brushRef="#br0" timeOffset="359881.065">27286 3564 360 0,'-3'-16'378'16,"1"3"-27"-16,0-5-41 0,2 18-44 0,0-8-13 16,0 0 7-16,0 1-19 0,0 7-28 0,0-7-12 15,0 7-23-15,0-8-32 0,0 8-38 0,0 0-10 16,0 0 37-16,7-12-13 0,-1 12-13 16,0 1-12-16,11 2-64 0,-2 3-3 0,1 1 32 15,-1 1-6-15,0 2-31 0,-5 1-2 16,-3 3-4-16,3-1 0 0,-6 2 33 0,-2-2-6 15,-2 5-13-15,2 0-3 0,-2-9-34 0,0 5-17 16,0 2 28-16,-15 17-11 0,5-16 3 16,3 1-31-16,-3-2-8 0,2-2 4 0,-2-1-13 15,1 0-30-15,2-2-10 0,-2 0-42 16,4-4-11-16,-1 0-30 0,3-4-12 0,-1 0 17 16,2-3-189-16,0 0 28 0,2 0 26 0,0 0-69 15,0 0 8-15,-4-14 47 0,4 9 16 16,1-1 9-16</inkml:trace>
  <inkml:trace contextRef="#ctx0" brushRef="#br0" timeOffset="360229.1548">27539 3488 520 0,'4'-9'336'0,"-1"1"-48"0,0 3-19 15,-1 0-29-15,0 1-15 0,-2 1-21 0,2 0-15 16,-2 0-20-16,0 0-38 0,0 0 31 15,0 0-53-15,0 3-3 0,0 0-34 0,0 0 18 16,0 0-17-16,-14-7 8 0,10 9-11 0,-9 3-11 16,-1 1-4-16,1 1-20 0,-1 4 16 15,1-1-12-15,0 2-18 0,0-1 3 0,1 2-14 0,0 1 39 16,1 2-34-16,4 2 12 0,-2-2-5 16,0 3-2-16,4-4 13 0,2 2-16 15,0 1 13-15,1-1-23 0,2-9-11 16,0 6 6-16,0 0-6 0,13 16 15 0,-7-16-12 15,4 4 5-15,-1-7-8 0,2 0-2 16,1-1 23-16,3-1 2 0,-1-1-7 0,4-1 3 16,2-3-70-16,0 0 2 0,-5-2-29 15,-8-2-43-15,5 0-39 0,3 0 15 0,19-16-208 16,-13 7 29-16,-1-4-105 0,-2-4 28 0,2 3 51 16,-3-3 38-16,1-3 7 0,5 1 42 0</inkml:trace>
  <inkml:trace contextRef="#ctx0" brushRef="#br0" timeOffset="360661.0594">27964 3248 491 0,'2'-3'279'16,"-2"0"-2"-16,4 0-72 0,-2 2 3 15,0-1-47-15,1 4-17 0,0-1 7 0,8 10-36 16,-3 2-21-16,-1 1 8 0,-1 5-11 16,0 0 10-16,-1 4-20 0,-1 2-11 15,2 0-18-15,-6 2 11 0,3 4 6 0,-3-17-14 0,0 8-23 16,-16 28 8-16,4-19 3 0,3 1-5 16,-3-2-17-16,-4-1 17 0,0 1-18 0,2-1 10 15,1-3-22-15,-3-2 12 0,2-1 12 16,-2 0-9-16,1-6-11 0,-3-1 4 0,1 2-3 15,-2 0 8-15,4-6-1 0,-1 1 15 0,3-1 17 16,-1-4-28-16,0 0 2 0,3-2 3 16,4-1 12-16,-6 1-6 0,2-1-2 0,4-2 8 15,2-2-2-15,-1 2 2 0,3-2-30 0,1 0 6 16,-2 0 3-16,1 0 6 0,1 1 8 16,0-1-26-16,2-1 5 0,-3 0-11 0,1 0-36 15,2 0-21-15,0 0-18 0,0 0-53 16,0 0 13-16,-10-10-235 0,8 6-75 0,-1-3 20 15,3 2 11-15,-7-11 56 0,2 0 33 16,3-1-19-16,-2 1 19 0</inkml:trace>
  <inkml:trace contextRef="#ctx0" brushRef="#br0" timeOffset="370949.2038">13459 9818 377 0,'0'0'114'0,"0"0"-14"0,0 0-45 16,0 0 21-16,0 0-10 0,0 0 7 0,0 0-9 15,0 0-30-15,0 0 4 0,0 0-47 0,0 0-1 16,0 0 20-16,0 0 14 0,0 0 6 16,0 0-16-16,0 12-32 0,0-12-40 0,0 0-46 15,0 0-45-15,0 0-78 0,0 0-39 16</inkml:trace>
  <inkml:trace contextRef="#ctx0" brushRef="#br0" timeOffset="371250.9607">13446 9830 371 0,'0'0'165'0,"0"0"-40"0,0 0 40 0,0 0-46 16,0 0-3-16,0 0-16 0,0 0-9 15,0 0-4-15,0 0-15 0,0 0 0 16,0 0-21-16,0 0-6 0,0 0-6 0,0 0-3 16,0 0-5-16,0 0-110 0,0 0-11 0,0 0 16 15,0 0-79-15,0 0-67 0,0 0-62 16,0 0-8-16,0 0 5 0</inkml:trace>
  <inkml:trace contextRef="#ctx0" brushRef="#br0" timeOffset="372598.8322">13503 2727 385 0,'0'0'190'0,"0"0"-26"0,0 0-87 16,0 0 64-16,0 0 4 0,0 0-23 15,0 0-8-15,0 0-34 0,0 0 5 0,0 0 3 16,6 5 9-16,0-8-3 0,9 0-11 0,1-2-8 15,-7 1 15-15,0 0-25 0,7-3 16 0,-1 2 2 16,-3 0 12-16,3 0-6 0,0-2-7 16,0 2-11-16,-4 2 3 0,-4-2-4 0,2 3 17 15,-3-3-20-15,4 4-2 0,3-6 2 0,-4 3-6 16,1 0 5-16,-4 0-19 0,0 1 21 16,1 1-24-16,-3-1-5 0,2 0 1 0,-2 2 12 15,2-2-5-15,-3 1-14 0,1 1-21 16,-2-2-5-16,3 1 20 0,0 1-18 0,-3 0 17 15,0 1-17-15,2-3 37 0,-1 2-42 0,-3-1-9 16,0 2-27-16,0 0-14 0,0 0-3 0,0 0-39 16,0 0-9-16,0 0-20 0,0 0-39 15,6-8 13-15,-8 7-225 0,0-1-36 0,0 1 32 16,-2-4 24-16,-1 4-5 0,1-2 27 16,-10-4-5-16</inkml:trace>
  <inkml:trace contextRef="#ctx0" brushRef="#br0" timeOffset="372996.6926">13540 2251 293 0,'4'-3'168'0,"-1"1"2"0,3-2-45 0,8-3 12 16,-3 1-7-16,0-2-11 0,1 6-11 15,-2-3-11-15,-3 1-1 0,0 1 2 0,0 1-27 16,-2 0 22-16,1 0-25 0,0-1-1 0,-1 1-31 16,-1 1 28-16,2 0-19 0,-2-2 12 15,0 2-13-15,1 0 13 0,-1 0-23 0,-2-1-16 16,3-1-21-16,0 2-16 0,-3 1-21 16,2 0 3-16,-1-1-137 0,-1 0-102 0,2 0-67 15,-2 0 25-15,-2 0 10 0,2 1 5 16</inkml:trace>
  <inkml:trace contextRef="#ctx0" brushRef="#br0" timeOffset="383994.8946">13526 8106 328 0,'0'0'108'0,"0"0"42"16,0 0-20-16,0 0-25 0,-15 0 8 0,15 0-39 16,0 0 6-16,0 0 7 0,-23 24-6 15,21-24-11-15,0 0-5 0,0 1 10 0,2-1 8 16,-1 0-30-16,-1-2-13 0,0 2 15 0,0-1-14 15,2 1-9-15,-3 0 10 0,1 0 8 0,2 0-5 16,-2 0-16-16,2 0 7 0,0 0 3 16,4 1-6-16,-1-1-11 0,-1-1 17 0,3-1-47 15,-1 0 31-15,2 2-6 0,11-2 10 16,-2-4-26-16,3 1-7 0,-1 1 30 0,4 1-28 16,-6-1 21-16,1-2 15 0,-2 0-27 15,4 3 16-15,-7-1 7 0,1 2-8 0,-1 1-16 16,5-3 11-16,-1-1-8 0,-4-1 9 0,1 3-9 15,-2 0-2-15,-1-1 17 0,-1 1-16 16,-2 0 1-16,-1 0 6 0,1 2 8 0,-2-3 2 16,2 4-12-16,-4-3 10 0,3 3-11 0,-1-4 23 15,-2 4-7-15,2-1-11 0,0-2 10 0,-3 1 3 16,3 1-16-16,-4 0-4 0,0 1-6 16,0 0 20-16,0 0 1 0,0 0 0 0,-9 0-8 15,3 0 5-15,-1 1-15 0,-9 3 16 16,-1-1-19-16,-2 4 0 0,-1-3 7 0,0-1 1 15,6 0-10-15,-1 1 0 0,-3 0 20 0,2 0-33 16,-4 1-1-16,9-2 23 0,-3 0 11 16,7-1-36-16,-1 0 16 0,3 0 2 0,0-1-3 15,1 1-6-15,3-2-3 0,-3 1 21 16,4-1-14-16,0 0-4 0,-4 1-5 16,4-2 24-16,4 1-16 0,0 0 1 15,1-1 3-15,2-1 12 0,11-2-3 0,0-5 0 16,2 1-8-16,0 1 18 0,1 0-11 0,-1 1-18 15,0 0 27-15,1-2 1 0,-4 3-15 16,-1 1-12-16,1 0 7 0,-2-1 11 0,-4-1-10 16,-5 3 0-16,2 1 4 0,-2 0 12 15,-2 2-17-15,-2-1 25 0,1 0 1 0,-1 0-18 16,2-1 14-16,-2 2-6 0,1 0-9 0,-3 0-10 16,0 0 5-16,0 0 1 0,0 0 5 0,0 0-11 15,0 0 23-15,0 0-24 0,7 0 2 16,-7 0 0-16,0 0 7 0,0 0 4 0,0 0-7 15,0 0-3-15,0 0 8 0,9-5 0 0,-7 7-7 16,-2-2-12-16,0 0 19 0,-2-2-11 0,2 4-1 16,0-2 9-16,0 0-15 0,0 0-2 0,0 0-6 15,0 0-16-15,0 0 1 0,-2 1-26 16,2-1-8-16,-1 0-52 0,0 2 13 16,-2-2-261-16,-1 2-16 0,0-1 42 0,0-2 29 15,-2 4 14-15,1-2 8 0</inkml:trace>
  <inkml:trace contextRef="#ctx0" brushRef="#br0" timeOffset="391025.553">12274 7990 222 0,'0'0'236'16,"0"0"-34"-16,0 0-26 0,0 0-42 0,0 0 26 15,0 0-43-15,0 0-11 0,0 0-31 16,0 0 3-16,0 0-24 0,0 0 22 0,-14 0-18 15,14 0-6-15,0 0-13 0,0 0 11 0,0 0-7 16,0 0-5-16,0 0 3 0,0 0 4 0,0 0-12 16,-13 17-5-16,10 0-9 0,3-12-1 15,0 5 11-15,0 4-7 0,0 2 4 0,0 1 8 16,-9 21 0-16,9-19-6 0,-2-1 6 16,-1 1-12-16,3 1-10 0,-2 0 15 0,0-2-2 15,0 1 9-15,0-1-7 0,1 0-12 16,0-5 4-16,0-1 8 0,1-2-13 0,-2 0 8 15,0-1-9-15,2-1 4 0,-2 0-5 0,2-2 16 16,0 0-9-16,-3 1-7 0,2-1-1 16,1-1-4-16,-1 1 8 0,0-2-4 0,1 1 7 15,0 0-6-15,0-1-7 0,-2 0 12 0,0-1-8 16,2 1 0-16,0-1-9 0,0-1 22 16,0 1-29-16,0-2-12 0,0-1-43 15,-2-2-9-15,4 0 7 0,0-2-183 0,-2-1-135 16,2-1 4-16,4-11 56 0,-2 7 20 15,0 0 30-15,0 1-30 0</inkml:trace>
  <inkml:trace contextRef="#ctx0" brushRef="#br0" timeOffset="391638.6488">12623 8038 219 0,'2'-3'272'0,"1"-1"-33"0,-1 1-36 0,0-1-12 16,0 2-33-16,0-1-20 0,-2 0-2 0,1 1-19 16,-1 1-21-16,2-2 0 0,-2 3-11 0,-1-1-24 15,0 2 0-15,0 2 7 0,-1-1-27 0,0 0-4 16,-2 3 3-16,1-2 9 0,1 1 8 15,0 2-8-15,-2 0-15 0,-6 7 0 0,0 2-1 16,0 2-9-16,1-2 14 0,-2 0 1 16,2 0-13-16,-2 3 2 0,4-4 10 0,-2 3-7 15,-1 0 1-15,2 1 12 0,-1-2-17 0,3 2 12 16,1-3-15-16,-2 2-9 0,1-1 1 16,1-1 8-16,0-1 2 0,5-2-4 0,0-1-14 15,0-1 21-15,0-10-21 0,0 8-5 16,0 3 7-16,14 10-5 0,-9-14 10 0,-1 0 8 15,5 4-6-15,0-6-10 0,-3-1 18 0,4 0-20 16,-5-1 5-16,3-3-2 0,-2 0 8 0,-6 0 9 16,0 0-19-16,10 0 1 0,3 0 22 15,14-12-22-15,-14 6 20 0,1 0-4 0,-5 0 6 16,-2 0 28-16,0 1-35 0,-2 2 2 0,-1-2 20 16,0 1 4-16,-1-1-22 0,-2 1-3 15,2 0 29-15,-1-1-29 0,-2 0 8 0,0 1-5 16,0 4 4-16,0 0 24 0,0-7-45 15,0 7 18-15,0-8-19 0,0 8-8 0,-13-15 3 16,6 6 37-16,-3 4-24 0,6 1-8 16,-5-1-12-16,3 4 16 0,-3-1 1 0,2-1 2 15,0 3-18-15,1 0-2 0,-1-2 2 16,-2 2-29-16,2 0-21 0,7 0-6 0,-7 0-35 0,-6 0-29 16,2 0-9-16,0 0-41 0,-10 13 17 15,13-13-137-15,3 0-94 0,5 0-9 16,0 0 14-16,0 0 42 0,0 0-3 0,-9-6 48 15,10 3 0-15</inkml:trace>
  <inkml:trace contextRef="#ctx0" brushRef="#br0" timeOffset="392076.475">12806 8103 478 0,'1'-3'252'0,"0"0"-42"0,1-1-14 16,-2 1-22-16,0 1-35 0,0 0-12 0,0 1-5 16,0-2-21-16,0 2-11 0,0 1-2 15,0 1-6-15,-2 2-7 0,1-2-19 0,-1 1-11 16,0 1 9-16,0 1-8 0,2 1-17 0,0 0 20 16,-2 0-8-16,2 1-11 0,2 0 4 0,-2 0-5 15,0-6-10-15,0 10 13 0,15 15 2 16,-12-12 8-16,3 2-5 0,0-5-14 0,-2-1 16 15,4 3-13-15,-6-3 2 0,3-2 4 16,-3 2-12-16,2-3 6 0,-3 0 7 0,2-1-19 16,-1 1 31-16,-2 0 5 0,0-6-13 15,0 0-18-15,0 12 33 0,-12 16 0 0,5-15-20 16,1 1 21-16,-6-3-38 0,1 3-8 0,0-3 11 16,-1-2-11-16,-3 0 3 0,3 0-4 0,-1-1 4 15,-2 2 0-15,1-4 6 0,3-3 0 16,-1 1 5-16,6-3-22 0,-3 2-19 0,2-1 0 15,7-2-42-15,0 0-17 0,-7 0-20 0,-12-18-46 16,16 6 12-16,-1-2-199 0,1 0-61 16,3 4 15-16,0-6 22 0,0-2 24 0,18-19 16 15,-9 15 2-15</inkml:trace>
  <inkml:trace contextRef="#ctx0" brushRef="#br0" timeOffset="392343.8279">12797 8041 262 0,'2'-5'262'0,"2"4"-14"0,-2-3-44 0,1-1-10 16,1 3-32-16,0-2-2 0,-1 1-19 16,3 2-21-16,8-8-8 0,-5 3-13 0,5 2-12 15,-3 0-7-15,-3-1-4 0,2 2 2 0,-4-1-28 16,1 2 12-16,0 1-7 0,-1-2 5 15,0 2-30-15,-2-1 20 0,0 1-27 0,1-1 27 16,-1 2-41-16,0-1 8 0,0-1 0 0,-3 1-15 16,2 1-9-16,-1-2-35 0,-2 2-29 15,0 0 8-15,0 6-157 0,-2-4-143 0,-2-1 1 16,2 1 25-16,-4 0 7 16,-5 10 46-16,4-5-8 0</inkml:trace>
  <inkml:trace contextRef="#ctx0" brushRef="#br0" timeOffset="393250.3907">14288 11123 328 0,'0'0'102'0,"0"0"-20"15,0 0-20-15,-14 0 18 0,14 0-27 16,0 0 2-16,0 0 10 0,0 0-7 0,0-12-5 16,0 12-40-16,0 0-36 0,0 0-4 15,10-30-8-15,7 17 29 0,1 1-94 0,2-4-55 16,-2 0-79-16</inkml:trace>
  <inkml:trace contextRef="#ctx0" brushRef="#br0" timeOffset="401901.8998">13402 3171 394 0,'-15'0'150'0,"15"0"14"0,0 0-17 16,0 0-7-16,0 0-5 0,0 0-15 0,0 0-5 16,0 0-1-16,0 0-3 0,0 0-10 15,0 0-18-15,0 0-20 0,0 14 11 0,0-14 30 16,0 0-24-16,0 0-13 0,0 0-9 0,0 0 27 16,0 0-16-16,0 0 6 0,0 0-30 15,0 0 5-15,0 0-4 0,0 0-11 0,0 0-14 16,0 0 20-16,0 0-15 0,0 0 17 0,0 0-23 15,0 0 0-15,0 0-4 0,0 0 20 16,0 0-36-16,2 11 12 0,3-12 17 16,1 0-20-16,-1 1 6 0,1-2 0 0,6 2-21 15,17-5 25-15,-11 3-14 0,-2 1-2 0,-5-4-4 16,5 3 13-16,-1 2 10 0,6-6-23 16,-1 5 1-16,-4-3 8 0,-2 4-12 0,3-3 2 15,1-3 4-15,-5 3 2 0,-2 3 20 0,-1-2-14 16,-2 1-4-16,9-2 21 0,-6 1-29 15,0 0 11-15,0-1 20 0,5-1-28 16,-3 0-5-16,-4 2 15 0,10-2-2 0,-8 2 3 16,-3 0 1-16,1 0-1 0,-1 0 1 0,0 0 3 15,-3-1-4-15,13 1 1 0,-7-1-8 16,0 0 5-16,-4 1 8 0,0 0 3 0,-3 2-8 16,2-2-5-16,-3 1 30 0,1 0-17 0,2-1 2 15,-4 2-9-15,4-1-4 0,-4 1 2 0,2-1-7 16,-1 1 4-16,1 0-4 0,-2-2 14 15,1 2-17-15,0-1 10 0,-1 1-11 0,0-2 7 16,0 2-6-16,0 0 3 0,0 0-7 0,-2 0 5 16,0 0 9-16,0 0-9 0,0 0-8 15,0 0 10-15,0 0-11 0,0 0 16 0,0 0-13 16,11-1 10-16,-11 1 2 0,0 0-6 0,1-1-33 16,0 1-4-16,-1 0-8 0,1 1-26 0,-1-2-23 15,0-1-47-15,0 2 13 0,-1-2-212 16,1-2-63-16,0 2 0 0,-1-1 37 15,0 0 24-15,1 1 18 0,-2-4 12 0</inkml:trace>
  <inkml:trace contextRef="#ctx0" brushRef="#br0" timeOffset="404903.1726">12363 2875 215 0,'0'0'258'0,"0"0"-48"15,-14 0-38-15,14 0-21 0,0 0 17 16,0 0-30-16,0 0-8 0,0 0-10 0,0 0 3 16,0 0-15-16,0 0-8 0,0 0-26 0,0 0-7 15,0 0 10-15,0 0-33 0,0 0 6 16,0 0 18-16,0 0-25 0,0 0 16 0,0 0-21 16,0 0-12-16,0 0-6 0,0 0 5 0,0 0 12 15,0 0-11-15,0 0 16 0,0 0-19 16,0 0-8-16,0 0 22 0,0 0-12 0,-6-4 15 15,8 10-21-15,-2-1 7 0,2 1-2 16,0 1 20-16,1 9-10 0,-2-4-7 16,0-1-10-16,-1-1 11 0,2 0 7 0,-2-1-12 15,2 10-4-15,-2-5 15 0,4-3 5 0,-4 1-18 16,0-4-6-16,0-8 0 0,0 8-5 16,0 1 25-16,0-2-11 0,0 0 3 0,0 5-19 15,0 1 26-15,0-1-22 0,0 0 10 0,0 1-7 16,0 0 4-16,-10 11-17 0,8-14 9 15,1-2 0-15,-1-1 0 0,0 0 20 0,0 11-11 0,2-6 16 16,0-3-3-16,-2-2-3 0,0-1-14 16,1-1-9-16,-1 1 6 0,2-1-17 0,-3-2 12 15,3 1-2-15,-2 1 5 0,2-3-6 0,-2 2-2 16,1-2-23-16,1-2 14 0,0 0-14 16,0 0-3-16,0 0-2 0,0 0-46 0,0 0-13 15,0 0-50-15,-3 7-23 0,3-12 14 16,-1 2-276-16,2-3 5 0,-1-1 36 0,1 1 21 15,1 0 21-15,-2-3 16 0,12-16 31 0</inkml:trace>
  <inkml:trace contextRef="#ctx0" brushRef="#br0" timeOffset="405687.841">12728 2857 363 0,'3'-3'262'15,"2"0"-16"-15,-3-2-9 0,0 3-44 0,0-1 17 16,1 0-27-16,-1 0-23 0,0 1 16 0,0-2-25 15,-2 2-12-15,2 1-9 0,-1 0 13 0,-1-1-34 16,1 0 3-16,-2 2-15 0,1-1-24 0,-1 0-1 16,-1 1 10-16,0-2-28 0,-2 2 6 15,0 2-20-15,1-1 9 0,-2 0-8 0,-1 4 13 16,-8 2-14-16,2 2-18 0,-3 0-3 16,1 0-14-16,4 4 3 0,-1-3 11 0,1-1-7 15,1 1 32-15,-2-1-50 0,5-1 11 0,0-1 4 16,2-1 16-16,0 0-18 0,1 1 5 15,2-1-1-15,0-3 8 0,1 2-23 0,-2 0 5 16,2 0-9-16,0-5 11 0,0 0-3 0,0 7-3 16,0-1 7-16,15 14 11 0,-7-9 0 0,-2-3-7 15,1-1 8-15,-1 0-4 0,6 3-3 16,1 0 7-16,-2-1-19 0,3 0 16 0,-3 1-10 16,3-1 34-16,-5-3-31 0,0 3-10 15,2 1-2-15,-4-2 2 0,4 0-3 0,-7-2 13 16,1 1 1-16,-2-1 11 0,-1-1-22 0,2 1-4 15,-4-2 2-15,0 2 20 0,0-6-14 0,0 6 5 16,0 3-1-16,-18 14-2 0,11-11-1 16,-2-3-1-16,-2 0 14 0,0 1 17 15,2-4-35-15,1 0 11 0,0-2 6 0,1-1 1 16,1 0-21-16,-1-1 14 0,2 0-7 16,-2-2 37-16,3 0-35 0,4 0 8 0,0 0-4 15,-18-17 0-15,13 7-15 0,-1-8 26 16,2 3-15-16,4 0 18 0,0 7 8 0,0-7-43 15,0 0 45-15,10-19-47 0,-5 18 35 0,3-2 5 16,-2 0 7-16,-2 3-20 0,0-2 6 0,1 1-18 16,-1 2 20-16,1 0-9 0,-2 4 5 15,-1 0-3-15,0 2-1 0,-2 1 1 0,2 2-2 16,-2 5-1-16,0 0-1 0,0-9 0 0,0 9 40 16,0-8-8-16,0 8-4 0,0-7-57 15,0 7 1-15,0-9-28 0,0 9 0 0,0-6-32 16,0 6-7-16,0 0-13 0,0-7-17 15,-11-4-18-15,8 10-34 0,-1-1-1 0,4 1 15 16,-2-2-127-16,0 1-53 0,2 1-59 0,-1 0 17 16,1 1 6-16,0 0 34 0,0 0 8 15,0 0 41-15</inkml:trace>
  <inkml:trace contextRef="#ctx0" brushRef="#br0" timeOffset="406099.9795">12845 2826 401 0,'5'-3'209'0,"1"1"-26"0,0 1-9 16,-4 0-9-16,2 1-1 0,-2-2-29 0,1 2 14 16,-1-1-24-16,2 1-16 0,-4-1-1 0,2 0-9 15,0 2-3-15,1 1 12 0,-1 0-29 16,-2 0 11-16,3 3 9 0,-3-2-18 0,0 2-19 16,0 0 2-16,0 0-9 0,2-1 7 15,0 2-25-15,-2 1 14 0,11 11-12 0,-4-5 3 16,2-1 11-16,0 0 0 0,0 1-7 15,-1-2 0-15,6 1-1 0,-2 0 7 0,1 0-2 16,-2-2-21-16,5 3 19 0,-5-4-17 0,0 2 4 16,1-4-5-16,-3 2-2 0,-1 1-23 15,-1-3 19-15,1 0 10 0,-2 0-1 0,-2-3 4 16,1 0-32-16,-3 0 24 0,0 1 4 0,0-1-19 16,0 1 11-16,-2-2 15 0,0 2 6 0,0-5-36 15,0 8 2-15,-17 16 7 0,8-14-20 16,-3 0 50-16,0-2-32 0,-2-1-22 15,1 0 24-15,4-1-36 0,-7 0 7 0,2 0 10 16,3-4-4-16,0-1-43 0,2-1-13 16,9 0-44-16,-10 0-24 0,-11-11-56 0,9-2 28 15,7 2 16-15,-3-5-190 0,1-5-109 0,0 2 29 16,4-2 26-16,-3 0 41 0,6 1 18 0,-2-1 11 16</inkml:trace>
  <inkml:trace contextRef="#ctx0" brushRef="#br0" timeOffset="406332.7724">12908 2821 657 0,'14'-11'260'0,"-3"1"-28"0,2-2-44 0,-1 2-20 15,1 2-11-15,3 0-4 0,-3-3-36 0,4 4-19 16,-4-2-9-16,5 1 5 0,-1 2 2 0,-3 0-27 15,-2 4-7-15,4-3-2 0,-12 2-35 16,5 2-25-16,-5 1-14 0,0-1-38 0,-1 1-29 16,-3 0 8-16,0 0-123 0,5 3-142 0,-8-3-9 15,0 3 32-15,-1 0-24 0,0-2 25 16</inkml:trace>
  <inkml:trace contextRef="#ctx0" brushRef="#br0" timeOffset="411996.7678">13522 9135 318 0,'0'0'130'0,"0"0"-1"0,0 0 32 0,0 0-78 0,20-17 40 16,-2 14-9-16,-6 3-13 15,1 0 4-15,3 0-15 0,1 0-8 0,2 0-15 16,-2 0-8-16,-1 0 22 0,-3 0-16 0,1 0 8 15,-3 0-16-15,-2 0 12 0,2 0-36 16,7-12 22-16,-11 10-16 0,-7 2-14 0,0 0 23 16,7 0-21-16,0 0-25 0,-1 0 40 15,-6 0 1-15,10 0-22 0,-4 0-18 0,-6 0 10 16,9 0-51-16,-9 0-13 0,9 0 6 0,-9 0-62 16,7 0-141-16,-7 0-96 0,13-8 17 15,-13 6 9-15,0-2 68 0</inkml:trace>
  <inkml:trace contextRef="#ctx0" brushRef="#br0" timeOffset="412462.0716">13549 8541 577 0,'2'-2'167'0,"0"1"-35"0,-2 0-8 0,6-1-24 15,-1 0-19-15,9-5 6 0,1 2 2 0,4 0-15 16,-1-1 2-16,2 0-6 0,0 1 6 16,3-1-3-16,-4 1-10 0,2-1 7 0,-1 3-14 15,-2-1-19-15,0 1 2 0,0-1-14 16,-6 4 0-16,-2-4 11 0,-3 3-3 0,2 0-8 15,-4-1-8-15,1 2 18 0,-3-2-11 0,-1 2-8 16,2-1-9-16,-2-1-15 0,3 1-15 16,-2 0 7-16,-1-1 1 0,0 1-102 0,0-2-70 15,0 1-104-15,-2 2-39 0,0 0 4 0,0-7 15 16,-12-12-9-16</inkml:trace>
  <inkml:trace contextRef="#ctx0" brushRef="#br0" timeOffset="412912.3329">13524 7829 464 0,'-2'-1'178'16,"2"-3"-2"-16,0 1-13 0,2 0-16 0,2-1-39 15,8-4-9-15,1 1-16 0,3-1-4 16,2-1-26-16,0 2 15 0,7 2-31 0,-3-2 26 16,2 1-1-16,-3 2-18 0,6-2-14 15,-5-1 22-15,1 3 3 0,-1-1-13 0,-2 2-11 16,0-3 6-16,-5 2-5 0,-2 0-6 0,0 0-1 16,1-3 4-16,-4 0 2 0,-3 4-2 15,0-1-13-15,-2 1 12 0,-1 1-24 0,0-1-6 16,-1-1-17-16,-1 1-31 0,0-1-13 0,0-2 5 15,-2 1-227-15,0 5-55 0,0 0-4 0,0-14 41 16,-17-13-12-16</inkml:trace>
  <inkml:trace contextRef="#ctx0" brushRef="#br0" timeOffset="413357.2555">13477 7142 465 0,'0'-2'153'0,"-2"0"-29"16,2 0-4-16,0-2-28 0,0 3 7 0,2-1-54 15,0 1 58-15,5-1-50 0,-1 0 3 16,-1 0-8-16,17-3 9 0,1 2-16 0,2-2 9 16,1 0-4-16,1 1-5 0,2 0 9 0,-1 0 6 15,-1 0-26-15,0 0 1 0,-2-2-7 0,-1 2 19 16,3-1 2-16,-5 1 0 0,-1-1-26 15,-4 1-15-15,2-1 8 0,-8 3 20 0,0 0-1 16,-4-2 8-16,-1 1 0 0,-3 1-3 16,1-1-7-16,0 3-1 0,1-4-7 0,-4 3-10 15,1-1-17-15,2 0 19 0,-2 1-34 16,-1-2 0-16,-1 3 4 0,1-3 2 0,-1 3-218 16,0 0-116-16,0 0 12 0,0 0 20 0,0 0 22 15,0-6 15-15</inkml:trace>
  <inkml:trace contextRef="#ctx0" brushRef="#br0" timeOffset="414417.4755">13283 6269 232 0,'0'0'199'0,"0"0"-17"0,16 0-27 0,-16 0-27 15,28 15-19-15,-9-17-35 0,-9 2 35 16,7 0-9-16,2 0 5 0,5 0-2 0,-2 0-17 15,3 0-27-15,0 0 5 0,31-10-36 16,-28 8 30-16,3 1 1 0,2-1 8 0,-1 2-11 16,1-2 6-16,-5-2-7 0,3 3 13 15,-4 1-22-15,-5-1-5 0,3 1 3 0,-14 0-6 16,3 0 15-16,2 0-3 0,-3 0-12 16,0 0-3-16,-3 0-10 0,-2 0 9 0,-1 0-32 15,-7 0-8-15,6 0-14 0,-6 0-24 0,14-10-4 16,-12 8 4-16,-1 0-103 0,1-2-92 15,-2 1-109-15,0-1 7 0,0-2 21 16,-2 0 61-16,2-2-18 0</inkml:trace>
  <inkml:trace contextRef="#ctx0" brushRef="#br0" timeOffset="414813.6393">13549 5664 367 0,'-3'0'198'0,"-3"-1"-8"15,4-1-47-15,-3 1-5 0,2 0-2 0,3-1-1 16,-2 2-23-16,4-1 10 0,0 0-31 16,2 0-22-16,0 0 1 0,3 0-9 0,15-3 3 15,-4-1-31-15,2 4 12 0,0-2-3 16,3 3-3-16,-1-1-2 0,-3-3 12 0,0-1-21 16,-1 4 2-16,0-1-24 0,-4 1 18 0,-3-1 13 15,-2 2-18-15,-2-1-1 0,-7 1 4 0,0 0-1 16,7 0-7-16,-7 0-46 0,6 0-5 15,3-11 1-15,-7 9 4 0,1-3-118 0,1 1-49 16,-3-1-88-16,-1-1-40 0,-1 1 23 16,1-1-23-16,0-2 45 0</inkml:trace>
  <inkml:trace contextRef="#ctx0" brushRef="#br0" timeOffset="415212.8471">13488 4867 376 0,'15'-6'154'0,"-1"-1"-5"0,5 1-32 0,0 0 4 15,4 0-5-15,0 1-40 0,1 0-5 0,5 1-24 16,-2 1-16-16,4 0 30 0,-1 0 4 16,-3-1-3-16,6 1-19 0,-4-2 9 0,-2 2 2 0,1 2-10 15,-3-2-35-15,-2 1 6 0,0 2 11 0,-4-3 11 16,-9 3-27-16,3 0 24 15,-3 0-9-15,1 0 7 0,-1 0-35 0,-1 0 1 16,-3 0 14-16,7-10-27 0,-8 7 18 0,-2 1-1 16,1 1-97-16,0-2-92 0,-4-2-92 15,3 1-53-15,-3-2 18 0,0-1 22 0</inkml:trace>
  <inkml:trace contextRef="#ctx0" brushRef="#br0" timeOffset="415580.2895">13645 4171 391 0,'0'-2'149'15,"0"0"-46"-15,2 1 18 0,0-4-3 0,3 4 2 16,2-2-43-16,7-2-16 0,4-1 19 16,1-2-14-16,4 2-19 0,-2-1 10 0,3-1-25 15,-2 4 39-15,7-2-44 0,-1-1 14 16,1-1-21-16,-2 1 20 0,0 0 2 0,0-1-9 15,-1 2-17-15,4-1 8 0,-2 0 1 16,0-1 12-16,1 0-8 0,-2 2-11 16,-2-2-22-16,0 1 0 0,-4-2-47 0,0 1-60 0,-2-3-104 15,-9 2 18-15,-3-3-154 0,-3 2 14 16,-4-2-7-16</inkml:trace>
  <inkml:trace contextRef="#ctx0" brushRef="#br0" timeOffset="415900.6928">13666 3460 249 0,'27'0'101'0,"-10"0"56"0,8 0-44 0,6 0-5 16,-1 0-17-16,3 0-12 0,1 0-24 16,-1 0-18-16,-1 0-4 0,33 8-1 0,-36-6-6 15,-4 1 15-15,-2 1-4 0,0 1-58 16,-4-3 19-16,-3 2 8 0,-5-1-70 0,-4 1-75 15,1 1-161-15,-4-2-11 0</inkml:trace>
  <inkml:trace contextRef="#ctx0" brushRef="#br0" timeOffset="418515.9698">13383 6836 331 0,'0'0'222'0,"0"0"-41"0,0 0-24 16,0-13-10-16,0 13 8 0,0 0-9 16,0 0-37-16,0 0-9 0,0 0-2 0,0 0-10 15,0 0 3-15,0 0-24 0,0 0 7 0,0 0-18 16,0 0 14-16,0 0-4 0,0 0 2 15,0 0-6-15,13 0 5 0,8-12-24 0,-15 12 6 16,1-1-12-16,1 1 1 0,-8 0-8 0,14 0 16 16,2 0-10-16,2 0-21 15,-3 0 9-15,4 0 11 0,-1 0-8 0,-3 0-14 16,3 0 17-16,0 0-13 0,0 0-11 0,0 0 24 16,0 0-18-16,-3 0 4 0,-1 0-3 0,2 0-3 15,0 0 23-15,4 0-19 0,-2 0 16 16,2 0-7-16,-4 0-7 0,0 0-13 0,1 0 0 15,1 0 32-15,-1 0-20 0,-2 0 1 0,1 0 4 16,-5 0 6-16,-2 0 6 0,0 0-11 16,-2 0-4-16,1 0-3 0,-1 0-9 0,-7 0-3 15,10 0 14-15,-2 0 7 0,-1 0-20 0,-1 0 24 16,1 0-18-16,-7 0-7 0,9 0-8 16,-2 0 30-16,0 0-18 0,-1 0 30 0,-6 0-35 15,8 0 10-15,-2 0 2 0,-6 0-11 16,7 0 15-16,-7 0 4 0,0 0-6 0,8 0-21 0,-8 0 21 15,8 0-8-15,-8 0 6 0,0 0 5 16,0 0 5-16,6 0-17 0,-6 0 0 0,0 0-4 16,0 0 2-16,0 0 24 0,7 0-16 0,-7 0 7 15,0 0 4-15,0 0-13 0,0 0 14 16,0 0 3-16,0 0-22 0,7 0 1 0,-7 0-16 16,6-7 25-16,-6 7-10 0,-2 0 1 15,0-1-22-15,1 0 23 0,-1 0-6 0,0 1-17 16,-2 0 19-16,2-2-1 0,-2 2-6 15,-1-1 1-15,1 1 35 0,-2 0-41 0,-2 0 15 16,1 0-10-16,7 0-5 0,-14 0-2 0,1 0 19 16,-3 0-8-16,-15-3 8 0,15 2 19 15,3 1-19-15,-7-1-18 0,6 1 17 0,0 0-3 16,2-1 15-16,2 1-14 0,1-1-26 0,0 1 31 16,9 0-3-16,-14 0-22 0,-3 0 22 0,1 0-17 15,1 0 5-15,1 0 16 0,0 0-20 16,-21-9-2-16,14 7-7 0,1 1 22 0,5 1-3 15,-4 0-20-15,6 0 4 0,-3-2 22 0,5 1-3 16,2-1-21-16,-1 2 14 0,-5 0 1 16,-1 0-14-16,-1 0 27 0,3 0-14 0,3 0 19 15,0 0 11-15,1 0-30 0,2 0 24 0,1 0-34 16,-7-8 27-16,8 8-13 0,1-1 3 16,-3 1-22-16,2 0 18 0,0 0 5 15,6 0 0-15,0 0 5 0,-9 0-12 0,2 0 13 16,7 0-6-16,-9 0-23 0,2 0 14 0,7 0 7 15,-6 0 11-15,6 0-20 0,-9 0 5 0,9 0 24 16,-6 0-4-16,6 0-22 0,0 0 38 0,-8 0-43 16,8 0 29-16,0 0-35 0,0 0 8 0,-7 0 22 15,7 0-3-15,0 0-22 0,0 0-3 16,0 0-3-16,-10-3 12 0,12 3-1 16,0 0 11-16,2 0-11 0,1 0 15 0,1 2 7 15,2-2-23-15,-2 0-11 0,12 1 15 16,-9-1 16-16,4 0-33 0,4 0 20 0,2 0 16 15,0 0-13-15,3 0 6 0,0 0-5 0,-1 0-13 16,5 0 5-16,-3 0-17 0,-1 0 32 0,3 0-22 16,-2 0 7-16,1 0-14 0,-4 0 21 15,1 0-8-15,-3 0 5 0,0 0 23 0,-3 0-34 16,1 0 12-16,0 0-10 0,8-10-5 16,-12 9 25-16,7 0-19 0,-4-2 8 15,-5 2 26-15,2 0-24 0,-5-1 15 16,-1 1-33-16,1-1 22 0,-3 2 27 0,1 0-51 15,-2 0 22-15,1 0 20 0,0 0 17 0,-2-1-39 16,1 1 15-16,1-2-2 0,-2 2-18 0,-2-1 21 16,2 1 16-16,0 0-37 0,-2-2-2 0,0 2-2 15,-2 0 1-15,-2-1 35 0,0 1-40 16,-1 0-7-16,-1 0 23 0,-1 0 3 0,-2 0-7 16,0 0-20-16,9 0 42 0,-13 0-13 0,-6 0-6 15,1 0 24-15,1 0-30 0,0 0 4 0,0 0-6 16,-3 0 12-16,1 0-23 0,0 0-12 15,2 0 29-15,-2 0-13 0,1 0 16 0,-21 15 2 16,19-15-15-16,2 4 23 0,-4-1-25 0,1-1 0 16,2-1-14-16,0 2-2 0,-1-2 3 15,0 2 13-15,2-1 13 0,-3 2-15 0,4-1 10 16,1-1 11-16,0 2-18 0,2-2 9 0,4 0-17 16,1-2 15-16,-1 2 12 0,4-2-1 15,1 0-2-15,1 2 4 0,0-1-5 0,1-1-16 16,-2 1 24-16,1-1-24 0,1 0-10 15,1 1 28-15,-2-1 3 0,2 0-23 0,0 1-5 16,2-1 19-16,-2 1 31 0,-1-1-25 0,1 0-10 16,0 2 42-16,2-2-44 0,0 0 26 0,0 0-28 15,0 0 11-15,0 0-10 0,0 0 1 0,-2 0 6 16,4 0 2-16,0-2 15 0,3 2-48 16,-1-1 17-16,2 1-15 0,-1 0 34 15,4 0-12-15,-2 0 14 0,-1-1-35 0,-6 1 29 16,15 0 20-16,-2 0-29 0,0 0-1 0,5 0 0 15,-3 0-7-15,1 0 17 0,1 0 8 0,0 0-9 16,1 0-1-16,-5 0 0 0,3 0-12 16,0 0 15-16,0 0 4 0,-1 0-24 0,-1 0 22 15,-1-7-10-15,4 7 11 0,-4 0 10 0,0 0-42 16,1 0 50-16,1 0-4 0,1 0-1 16,2 0-4-16,-2 0-44 0,-3 0 14 0,-1 0 2 15,-1 0-8-15,-3 0 21 0,2 0 2 0,-2 0-5 16,-3 0 17-16,-5 0-24 0,9 0 2 15,-2 0 0-15,-7 0-5 0,9 0-13 0,-3 0 20 16,-6 0 4-16,7 0-1 0,-7 0 1 0,9 0 10 16,-9 0-30-16,7 0 36 0,-7 0 1 15,0 0-13-15,7 0 9 0,-7 0 6 0,0 0-18 16,0 0 0-16,6 0-1 0,-6 0 1 0,0 0 48 16,0 0 5-16,0 0-27 0,8 0-3 15,-8 0-2-15,0 0 3 0,0 0-2 0,0 0-2 16,10-2 11-16,-10 2-16 0,1-2 8 0,-1 2-8 15,0 0-11-15,1 0 13 0,-1 0 4 0,0 0-13 16,0 0-9-16,0 0 5 0,1 0-1 0,-1 0-20 16,0-1 2-16,0 1 2 0,0 0 0 15,-1 0 2-15,1 0-33 0,0 0-21 0,0 0-3 16,0 0-17-16,0 0-23 0,0-1-8 0,-1 0-46 16,0 0-21-16,-1 1 15 0,0 0-205 15,0 0-56-15,2-3 4 0,-2 0 52 0,0-1 39 16,2 0 6-16,-4 1 42 0,2-1-2 15,0-1 39-15</inkml:trace>
  <inkml:trace contextRef="#ctx0" brushRef="#br0" timeOffset="420480.1121">13430 3373 513 0,'0'0'221'16,"0"0"-38"-16,0 0 0 0,0 0-11 0,0 0-30 15,-13 0-4-15,13 0-10 0,0 0-6 0,0 0-33 16,0 0 11-16,0 0-17 0,0 0-12 16,0 0-19-16,0 0 10 0,0 0 5 15,0 0-15-15,0 0-11 0,0 0 14 0,0 0-8 16,0 0 12-16,0 0-23 0,0 0 19 0,0 0-5 15,4 23-22-15,2-23-7 0,1 0 10 0,-1 2-11 16,2-2 17-16,-8 0-31 0,13 0 12 16,1 0 17-16,3 0-25 0,0 0-12 15,-2 0 12-15,1 0 11 0,-1 0 3 0,2 0-1 16,0 0-16-16,3 0 13 0,-4 0-15 0,4 0 10 16,-2 0-10-16,0 0 5 0,0 0 17 15,0 0-6-15,2 0-19 0,1 0 16 0,-1 0-12 16,-2 0-9-16,2 0-7 0,0 0 13 0,1 0-6 15,-1 0 24-15,-2 0-21 0,2 0-1 16,0 0 20-16,-4 0-17 0,2 0 5 0,1 0 10 16,-4 0-14-16,4 0-6 0,-1 0 16 0,-4 0-7 15,2 0 18-15,-1 0-30 0,-1 0 20 0,-3-6-5 16,1 6-1-16,14-10 5 0,-10 9 5 16,-7 0-19-16,-9 1 24 0,7 0 7 0,0 0-13 15,0 0-8-15,-7 0 30 0,6 0-24 16,-6 0 4-16,8 0 5 0,-8 0 47 0,8 0-25 15,-8 0 21-15,7 0-21 0,-7 0-22 0,0 0 10 16,8 0-25-16,-8 0 0 0,0 0 22 0,0 0 10 16,7 0 10-16,-7 0-10 0,0 0-9 15,0 0-18-15,0 0 5 0,0 0-7 0,0 0-2 16,12-3-7-16,-13 3 31 0,-1 0-25 0,-3 0 12 16,1 0-10-16,-2 0 2 0,-1-1 2 15,1 1-34-15,-15-1 28 0,10 1-14 0,-5 0-11 16,-5 0 18-16,-3 0 28 0,0 0-32 15,-2 0-10-15,-1 0 23 0,0 0-12 16,-2 0 35-16,2 0-34 0,1 0-4 0,-1 0 0 16,2 0 12-16,2 0-26 0,-2-6 43 0,4 6-41 15,0 0-7-15,0 0 30 0,0 0-5 0,-2 0-6 16,5 0-15-16,2 0 26 0,0 0 6 16,5 0-1-16,0 0-33 0,-5 0 3 0,1 0 3 15,-3 0-2-15,-3 0 20 0,6 0 5 0,-4 0-6 16,2 0 30-16,-3 0-3 0,1 0-3 0,0 0-20 15,2 0-28-15,0 0 31 0,-1 0-7 16,-1 0-17-16,-9 0 22 0,16 0-11 0,12 0 4 16,-7 0 8-16,-1 0-35 0,0 0 25 0,8 0 6 15,-8 0 6-15,8 0-1 0,-7 0-25 0,7 0 29 16,-8 0-3-16,8 0-35 0,-8 0 18 16,8 0 16-16,0 0 2 0,-7 0 14 15,7 0-31-15,0 0 9 0,0 0-13 0,0 0 27 16,-8 0 0-16,8 0-18 0,-7 0 25 0,7 0-27 15,2 0-30-15,1 0 7 0,-1 0 31 16,2 0 7-16,2 0-22 0,-1 0 1 0,2 0-18 16,0 0 30-16,0 0 18 0,1 0-54 15,2 0 28-15,3 0 7 0,3 0-39 0,-1 0 16 16,-1 0 10-16,-3 0-2 0,0 0-25 0,-1 0 3 16,-2 0 10-16,-1 0-16 0,0 0 24 15,9 10-23-15,-12-10 23 0,3 2 12 0,-3-2-15 16,3 1 2-16,-2 1 1 0,1-2-13 0,-3 0 2 15,-3 0 7-15,0 0-2 0,8 0 13 16,-8 0-24-16,8 0 11 0,-2 0-24 0,-6 0 7 16,7 0-34-16,-7 0 9 0,8 0-43 0,-8 0-23 15,7 0-6-15,-7 0 11 0,8 0-192 16,-8 0-85-16,8 0 28 0,-8 0 23 0,5 0 25 16,-5 0 31-16,6 0 12 0</inkml:trace>
  <inkml:trace contextRef="#ctx0" brushRef="#br0" timeOffset="425748.986">13385 8876 261 0,'0'0'241'0,"0"0"-21"15,0 0-53-15,-14 0 17 0,14 0-33 0,0 0-9 16,0 0 3-16,0 0-55 0,0 0 5 15,0 0 0-15,0 0-23 0,0 0 5 0,0 0-18 16,0 0 5-16,0 0 7 0,0 0-22 16,0 0 3-16,0 0 3 0,0 0-1 0,0 0 0 15,0 0 12-15,0 0-11 0,0 0-13 0,0 0 15 16,0 0-16-16,0 0 16 0,0 0-19 0,9 6 7 16,-4-4 1-16,2 0-5 0,-1 0-24 15,10 3-3-15,-3-4 12 0,-2 1-18 0,8 1 5 16,-4-1 14-16,5 1-1 0,1-1-6 15,2 0-16-15,-2-1-1 0,-4 3 13 0,4-3-13 16,0 1 12-16,4-1-11 0,-5 0-2 0,-2 0 20 16,-7-1-5-16,3 0-9 0,1 0 6 15,1 0-3-15,-3 0 9 0,-1 0-5 0,-1 0 13 16,5 0-7-16,-5 0-18 0,2 0 18 0,1 0-1 16,-5 0 8-16,1 0 2 0,-4 0-23 15,2 0 23-15,-8 0-7 0,7 0 9 0,-1 0-12 16,-6 0-17-16,8 0 14 0,-8 0-9 0,7 0 28 15,-7 0-33-15,0 0 1 0,6 0-5 0,-6 0 7 16,0 0 13-16,7 0-12 0,-7 0-9 16,0 0 15-16,0 0 6 0,7 0-16 15,-7 0-6-15,0 0-37 0,7 10-2 0,-9-9-32 0,0 0-31 16,-4-1-52-16,2 1 15 0,0-1-193 16,-3 1-41-16,0 0 1 0,-11 0-3 15,5 0 73-15,3 1 6 0,2-2 43 0,-1 1-63 16</inkml:trace>
  <inkml:trace contextRef="#ctx0" brushRef="#br0" timeOffset="428267.2693">13800 8916 413 0,'0'0'173'0,"0"0"-20"0,0 0 2 16,0 0-8-16,0-13-14 0,0 13-29 15,0 0-15-15,0 0-28 0,0 0 16 0,0 0 7 16,0 0-33-16,0 0 9 0,0 0-7 0,-13 0 5 16,13 0 18-16,0 0-34 0,-23-18 24 15,21 18-28-15,-2 0-2 0,1-1-3 0,-2 2 0 16,-1-1 6-16,2 1 12 0,4-1-15 0,0 0 7 16,-11 0 4-16,4 0-11 0,-18 8 2 15,7-2-3-15,5-5-11 0,-1-1 17 0,-4 3-4 16,0 0 0-16,3-3 8 0,-1 3-10 15,0-3-16-15,4 1 8 0,-5 2 28 0,7-3-3 16,0 0-12-16,1 0-16 0,-3 0-1 0,1 0 10 16,2 0-14-16,0 0 25 0,-6 0 4 0,2 0-18 15,1 0-11-15,1 0 38 0,1 0-39 16,1 0 14-16,1 0 14 0,1 0-19 0,7 0 2 16,-10 0-4-16,10 0 5 0,-8 0-20 15,8 0 18-15,-7 0-13 0,7 0-11 0,0 0 9 16,-8 0 15-16,8 0-14 0,0 0-17 0,0 0 1 15,0 0 11-15,-12-11 14 0,14 12-7 16,2-2 8-16,0 1-4 0,2 0-1 0,2 1 7 16,-1-1-37-16,16-3-2 0,-12 3 24 15,7 0-19-15,3 0 13 0,0 0-4 0,4 0 3 16,0 0 8-16,-2 0-3 0,1 0-10 0,1 0 2 16,-1 0-4-16,1 0-10 0,20 12 5 15,-27-7 9-15,2-5 10 0,-12 0 1 0,0 0 2 16,1 0-15-16,0 0 2 0,-2 0 13 15,2 0-12-15,-3 0-1 0,2 0-10 16,-8 0 22-16,8 0-23 0,-3 0 12 0,-5 0-8 16,9 0-8-16,-9 0 34 0,9 0-24 0,-9 0 13 15,7 0 9-15,-7 0-13 0,0 0 19 16,6 0-28-16,-6 0-13 0,7-5 12 0,-9 6 14 16,1-1-23-16,-3 2 18 0,0-2 5 0,-1-2-21 15,-2 4 12-15,-8 3-3 0,-1-1 17 0,0-1 1 16,-6-1-17-16,4 0 10 0,-4 4-10 15,-1-1 13-15,0-1-3 0,1-1 4 0,0 0-18 16,-1 0 20-16,3 0 12 0,0 0-32 16,7 1-8-16,1-3 29 0,3 0-31 0,9-1 17 15,0 0-24-15,-9 0 22 0,9 0 7 16,0 0-3-16,-7 0-26 0,3 0 13 0,6 1 16 16,2-2 8-16,3 1-22 0,0-1-15 0,-2 0 20 15,13-5 16-15,-3 4-5 0,-4 1-20 0,1 0 3 16,7-1 17-16,-5 1-11 0,-3-1 5 15,-11 2 6-15,10 0-6 0,-1 0-19 16,-1 0 6-16,-8 0 9 0,7 0-11 0,0 0 27 16,-7 0-13-16,7 0 4 0,-7 0-4 0,8 0 11 15,-8 0 6-15,7 0-28 0,-7 0 11 0,0 0 10 16,7 0-30-16,-7 0-13 0,0 0-15 0,0 0-2 16,0 0-48-16,0 0-22 0,7 3-18 15,-7-1 13-15,0-1-188 0,-2 0-84 0,0 1-4 16,2-1 18-16,-2 0 55 0,-1 0 27 0,0-1 36 15,1 2-22-15</inkml:trace>
  <inkml:trace contextRef="#ctx0" brushRef="#br0" timeOffset="429716.0819">13467 3309 293 0,'-15'0'152'0,"15"0"-20"0,0 0-17 16,0 12-15-16,0-12-12 0,0 0-10 15,0 0 42-15,-14 0-32 0,14 0 6 0,0 0 4 16,0 13-43-16,-19 1 29 0,17-11-14 16,2-2 8-16,0 1-15 0,0 1 10 0,0-1-12 15,0 1 4-15,2-1 9 0,-2 1-21 0,0 0 9 16,4 0 11-16,-2 0-8 0,0 0-4 0,3 2 8 16,9 0-12-16,-3 2 2 0,2-5 8 15,3 3-21-15,1 2 8 0,0-1-7 0,7-2 23 16,-4 0-20-16,5-1-3 0,2 2-9 15,2-2-13-15,-2 0 16 0,0-2 2 0,0 1 14 16,3-1-32-16,-6 0 22 0,2 1-16 16,-1-2-15-16,-6 1 5 0,6-1 20 0,-10 0-11 15,-2 0-14-15,-1 0-3 0,-3 0 9 16,-9 0 13-16,6 0 0 0,-6 0-18 0,10 0 17 16,-4 0 0-16,-6 0 19 0,7 0-6 0,-7 0 1 15,6 0-1-15,-6 0-15 0,7 0-3 16,-7 0 31-16,0 0 1 0,0 0-44 0,0 0 8 15,0 0-6-15,12 2 7 0,-14-2-27 16,-1-2 20-16,-1 2-23 0,-1 0 33 0,0-1-37 16,-1 0 21-16,-1 1-24 0,-1 0 53 0,-2 0-48 15,-5 0 42-15,-6 0-54 0,0 0 6 0,-23-3 28 16,24 3-6-16,9 0-5 0,-5 0 13 16,-2 0-11-16,-5 0 1 0,6 0 15 0,-1 0-35 15,7 0 18-15,-1 0 10 0,1 0-25 0,4 0 12 16,-2 0-10-16,9 0 9 0,-9 0 13 0,9 0-18 15,-8 0-18-15,8 0 14 0,-7 0-4 16,7 0 11-16,0 0-23 0,-10 10 0 0,14-9 19 16,-1-1 7-16,4 3 5 0,2-1-7 15,9 1 3-15,2-1-15 0,3-2 2 0,1 1-7 16,-2-1 12-16,-1 1-3 0,4 0 30 16,-3 0-42-16,-2 0 12 0,-4-1 0 0,-5 2 41 15,-1-1-20-15,-4 0-20 0,3-1 15 0,-9 0-21 16,0 0-20-16,7 0-2 0,-7 0 6 15,9 0-1-15,-2 0-16 0,-7 0 7 0,6 0-22 16,-6 0 1-16,7 0-29 0,-7 0 4 0,0 0-31 16,14 11-50-16,-12-9-4 0,0-2 16 15,-4 1-166-15,2 2-72 0,0-3 5 0,0 2 25 16,0 0 26-16,0-2-6 0,-2 1 6 0</inkml:trace>
  <inkml:trace contextRef="#ctx0" brushRef="#br0" timeOffset="431207.6501">13346 6832 351 0,'0'0'276'0,"0"0"-48"0,-15 0-17 0,15 0-11 15,0 0-7-15,-25 14-23 0,21-16-43 0,2 2-9 16,1 2 10-16,1-2-35 0,1-2-5 16,-1 2 6-16,2 0-29 0,2 0 10 0,2 2-35 15,-1-2 14-15,3-2-3 0,13 6-11 16,-11-4-15-16,5 0 2 0,6 0 8 0,1 0-20 16,0 0 18-16,1 0-1 0,2 0 7 0,-3 0-28 15,0 0 14-15,3 0-2 0,0 0-8 0,0 0 6 16,-3 0-23-16,3 0 9 0,-3 0 16 15,1 0-23-15,13-10 2 0,-19 8-5 0,4 0 6 16,-5 2 0-16,-1-3 14 0,-1 2-11 16,-3-1 5-16,-2 1 24 0,1 1-38 0,-4-2 28 15,0 1-11-15,-1 1-11 0,-1-1 9 0,-2 1-15 16,3-1 15-16,-2 1 23 0,1 0-29 16,-4-2 1-16,4 2 15 0,-1 0 1 0,-1-1-30 15,-2 1 12-15,0-2-6 0,0 2 3 16,0 0-2-16,-2 0 3 0,0 0 24 0,-3 0-13 15,1 0 1-15,-2-1-18 0,0 2 9 16,0-1-12-16,-13 0 9 0,10 0-5 0,-4 0 2 16,-5 0-5-16,-2 0 12 0,0 0-12 15,1 0 12-15,2 0-10 0,3 0 17 0,-11 10-18 16,19-9 19-16,1-1-15 0,-3 0 4 16,2 1-11-16,2 0 12 0,2-1 0 0,-1 1-14 15,1 0 8-15,0-1 15 0,2 2-12 16,2-2-1-16,1 0-12 0,1 0 17 0,3 0-18 15,0 1 8-15,10-2-5 0,-7 1 20 0,5 0-19 16,4 0 6-16,0 0-7 0,2 0 12 0,-1 0 7 16,0 0-3-16,21-9-15 0,-19 7 21 15,-13 2-21-15,5 0 2 0,0 0-1 0,1 0 15 16,-1 0 10-16,-1 0-9 0,-2 0-15 16,-2 0-4-16,-4 0 8 0,-5 0 9 0,8 0 1 15,-8 0-2-15,7 0 19 0,-7 0-2 0,8 0 0 16,-8 0 8-16,0 0-9 0,6 0 1 0,-6 0-16 15,0 0 1-15,0 0-23 0,0 0 16 16,8 0-27-16,-8 0-40 0,0 0-21 0,12-14-41 16,-11 12 9-16,3-2-154 0,-4 1-105 15,0 0-13-15,2 0 12 0,-2-1 54 0,0-1 6 16,2-1 29-16,0 1-21 0</inkml:trace>
  <inkml:trace contextRef="#ctx0" brushRef="#br0" timeOffset="439451.2514">13533 2314 353 0,'0'0'181'0,"0"0"-31"16,0 0-47-16,0 0 45 0,0 0-23 0,0 0-10 15,0 0 0-15,0 0-22 0,0 0-12 16,0 0-17-16,0 0 7 0,0 0 5 0,0 0-16 16,14 13 15-16,-14-13-19 0,0 0 2 0,0 0-13 15,27 14 13-15,-21-13-25 0,-1 1 18 16,1-2 4-16,2 1-17 0,-2 0-18 0,14 1 13 15,-2 0-23-15,5 0 10 0,-1 3 6 0,-4-4-4 16,5 4-2-16,-2-4-11 0,0 0 10 0,2 0-7 16,-3-1 5-16,2 3-17 0,-1-2 0 15,-1 3 5-15,-1-1 15 0,-2-3-10 0,-9 0-12 16,1 0 13-16,1 0 7 0,-1 0 9 0,-3 0-19 16,1 0-1-16,-7 0 11 0,9 0 10 15,-9 0 4-15,7 0-12 0,-7 0 4 0,8 0-4 16,-8 0 15-16,0 0-37 0,5 0 4 0,-5 0 21 15,0 0-12-15,10 0 6 0,-10 0-24 16,0 0-6-16,0 0-8 0,6 0-43 0,-6 0-29 16,6 2 8-16,-6-4-142 0,-1 0-148 15,1 1 4-15,-3 0 26 0,-1-3-5 0,1 0 5 16</inkml:trace>
  <inkml:trace contextRef="#ctx0" brushRef="#br0" timeOffset="439887.1287">13593 1942 257 0,'2'0'80'0,"4"0"1"16,-2-1 33-16,3 2-21 0,-1-1-16 0,1 0-12 16,2 0-6-16,0 0-6 0,4 0 40 0,3 0-12 15,0 0-60-15,-2 0-1 0,-4 0 24 16,0 0-12-16,-1 0-3 0,-1 0-4 0,-3 0 25 16,-5 0-8-16,10 0-39 0,-10 0 0 15,8 0-41-15,-8 0 4 0,7 0-13 0,-7 0 1 16,0 0-105-16,0 0-139 0,10-1-23 0</inkml:trace>
  <inkml:trace contextRef="#ctx0" brushRef="#br0" timeOffset="443098.4442">12454 6793 380 0,'0'0'183'0,"0"0"-28"0,0 0-20 0,0 0 3 0,-13 0-14 16,13 0-7-16,0 0-22 0,0 0-31 15,0 0 26-15,0 0-7 0,0 0-21 16,0 0 1-16,0 0 10 0,0 0-8 0,0 0-20 16,0 0 11-16,0 0-4 0,0 0-2 0,0 0-20 15,0 0 10-15,0 0-10 0,0 0 9 0,7-14-21 16,-1 15 24-16,2 0-11 0,-2-1-2 15,1 0-11-15,-7 0-3 0,14 0-2 0,1 0-6 16,1 0 2-16,20 7 16 0,-27-7-14 16,6 0 4-16,3 0-7 0,-1 0-10 0,2 0 18 15,-1 0-13-15,-2 0-11 0,2 0 28 16,-3 0-5-16,0 0 0 0,-3 0-2 0,0 0 0 16,-3 0-16-16,0 0 15 0,0 0-12 0,-9 0-1 15,16-12 6-15,-12 12 9 0,0 0-1 16,2 0 16-16,-4 0-24 0,2 0 5 0,-2 0-1 15,-2 0 17-15,0 0-35 0,0 0 33 16,0 0-4-16,7 0-18 0,-7 0-19 0,0 0 34 16,0 0-20-16,0 0-3 0,0 0-23 0,0 0-1 15,9 2-21-15,-11-2-2 0,1 0 6 16,-3 1-148-16,2-1-131 0,-2 0-54 0,-1 0 29 16,-1-1 15-16,0 1 60 0</inkml:trace>
  <inkml:trace contextRef="#ctx0" brushRef="#br0" timeOffset="443634.9205">12662 6727 534 0,'-1'-2'189'0,"1"1"-25"0,0 0 1 16,-2 0-67-16,2 1 22 0,2 0-23 0,-2 0 3 15,1-2 0-15,-1 2-20 0,4-1-26 0,-2 2 10 16,0 1-27-16,3-2 23 0,-2 1 3 16,3 1-3-16,-2 0-37 0,1-1 13 0,-1 0 11 15,0 2-3-15,2-1 9 0,-2-1-12 0,9 6-13 16,-4-5 8-16,-1 3 10 0,0-1-28 15,-1 0 6-15,1-2 7 0,-2 2-16 0,-2-1-3 16,1 0-3-16,7 6 3 0,-4-2 3 0,-2-2 4 16,-1-1-4-16,1 2-7 0,-4-3 4 15,1 3-8-15,-1-2-10 0,0 0 13 0,-2 1 25 16,3 0-16-16,-3-1-13 0,0 1 26 16,0 0-19-16,0-5 7 0,0 0 21 0,0 6-32 15,0-6 3-15,-12 16 26 0,8-12-13 16,-5 7 14-16,3-4-11 0,0 0 13 0,-2-2-10 15,1-1-12-15,3 1 4 0,-1-1 21 16,-2-3-27-16,2 3 11 0,3-2-10 0,-2 3-5 16,2-4 17-16,-2 1-8 0,1 1-11 0,-4-1 11 15,5 0-5-15,0 0-25 0,0-1 15 0,1 2-6 16,-3-2 8-16,2 1 3 0,0-1-12 16,0 1-31-16,0 1-18 0,1-3-38 0,-3 2-50 15,2-1 14-15,0 1-248 0,-2-1-18 0,2-1 13 16,2 0 58-16,-2 0 20 0,2 0 3 15</inkml:trace>
  <inkml:trace contextRef="#ctx0" brushRef="#br0" timeOffset="452026.9446">27173 4688 685 0,'-13'0'200'16,"13"0"-44"-16,0 0-17 0,0 0 0 0,0 0-6 16,-16 0-19-16,16 0-5 0,-16 4-10 0,14-4 0 15,2 0-10-15,-2 0-17 0,2 0 15 0,2 0-7 16,-2 0-14-16,2 0 27 0,2 0-13 16,1-1-9-16,-1 1-12 0,4 0 10 0,12-1 14 15,-14 1-1-15,10 0-22 0,3 0-7 16,-2 0-3-16,23-6-6 0,-15 3 8 0,0 0-13 15,0 2 4-15,-2 0 11 0,-2-1-19 0,2 0-9 16,0-3 13-16,-4 3-10 0,-5 1 7 16,-7 1 9-16,2 0-40 0,0 0 1 0,0 0 5 15,0 0-3-15,-3 0 19 0,-6 0-31 0,10 0 6 16,-10 0-32-16,8 0-7 0,-8 0-25 16,7 0-12-16,-7 0-15 0,0 0-19 0,0 0-16 15,0 0 12-15,10 0-53 0,-13 2-53 0,-2-2-77 16,1 0-56-16,0 1-6 0,-1 1 53 15,-1-2-17-15,3 1 11 0</inkml:trace>
  <inkml:trace contextRef="#ctx0" brushRef="#br0" timeOffset="452381.7969">27472 4675 595 0,'-2'1'248'16,"1"-2"-46"-16,-3 1 7 0,2 0-32 0,0 0 1 16,0 0-13-16,2 2 5 0,-2-3-28 0,-1 1 2 15,0 1-18-15,3 0-25 0,-2-1-14 16,2 2 3-16,-2 0 9 0,2 0-15 0,0 3-12 15,0 0-5-15,-2 1 11 0,1 0-4 0,-5 11-14 16,4 0-9-16,-6 2 16 0,0 1-26 16,-1-1 10-16,0 0-2 0,-3 0 0 0,4 1-33 15,-3-3 11-15,-1 2 9 0,1 0-14 0,5-2 8 16,1-1 8-16,-2-1-27 0,2 0 18 16,1 0-22-16,-2-1 27 0,3-3-33 0,3-2 8 15,-2-1 11-15,0-3-16 0,0 0 14 16,2 1 0-16,0-6-12 0,0 0 17 0,0 6 12 15,0-6-31-15,0 8-1 0,11 4 0 16,-2 0 54-16,0-6-15 0,0-1-5 0,-1-3 25 16,1 2-6-16,9-2-6 0,-6-2-5 0,0 2-56 15,-4-2-11-15,8 0-12 0,0 0-34 16,17-9-37-16,-16 2-51 0,0-1-43 0,1-1 19 16,-5-1-154-16,1-1-76 0,-3-2-11 0,0 3 31 15,3-1 22-15,1-4 36 0,-1 5-5 16,-3-5 38-16</inkml:trace>
  <inkml:trace contextRef="#ctx0" brushRef="#br0" timeOffset="452609.0311">27922 4767 596 0,'4'-1'291'0,"0"-2"-28"16,-1 0-37-16,1 2 8 0,2-2-26 15,6-3-39-15,-1 3-1 0,0 3-34 0,0-2-33 16,-4-1 6-16,4 3 0 0,10-1-18 0,-11 1-14 16,3 0-8-16,2 0-24 0,0 0-32 15,-2 0-15-15,0 0-26 0,-3 0-36 0,-3 0-38 16,0 0 11-16,-7 0-116 0,0 0-57 0,12 12-93 16,-14-10 16-16,-3 2 7 15,-7 2 15-15,5-1 5 0</inkml:trace>
  <inkml:trace contextRef="#ctx0" brushRef="#br0" timeOffset="452811.33">27955 4930 456 0,'0'4'298'0,"2"0"-26"16,0-2-30-16,1 0-7 0,-1 1-31 0,4-1 2 16,0-1-10-16,0 0-24 0,1 2-28 0,12-1-19 15,2-2-2-15,0 0-4 0,-11 0-33 0,9 0-19 16,0 0-22-16,2 0-54 0,23-13-16 15,-21 11-40-15,1-3-16 0,-1-1-37 16,4 0 12-16,-4-2-150 0,3 0-60 16,2 1 21-16,-2-3 23 0,-2 0-40 0,-3 1 0 15,2 0 23-15</inkml:trace>
  <inkml:trace contextRef="#ctx0" brushRef="#br0" timeOffset="453242.8706">28634 4734 664 0,'6'-8'293'0,"-2"2"-34"0,-3 0-9 15,1 1 2-15,-2-1-23 0,2 1 14 16,-2 1-29-16,0 0-25 0,0 0 2 0,0 4-24 16,0 0-17-16,0 0-50 0,0-8 20 15,0 8-8-15,-10-11-13 0,4 11 1 0,0 0-10 16,-10 6-16-16,-1 2-9 0,-2-3-18 16,1 6-5-16,7-1-3 0,-3-1-6 0,3 6-2 15,0-1-30-15,3-2 0 0,3 3-1 0,3 2 13 16,2-5 18-16,-2-2-1 0,2-4-4 15,0 5-31-15,13 7 7 0,-9-10-1 0,6 3-23 16,2-3 4-16,4-2 4 0,-1-1-4 0,-1-3-2 16,-1 0 10-16,9-1-20 15,-13-1 49-15,2 0-45 0,-1 0 15 0,15-13 22 16,-12 5-7-16,3 0-4 0,-4-4 12 0,-1 3 20 16,6-2 3-16,-8 2-19 0,1 1-1 0,-2-2 51 15,-3 1-24-15,-1 1 36 0,-2 0 5 0,-1 2-42 16,1-1 21-16,-1 1-11 0,0 2-15 15,-1-1-16-15,0-1 22 0,0 6-16 0,0 0-15 16,0-7-1-16,0 7-1 0,0-8-2 16,0 8-57-16,0-7-19 0,0 7-28 0,0-7-16 15,-11-2-37-15,9 6-26 0,2 0 18 0,-1 2-147 16,0-4-41-16,-1 4-99 0,-1-1 16 16,3 2 49-16,0 0 32 0,0 0 11 0,0 0 8 15,0 0 65-15,25-13-7 0</inkml:trace>
  <inkml:trace contextRef="#ctx0" brushRef="#br0" timeOffset="453422.362">28961 4661 242 0,'8'0'336'0,"-2"0"-38"0,-1-1-17 0,0 1-44 16,-2 0 1-16,0 0-21 0,0-1-14 0,2 1-32 16,-1 0 4-16,-1 0-16 0,-1 0-51 15,-1 0-30-15,2 0-49 0,-3 0-30 0,0 0-45 16,0 0 5-16,0 0-160 0,-2 0-134 15,0 0-12-15,1 1 10 0,0-1-3 0,-1 0 5 16,1-1 29-16</inkml:trace>
  <inkml:trace contextRef="#ctx0" brushRef="#br0" timeOffset="453790.8965">29179 4588 246 0,'2'-4'356'0,"-2"1"-53"16,2 0-8-16,-2 0-55 0,1 1-5 0,-2 0-38 16,1-1-30-16,0 2-36 0,0 0 14 0,-2 0-24 15,2 2-20-15,-3-1-2 0,2 2 9 0,-1 2-31 16,2-1 13-16,-1 2-41 0,0 1 23 16,3 0 3-16,1 11 3 0,4 0-26 0,2-1 8 0,0 3 5 15,3-1-29-15,0-2-3 16,-2 0-12-16,1 1-16 0,0 2 13 0,-1-3 6 15,0 2 2-15,-3-4-12 0,0-2 3 16,-1 2 10-16,-2-3-20 0,-2-2 19 0,1-2-13 16,-2 2 18-16,1-3-11 0,-2-6 27 15,0 0 9-15,0 7-32 0,0-1 36 0,-19 10-34 16,11-10-18-16,1 0 8 0,-1-3 27 0,-1 1-17 16,0-4-25-16,2 2 3 15,-10 1 33-15,-2 1-29 0,5-2-79 0,5-2-10 16,-6 0-44-16,-17-15-42 0,20 9 15 0,-6-4-212 0,7-1-92 15,-1-2 57-15,3-1 22 0,2-1 29 16,3-3 23-16,0-1 18 0,-2-2 21 0</inkml:trace>
  <inkml:trace contextRef="#ctx0" brushRef="#br0" timeOffset="454180.0114">29115 4534 704 0,'3'-5'249'0,"3"2"-21"0,6-3-28 16,1 1-4-16,1-1-15 0,2 1-7 0,2 0-27 15,2 3-10-15,-2-3-7 0,5 3-2 16,1 1 7-16,1-4-44 0,-3 3 7 0,2-1-14 16,0 0-2-16,-1 2-10 0,-1-1-8 0,-2 1 8 15,-2-2 18-15,-4 1-1 0,-5 1-34 0,1 0 32 16,-4 0-2-16,0 0 0 0,-1-1-26 15,-1 1 11-15,-1 0-7 0,1 1 28 0,-2-2-10 16,1 2-54-16,0 0 8 0,-1-1-4 16,0 1-3-16,-1-1-1 0,0 0 25 0,0 0-24 15,1 1-2-15,0 0-27 0,-2 0-6 0,0 0-22 16,0 0 42-16,0 0-33 0,0 0 3 16,0 0-12-16,0 0-43 0,0 0 16 0,7-5-13 15,-7 5-16-15,0-1 1 0,-2 0-23 16,-1-1 1-16,-1 1-47 0,0 0 25 0,-1 0-34 15,1 1 15-15,-15-3-145 0,6 3-87 0,1-2 14 16,2 1 17-16,1 1 22 0,-1-1 14 0,2 1 14 16,1 0 5-16</inkml:trace>
  <inkml:trace contextRef="#ctx0" brushRef="#br0" timeOffset="470221.7064">1352 7172 461 0,'0'-13'269'0,"0"13"-62"0,0 0-1 0,0 0-46 16,12 0 22-16,-12 0-38 0,0 0-13 15,0-13 8-15,0 13-8 0,16-18-38 0,-16 18-23 16,2-2 16-16,-4 1-19 0,4 0-23 0,-4 2 0 16,4 0 10-16,-2 1-2 0,0 0-26 15,0 3 4-15,0 0 3 0,2-1 9 0,0 15-10 16,-2-8-9-16,0 4 6 0,0 5 11 16,0-1-12-16,0 4 24 0,0 1-23 0,0 1 0 15,0 3 9-15,-13 27 2 0,8-25 8 0,1-1-21 16,1 1 11-16,-3-1 8 0,4 2-27 15,-2-2 4-15,-1 2-10 0,-2-1 36 0,3 4-30 16,-1-4-3-16,1-5-6 0,-3 5-10 16,3-2 15-16,-1-5 8 0,2-4-2 0,1 2-17 15,0-4 10-15,0-5 4 0,-1-3 1 0,1 0-2 16,2-4 25-16,-2-1 17 0,2 1 21 0,0-5-8 16,0 0 43-16,0 0-17 31,0 0 11-16,0 0-8-15,-5 6-41 0,2-8 22 0,-7-9-8 0,3-3-8 16,-2-3-4-16,-1-6 0 0,-5-12-4 0,1-5-13 0,1 1-1 0,2-1 0 0,0-2-33 0,2-3 7 0,1 7 3 16,-1-2 4-16,2 2-33 0,0 1 31 0,0 4 6 15,1-5-8-15,1 3 4 0,-2 3-12 0,3 0-6 16,2 0 0-16,1-1-10 0,-3 2 28 0,2 2-29 16,2 1 28-16,0 14 18 0,0-7-33 15,0-3 19-15,11-26-33 0,-5 28 11 0,8-3-1 16,-5 4 15-16,2 6-8 0,1-2-19 0,1 0 21 15,5 3-6-15,-1 0-14 0,0 1 16 16,1 1-9-16,0 3 1 0,0-1 3 16,-1 2 12-16,4 4-19 0,2-1 12 0,-4 2-11 15,3 1 1-15,-12 2-23 0,6 0 31 0,-1 0-17 16,23 12 16-16,-22-6-10 0,0 1 9 16,-5 3-2-16,4 0-28 0,-3 2 22 15,-3 0-13-15,0 2 5 0,-4 2 8 0,-1 1 9 16,-4-1 11-16,0-7-9 0,0 8-12 0,-13 19 3 15,4-16-17-15,-1 2 16 0,-5 0 12 16,0-3-16-16,0 1 30 0,-2 1-15 0,0-2-17 16,1 3 11-16,-3-1-22 0,3-4 26 0,-2 0-28 15,0-1 27-15,3 2 19 0,-1-3-22 16,2 2 7-16,2-4-4 0,0-2 15 0,3 1-25 16,1-4 6-16,0-2-23 0,5 0 28 15,-3-3-8-15,2-1 7 0,1 1-7 0,2-1 18 16,-2-1-22-16,1 0-19 0,-2 2-29 0,2 0 10 15,2-2 5-15,-1 2-108 0,0 0-25 16,0-1-12-16,-2 1-71 0,3 2 23 16,0-4-194-16,0 3-36 0,0-4 20 0,0 0 38 15,0 0-2-15,0 0 69 0,14 12 16 0,-8-7-7 16,-1-3 8-16,14 3 7 0</inkml:trace>
  <inkml:trace contextRef="#ctx0" brushRef="#br0" timeOffset="470902.9681">2461 6713 510 0,'-3'-6'279'0,"0"2"-22"0,1 0-23 0,-1 0-16 0,0 1-24 16,1-1-24-16,-2 2-10 0,3 0-29 15,1 0 7-15,-2 0-35 0,0 0-5 16,1 2 1-16,-3 3-7 0,1 0-27 0,1 3-1 15,-8 7-9-15,1 4-6 0,-2-1 11 0,0 7-8 16,4-1-9-16,-2 2-1 0,0 1 22 16,1 2-30-16,0-3 51 0,1 2-23 0,-2 2-19 15,0 3-8-15,3 0 3 0,0 3-1 0,0-1 14 16,0 2 9-16,1 1 10 0,1 4 4 0,0-2-36 16,2 2 8-16,-1-1 13 0,3 4-28 15,0-22 4-15,0 11 4 0,0 4-5 0,0 1-4 16,13 44-2-16,-7-41-3 0,-3 0-2 0,5-2-2 15,1-1-3-15,3-3-31 0,0 2 2 16,-2-6 1-16,3-2 34 0,-1 0-2 0,1-3 23 16,-1-1-13-16,1-2-13 0,1-3 0 0,-1 1-25 15,2-2 0-15,-1 0-1 0,0-6 3 16,1-1 0-16,0-1-26 0,0-3 2 0,0 0-2 16,1-2-7-16,-8-5-26 0,6 0-53 0,16-20-32 15,-7 6-42-15,-5-3 18 0,0-2-244 0,-1-2 31 16,2-3 30-16,0-5-49 0,-2 0 64 15,-1-3 6-15,1-3 10 0,0-2 26 0,1-5 9 16</inkml:trace>
  <inkml:trace contextRef="#ctx0" brushRef="#br0" timeOffset="471375.3667">2942 6885 247 0,'-5'-7'370'0,"2"1"-58"16,0 1-43-16,0 1-17 0,1 0-17 16,1 1 12-16,-1-1-44 0,1 1-10 0,0 1-9 15,0-1-27-15,0 1-11 0,0 1 14 16,2-2-36-16,-1 1-7 0,0 2-18 0,0 0-35 15,0 0 0-15,3-2 1 0,0 3-28 0,0 2 42 0,2 1-29 16,8 4-7-16,2 2-11 16,3 2 29-16,-1 1-43 0,5 0 22 0,-3 0-19 15,0 5-2-15,2-3 40 0,-4 0-7 0,1 1-28 16,2 0 6-16,-2 3 1 0,0 1-36 16,-4-3 38-16,3 3-33 0,-1-2 0 0,0 6 38 15,-2-4-3-15,-3 5-15 0,1-5-13 16,2 3 5-16,-1 1-1 0,-3-2-1 0,-1 2-1 15,0-7 0-15,-4 3 8 0,2 0-10 0,-3-2-1 16,4-3-2-16,-4 2-7 0,-2-5 6 16,1-3-22-16,-2-1-10 0,0-2-16 0,0-2-19 15,-1-4-5-15,0 0-26 0,0 0-19 16,0 0-92-16,-2 7 17 0,1-10-270 0,0 1 29 16,1-6 48-16,0 3 11 0,2-14 24 15,-2 8 24-15,0-10 17 0,0-3 14 0</inkml:trace>
  <inkml:trace contextRef="#ctx0" brushRef="#br0" timeOffset="471787.0911">3658 6831 892 0,'1'-4'326'0,"3"0"-48"0,-2 1-26 16,0 2-18-16,-1-2-37 0,1 0-6 0,0 3-47 15,0-2 27-15,-1 1-50 0,1 1-7 16,-2 3 1-16,0 0 20 0,-1 3-19 0,-2 8-34 16,-2 6 29-16,-2-3-10 0,0 3 7 0,-5 4-10 15,1-3-12-15,-2 2-9 0,-2 7 9 16,-1-3-17-16,-1 2 3 0,-1 1-1 16,-1 2-17-16,-2-1 26 0,0 1-21 0,-2 0 5 15,2 2-17-15,0 0 12 0,1 1-17 0,-1-3 4 16,3 1-10-16,3 1-6 0,-3-5-5 0,-1 5 0 15,1-3-6-15,3-3 27 0,-1-2-29 16,3-1 6-16,-3 1-19 0,5-3 21 0,-3-2-15 16,5-1-6-16,-1-3-4 0,2 0-14 15,0-2 26-15,4-3 8 0,0-4-21 0,0-1 8 16,2-2 6-16,0 0-26 0,1-3 16 0,-1 1-8 16,-1-2-31-16,3 1 6 0,-2 0-92 15,2-2 1-15,0 0-54 0,0 0-31 0,5-21 21 16,-3-1-173-16,3 1-142 0,3-1 61 0,3 0 17 15,1-3 55-15,0-1 14 0,1 1 14 16,1-2 38-16,3 4-17 0,-1-3 31 0</inkml:trace>
  <inkml:trace contextRef="#ctx0" brushRef="#br0" timeOffset="472335.4061">4480 6866 506 0,'4'-3'281'0,"-1"-1"-13"0,1 4-35 15,-3-5 8-15,0 4-7 0,1-2-54 0,0 2-6 16,-1-1-32-16,0 1 11 0,1-3-27 15,-1 4-19-15,-1 2 19 0,0-2-38 0,-1 3 20 16,-2 0-12-16,0 0 14 0,-9 11-11 16,0 0-31-16,-3 2 17 0,-1 0 3 0,-3-1-18 15,1 1-8-15,-1-1 2 0,-1 2 7 0,-1 0-35 16,-1 3-2-16,1-1-5 0,-2 0-2 16,2-3 36-16,3 1-6 0,-1-2-6 0,-1 0-8 15,5 3-4-15,-3-3-23 0,5 1-11 0,0 0-1 16,3-4 36-16,3 1 10 0,2 2-10 15,5-8 22-15,0 5-12 0,0 1-5 16,15 15 5-16,-5-16-12 0,3 1 8 0,-1-3-10 16,5 3 5-16,0-2-19 0,1 0 14 15,2-3 8-15,-1 1-8 0,3 1-21 0,0-3 18 16,-3-2-5-16,2 2 0 0,2-2-14 0,-3 2-1 16,-1 1-14-16,0 1 23 0,0-4-3 15,-1-3-32-15,-2 5 35 0,0-3-4 0,0 4-17 16,-1-2-7-16,-1-1-8 0,-4 0 13 0,-2 1-37 15,-1-2 4-15,6 3-89 0,-6 1-20 0,-1-2-18 16,-3-2-42-16,1 1-53 0,-2-3 25 16,-2-2 18-16,0 0-309 0,0 8 37 0,-15 10 68 15,9-8 43-15,-7-1 40 0,0 2-2 16,-4 1 27-16,2 0 30 0</inkml:trace>
  <inkml:trace contextRef="#ctx0" brushRef="#br0" timeOffset="472667.0926">4319 7686 923 0,'-3'0'337'16,"0"0"-52"-16,1 0-25 0,0 0-12 15,-1 0-30-15,2 0-31 0,-1 0-19 0,0 0-24 16,3 2 10-16,0 1-50 0,2-1 8 0,2-1-36 16,9 8 44-16,2-1-50 0,-3 2 0 0,6-1 1 15,-1 2-3-15,2 1-24 0,1-2 4 0,0 2-15 16,0 1-4-16,-1-1 30 15,0 1-29-15,2 0-11 0,-3 0-11 0,-4-1-3 16,3-2 14-16,-3 1 26 0,-1-1 0 0,-2 0-42 16,-2-3-20-16,-3 0 39 0,0-6-10 0,-2 2-28 15,-2 0 29-15,0 0 6 0,0-1-10 0,0-1-16 16,1 2 21-16,-2-3 6 0,-1 2-8 16,0-2-2-16,0 0-20 0,-1 0-32 15,0 0-30-15,0 0-44 0,1-13-12 0,-1 9-77 16,-1-1 19-16,0-15-270 0,1 10 43 0,0-6 22 15,0-4 59-15,0-3-10 0,-9-30 19 16,9 38-7-16,0-11 60 0</inkml:trace>
  <inkml:trace contextRef="#ctx0" brushRef="#br0" timeOffset="473374.0738">4960 7074 274 0,'-1'-5'387'0,"1"-1"-48"0,1 2-50 0,-1-2-43 15,-1 0-12-15,1 1-12 0,-2 1-27 0,3 1-3 16,-2-2-10-16,3 1-60 0,-2 4-5 0,11-17-20 15,2 7-7-15,-3 0 23 0,5 2-52 16,-2 1 32-16,3-4-39 0,3 2 28 0,-1-1-43 16,-1 1-11-16,3-1 6 0,0 2-3 15,-2-2-2-15,1 0 8 0,-4-1-19 16,3 0 23-16,-3 0-1 0,3 0-25 0,-3-2-4 16,0 1-8-16,-3-3 22 0,2-1-4 15,-5 0 10-15,-2 1 1 0,4 0-12 0,-3-1 6 16,-2 0 17-16,-1 6-28 0,-3-1-16 0,6-3 25 15,-7 0 8-15,-1 3 3 0,0 2-4 16,0-2 17-16,0 1 0 0,0 0 9 0,-13-4-21 0,8 7 3 16,-2-2-12-16,0-5-8 0,-2 6 6 15,4 4-2-15,0-2-3 0,1 3 18 0,-2 2-11 16,6 1-3-16,0 0-39 0,-8 0-6 16,8 0 3-16,-23 17 35 0,9-6-12 0,3 0 12 15,-2 6-6-15,3 0-1 0,-1 1-26 0,1 4 3 16,0-2 27-16,2 3 9 0,-2 2-1 0,4 0 6 15,3 2-5-15,-1 2 23 0,2 0 8 16,-1 2-10-16,1 1-18 0,0 2 9 16,2-18 20-16,0 11-14 0,0 2 8 0,0 0 3 15,0 4 3-15,0-1-11 0,0 1 8 0,0 1-8 16,-10 34 0-16,4-31 0 0,0 1-3 16,-2-1 1-16,0 0-3 0,-2 1-24 0,0-1 18 15,3-3-15-15,-5 1 12 0,2-1-17 0,2 0 7 16,-5-1-4-16,2-5 5 0,3-1 1 0,-4-2-22 15,2-3 12-15,1 3-4 0,-1-4 8 16,1-2-19-16,0-4-10 0,3-1-13 0,0-6-31 16,1-1-21-16,1 0 8 0,3-4-80 0,-4-2-40 15,1-1-30-15,4 0-37 0,0 0-14 0,-13-9 24 16,6-7-223-16,2-4-20 0,-1-1 62 16,-2-6 26-16,4 0 5 0,-1 0 58 15,-2-2 23-15,2 4-3 0,2 3 29 0</inkml:trace>
  <inkml:trace contextRef="#ctx0" brushRef="#br0" timeOffset="473618.9838">4885 7385 732 0,'7'-7'284'0,"-2"0"-37"0,6-3-35 16,2 0 14-16,0 1-22 0,3-1 10 15,-1 2-9-15,2 0-20 0,-1-1-39 0,4 1-21 16,-4 1 3-16,5 5-34 0,2-2-9 15,1-2 37-15,-2-2-39 0,2 2-28 0,0 1 29 16,-1-1-32-16,0 1-11 0,1-4 13 0,1 4 4 16,-2 1-26-16,2 1 1 0,-6-1-66 0,2 3-6 15,2-6-31-15,-3-1-48 0,0-1-38 16,1 0 13-16,-4-3-294 0,1-1 50 0,-3-2-8 16,1-2 69-16,0-3-1 0,-1-2 9 15,-1 4 24-15,1-1 9 0</inkml:trace>
  <inkml:trace contextRef="#ctx0" brushRef="#br0" timeOffset="474024.7242">5845 6768 262 0,'1'-3'427'15,"0"-2"-84"-15,0 2-46 0,1-1-3 0,-4 0-24 16,3 0-34-16,0 1-25 0,-2 2 1 0,0-2-33 15,-1 1-47-15,0 1 14 0,-1 1-45 0,-3 1-11 16,2 4-9-16,-9 5 20 0,3 3-9 16,-5 2 22-16,-3 3-11 0,2 1 8 0,2-1-18 15,-2 4-11-15,3-3-17 0,-2 2-2 0,2 0 16 16,-1 3-16-16,2 1-15 0,-2 0 28 16,3 1-12-16,1 1-10 0,-2 4-7 0,4-3 17 15,1-1-5-15,1 0-19 0,3 0 13 0,-4 5-8 16,5-2-15-16,0 0 20 0,1 0-6 15,1-16-11-15,0 7-4 0,0 3-9 0,12 24 21 16,-6-25-8-16,0 2-5 0,2-3-8 16,1-2 8-16,2-3-21 0,-1-1-1 0,2-2-12 15,-3 0 19-15,3-3-32 0,1-1-29 0,-1-1-13 16,1-3 6-16,2-1-86 0,-2-5-25 16,-13 0-43-16,15 0-19 0,18-13 20 0,-17 2-138 15,1-3-129-15,-4 0 33 0,3-4 51 16,-2 0-12-16,2 1 24 0,-3-2 25 0,0-1 51 15,1-2 11-15,-1 0 37 0</inkml:trace>
  <inkml:trace contextRef="#ctx0" brushRef="#br0" timeOffset="474335.8265">5968 7122 401 0,'-4'-11'355'0,"1"1"-63"16,2 1-22-16,-2 2-28 0,2 1 9 0,0-1-43 15,0 2 10-15,1 5-50 0,0 0-24 0,0-7-3 16,0 7-17-16,0-5 18 0,0 5-55 0,12-13 19 16,-6 13-11-16,1 0-25 0,-1 1-3 15,15 5 0-15,-5-1-26 0,0 4 55 0,-1 0-30 16,-2 4-35-16,0-2-4 0,-4 2 14 0,-4 7 16 16,-3 0-8-16,-2-14-4 0,0 6 2 15,0 5-6-15,-18 20-4 0,9-22-19 0,-4 9 9 16,-1-4-18-16,-1 0-9 0,0-6 22 15,0 3-16-15,0 1-40 0,3-4 3 0,0 3-10 16,1-5-44-16,1-2-27 0,1 1-42 0,1-5-30 16,1-1 16-16,1-2-192 0,3-2-54 15,2-1 5-15,1 0 13 0,0 0 74 0,1-8 26 16,6-3-26-16,-2-3 22 0</inkml:trace>
  <inkml:trace contextRef="#ctx0" brushRef="#br0" timeOffset="474666.9248">6159 7072 334 0,'2'-5'359'0,"0"1"-27"15,0 0-42-15,0 1-47 0,-2 0-3 0,1 0 14 16,-3 0-37-16,2 3-24 0,-3 0-9 16,0 2-22-16,-1-1-3 0,-9 8-12 0,3-3-16 15,-1 1-13-15,-1 5-7 0,1 3-12 0,0 1 4 16,0 4-12-16,2 0 2 0,2 3-3 15,1-1-3-15,1 0-21 0,1 2 16 16,2 0-29-16,2-2-6 0,0-9 18 0,0 2-46 16,0 3 44-16,16 20-5 0,-8-20-62 0,1-1 0 15,1-1 15-15,1-2 26 0,3 1-6 0,0-8-2 16,2 4-3-16,2-3-3 0,-1-2-13 16,-1-2 0-16,4-1-69 0,-11-3 9 15,3 0-22-15,4 0-22 0,15-14-20 0,-16 1-55 16,2-1-43-16,1-1 18 0,-1-2-220 0,-2-3-48 15,-5-3 57-15,4-3 12 0,5-3 8 16,-2 2 45-16,5 0 30 0,2-2 38 0,1-2 13 16</inkml:trace>
  <inkml:trace contextRef="#ctx0" brushRef="#br0" timeOffset="475136.5184">6800 6734 348 0,'-1'-6'391'0,"1"2"-21"0,-2 2-89 16,1-3 0-16,0 1-35 0,1 2-38 0,-2 0 12 15,3-1-47-15,-2 3-35 0,5 0 8 16,-1-1-4-16,2 3-16 0,7 8-17 0,3 1-6 15,-3 3-1-15,3 0-47 0,0 3-8 0,0 2 0 16,-2 2 33-16,2 2-18 0,-2 4 10 16,-1-1-44-16,-1 2 8 0,-3 2-3 0,-4 2-4 15,1 0 18-15,-2 4-30 0,-3 1-4 0,0-22-1 16,0 12 0-16,-13 35 21 0,2-26-6 16,-1 3-3-16,-4-3-3 0,-1 0 19 15,-2 0-6-15,-3-3-3 0,-1-1 12 0,1-2-4 16,-2-1 9-16,-4-2-9 0,0 0 17 0,-2-4-38 15,0 1 22-15,-1-2-5 0,2-4-2 16,1-1 10-16,3 1-28 0,1-3 8 0,3-2-1 16,-2-1 0-16,2-2-35 0,4-2 24 0,-1-1 1 15,1-3-25-15,-1 1 2 0,5-3-111 0,13-2-6 16,-15 0-35-16,2 0-46 0,-16-11 20 16,10 1-122-16,1 0-145 0,-3-3 34 0,-4 3 30 15,-1-1 27-15,0 3-26 0,-3-5 25 0,0 2 91 16,-4-1-32-16</inkml:trace>
  <inkml:trace contextRef="#ctx0" brushRef="#br0" timeOffset="476483.0735">7700 6981 580 0,'-13'0'225'0,"13"0"-42"16,0 0-23-16,0 0-7 0,-14 0 22 0,14 0-47 15,-19 7 4-15,15-7-8 0,2 3-13 16,1-3 14-16,-1 0-4 0,1 1-23 0,-1-1 17 15,0 0-3-15,2 2-6 0,-2-2-21 0,0 2-8 16,1-1 1-16,0-1-12 0,2 2-17 16,0-2 4-16,2 1-1 0,1 0 8 0,2 1 8 15,2-2-1-15,0-2-17 0,0 2 2 16,4 0-9-16,4 0 17 0,3 0-7 0,0 0-5 16,2 0 2-16,1 0-4 0,-1 0-32 0,-1 0 14 15,0 0-8-15,-2 0 20 0,1 0-27 0,-4-7 42 16,12-1-51-16,-17 7 26 0,-10 1-19 0,7 0-14 15,0 0 4-15,0 0-26 0,-1 0-12 16,-6 0-5-16,10 0-40 0,-10 0-25 0,7 0-20 16,-7 0 1-16,0 0-22 0,10-1 14 15,-11 2-123-15,-2 3-79 0,-1-2-55 0,-1-1 28 16,-8 8 23-16,-2-1 20 0,-3-2-4 0,7 7 65 16</inkml:trace>
  <inkml:trace contextRef="#ctx0" brushRef="#br0" timeOffset="476781.6602">7726 7188 445 0,'-3'4'250'0,"0"-2"-24"0,0-1-30 0,2 3-19 15,-2-4 15-15,2 3-4 0,1-1-34 16,1 1 9-16,0-1-21 0,3-2-16 0,1 0-26 16,-1 2 11-16,3-2-7 0,0 3-15 0,1-3-14 15,14 3-13-15,-10-3 11 0,3 0-11 16,4 0-24-16,4 0 2 0,-2 0-23 0,1 0 26 15,22 11 10-15,-23-11-22 0,0 3-13 0,0-2 9 16,-9-1 0-16,4 0-2 0,3 0-1 16,0 0-16-16,-3 0 13 0,12-11 14 0,-10 7 14 15,-7 3-28-15,-3-2 15 0,-2 0-21 16,2 2-19-16,-3-2 5 0,1 1 2 0,-1 0-29 16,0-1-9-16,1 0-59 0,-4-1-15 0,1 1-55 15,-1 0 14-15,2 1-212 16,0-3 27-16,1 1 25 0,5-5 21 15,-1 2 21-15,-3 1-65 0,8-1 29 0,-2-3 5 16</inkml:trace>
  <inkml:trace contextRef="#ctx0" brushRef="#br0" timeOffset="477465.4214">8807 6907 416 0,'4'-4'283'0,"1"1"-21"0,-2-1-30 15,0-1-7-15,0 2 0 0,0-1-7 0,-1-1-36 16,-2 1 24-16,2 1-36 0,-1-2-21 16,0 4 8-16,0-4-41 0,-1 3-14 0,0 0-2 15,0 2-5-15,0 0-6 0,0 0-17 0,0 0 4 16,0 0-3-16,0-7-6 0,-14-1-21 15,11 8 2-15,-1 2 28 0,-1 0-46 0,0 0 20 16,-10 7-15-16,1-3-3 0,2 2-4 0,-3 2 5 16,2-1 10-16,-2 2-1 0,2-1-10 15,-4 4-27-15,3-1-1 0,2 2 0 16,1-1 14-16,2 0-2 0,-2 2 46 0,4-2-7 16,0 1-40-16,-2 0 13 0,3 1-19 0,3-1 0 15,-1 4 33-15,3-8 10 0,-2 4-7 0,2-3-22 16,1-12-8-16,0 11 0 0,0 3-1 15,0-1-2-15,13 19 7 0,-8-22-2 16,0-2-2-16,4 3-2 0,-1-1-13 0,2 2 14 16,1-5-1-16,-2 1-17 0,0-6 23 0,5 5 14 15,-4-6-37-15,2 0 9 0,-2 0-12 16,0 0 40-16,1-1-11 0,8 0 6 0,-10 0 12 16,19-11-13-16,-10 5 24 0,0-1-23 0,-3-4 7 15,2 1-3-15,-1 1 9 0,-1-5-2 16,0 3 5-16,0-3-3 0,-4-1 11 0,0 0-10 15,3 2 15-15,-5-1-12 0,-3-3 12 16,4 3 0-16,-8-3 6 0,0 0-14 0,-2 10-14 16,0-7 13-16,0 2-17 0,-14-18-6 0,8 15-4 15,-1 4 13-15,-4-3-11 0,1 1 14 0,1 1-27 16,0 2 18-16,-3 1-8 0,4 2-16 16,0 1 13-16,2 0 7 0,-1 1-13 0,2-1-4 15,0 5 6-15,1-3-22 0,2 1 13 16,-2 1-5-16,3-1-15 0,-1 3-23 0,-1-2-19 15,-1-1-25-15,3 2 11 0,-1 1-70 0,1 0-41 16,-1 0-9-16,2 0-43 0,0 0-20 0,0 0-22 16,0 0 26-16,0 0-223 0,-6 7 17 15,9-4 22-15,0-2 3 0,1 2 26 0,0 1 26 16,2-3 62-16,7 6 29 0,1-2-8 16</inkml:trace>
  <inkml:trace contextRef="#ctx0" brushRef="#br0" timeOffset="477722.0678">9197 7052 722 0,'1'2'371'0,"1"-2"-39"16,-2 1-29-16,2-1-8 0,-3 1-35 0,2-1 19 15,0 0-37-15,0 0 4 0,0 0-30 0,-1 0-42 16,1 0-22-16,0 0 7 0,-1 0-26 15,0 1-22-15,1-2-10 0,-1 2-12 0,1-1-10 16,-2 2-89-16,2-2-4 0,-1 0-58 16,0-2-36-16,0 4-37 0,-2-4-78 0,2 1 19 0,-2 2-264 15,2-2 41-15,-2 0 25 16,1-2 35-16,1 0 28 0,1 1 25 0,-2-2 17 16,2 2-3-16</inkml:trace>
  <inkml:trace contextRef="#ctx0" brushRef="#br0" timeOffset="478323.5351">9757 6913 712 0,'2'-4'346'15,"-2"-2"-64"-15,1 3 14 0,0-3-3 0,-1 1-74 0,-1 1 15 16,1 0-19-16,-1 1-42 0,2-2-19 16,-1 1 18-16,-1 2-6 0,-1 1-18 15,2 1-16-15,0 0-33 0,-9-5-11 16,3 5-6-16,1 2-6 0,-1-1 1 0,-7 4-5 16,-2 1-17-16,2 4-5 0,-1-3-5 0,0 5 6 15,0 1-10-15,2-2 5 0,-1-1-20 16,1 1-1-16,3 0 21 0,2 3-5 0,-2-2-5 0,5-2-23 15,0 0 15-15,2-1-3 0,2 2 18 16,0-11 0-16,0 12 0 0,14 17-21 16,-4-12 25-16,1-2-7 0,1 0 9 0,2-1-1 15,1 0-9-15,2 3-8 0,2-2-1 0,-4-1-5 16,0 0-11-16,2 0-1 0,-2-1-1 16,-1 1 6-16,-1-1 10 0,-2-3-13 0,-1 1 5 15,-1 0-9-15,-2-2 10 0,0-2-16 16,-3-3 4-16,-1 2 15 0,-1-3-3 0,0 2 6 15,-2-2 9-15,0 1-8 0,0-4 0 0,0 0 15 16,-14 18 4-16,2-12-17 0,-3 2 7 16,-4-1-11-16,0 1 10 0,-2-3-11 0,-1 0-2 15,0 0-13-15,1-1-4 0,1 0 11 0,2-1-2 16,0 0 8-16,1-1-23 0,4 0 14 16,2 0-3-16,1 0-4 0,3 0 4 0,1 0-25 15,2-2-6-15,-1 3-24 0,5-3-5 16,0 0-41-16,0 0 9 0,-8 0-69 0,-2-13-7 15,8 8-43-15,0-9-30 0,1 0-46 0,1 5 27 16,0-5-178-16,13-20-67 0,-5 14 46 16,5-1 24-16,-2 1 60 0,1 0-25 0,-1 0 49 15,2 0 21-15,0-2 11 0,1 3 32 0</inkml:trace>
  <inkml:trace contextRef="#ctx0" brushRef="#br0" timeOffset="478680.4112">9752 6935 360 0,'0'-5'396'0,"2"-2"-63"16,-2 0-22-16,1 1-49 0,0-1 10 0,0 1-5 16,0 0-49-16,-1 6-25 0,0 0-22 15,0-9-19-15,5-2-16 0,-3 7-15 16,1 0-13-16,0 0 6 0,9-5-12 0,0 1-10 15,1 2-11-15,-2 2 3 0,1 2-6 0,-2 0-9 16,-1-1-8-16,-1 1-6 0,11 2-7 16,-8-3-11-16,-2 0-4 0,-2 3 20 0,-1-1-14 15,0 0-14-15,-1-1 10 0,-1 2-12 16,-1-2 32-16,3 1-7 0,-3 0-56 0,0 1 0 16,0-2 27-16,-1 2-14 0,0 0 1 15,0 0-52-15,-2 0-40 0,0 0-13 0,0 0-17 16,0 0-34-16,0 0-19 0,5 13-18 0,-5-8 19 15,-3 0-257-15,1-1-20 0,-4 11 47 16,-1 2 26-16,-3-5 25 0,1 3 12 0,2 3 36 16,-3-1-3-16</inkml:trace>
  <inkml:trace contextRef="#ctx0" brushRef="#br0" timeOffset="479090.0604">9448 7591 774 0,'0'1'242'16,"0"1"-13"-16,0 0 9 0,0-1-11 0,0 1-26 15,1-1-30-15,0 0 24 0,1-1-19 0,0 0-19 16,1 2-7-16,2-4-27 0,1 2-8 0,2-1 0 16,-1 1-17-16,2 0-17 0,19-9-14 15,-8 4 26-15,-5 2-13 0,4-2 3 16,1-1-28-16,-2 0 8 0,2-1-14 0,-1 2 6 16,0 0-35-16,0 1 25 0,-2-3-7 0,1 1 0 15,-4 3-31-15,2-2 28 0,-2 0-15 0,0 1-3 16,-5 2-1-16,-2-1 7 0,1 1-22 15,-2 0-19-15,0 2 1 0,-1-2-41 16,0 2-25-16,-2-1-52 0,0-1-31 0,0 2 15 16,-1 0-109-16,1 0-67 0,-3 0-97 0,0 0 22 15,-1 4 45-15,-1-1 8 0,-1 0 47 16,-1 1 16-16,0-2 7 0</inkml:trace>
  <inkml:trace contextRef="#ctx0" brushRef="#br0" timeOffset="479480.4902">9526 7719 550 0,'-4'3'329'15,"1"-3"-45"-15,1 2-37 0,0-1 8 0,0 2-46 16,2-3-23-16,0 0 4 0,1 0-29 0,2-2-28 16,0 1-16-16,5-2-1 0,-1 3-24 15,12-4 1-15,4-3-33 0,-3 3 11 0,1 0 7 16,2-3-27-16,-1 3-17 0,-1-2 17 15,1 1-4-15,-2 1 16 0,-2-2-52 0,1 2 23 16,-2 0-19-16,-2-2 30 0,2 3-44 0,-2-2 33 16,-1 0-36-16,-4 2 26 0,-1 2 9 15,-3-1 2-15,0 2-17 0,-1-3 49 0,-1 2-30 16,0 1 26-16,0-2-33 0,-1 1 17 0,0 1-1 16,0 0-9-16,3-1-2 0,-4 1 3 15,0 0-4-15,0-1 6 0,1 1-3 0,-1-1-4 16,0 1-11-16,-1-2-2 0,1 2 13 0,-1 0-3 15,-1-2-4-15,0 2-3 0,0 0-1 0,0 0-4 16,0 0-25-16,0 0-38 0,2 4-26 16,-2-4-39-16,-1 0-43 0,1-2-31 15,1 2 18-15,-1 0-303 0,-1-1 24 16,0 0 31-16,0-1 35 0,0 2 48 0,-1-4-5 16,4-1 20-16,-2-1 14 0,4-10 3 0</inkml:trace>
  <inkml:trace contextRef="#ctx0" brushRef="#br0" timeOffset="485176.721">1366 9237 303 0,'0'0'243'16,"0"-13"-33"-16,0 13-2 0,0 0-47 0,0 0 1 16,0 0-38-16,0-14 13 0,-18-2-8 15,17 15-8-15,1-1-7 0,-1-1-8 0,1 1 8 16,-2 0-17-16,2 0-14 0,-2 0-13 0,2 0 5 15,0 2 5-15,0-2-20 0,0 2 7 16,0 0-16-16,0-1-10 0,0 0 4 0,-3 1-10 16,6 0 11-16,-3-3-19 0,-3 3 0 15,3 0 11-15,0-1-20 0,0 2-12 0,0-1 26 16,0 3-17-16,-1-2 9 0,0 3-15 0,1-1 5 16,-2 2-8-16,1 1 5 0,-3 0-8 15,2 8 1-15,-1 1-7 0,-2 0 24 0,0 1-13 16,1 3 11-16,0-2-12 0,-2 1 21 0,4 1-13 15,-2 0-3-15,-1 4-8 0,2-4 18 16,-2 1-9-16,-1 2-7 0,4 1 11 0,-3-1 5 16,1-1-2-16,2 2 21 0,0-3 16 15,-1 4-44-15,1-4-1 0,0 2 21 0,-4-1-22 16,6-11-16-16,0 6 11 0,0 1 6 0,-12 19-2 16,9-18 26-16,-1 1 7 0,0-4-35 0,2 1-9 15,-3-1 27-15,2-2 11 0,-4 6-9 16,-1-7-1-16,2 2-10 0,1-3 13 0,-2-2-12 15,2-1-2-15,3-2 49 0,-2-2-53 16,4 1 0-16,0-5-3 0,0 0 0 0,0 0 0 16,0 0-2-16,0 0 89 0,-11 5-21 15,8-7-14-15,-1-7-1 0,-1-1-2 0,-2-2-9 16,3 0 0-16,0-4-5 0,-6-3-4 0,8 0-23 16,-3 0 3-16,1-5 12 0,0-1-4 0,2-1-8 15,0-2 16-15,0 0-19 0,0 3 15 16,-1 0-38-16,-2-1-5 0,3-3 40 15,1 2-12-15,-1 0-8 0,2-1-9 16,0 3 15-16,0 12-3 0,0-6 1 0,0-2-4 16,0-1 7-16,0-1 14 0,0 1-31 15,0-1 10-15,0 3-4 0,12-22 17 0,-10 24-14 16,1-3-8-16,1-1 9 0,2 5 1 0,-1-1-28 16,5 0-3-16,-2 0 26 0,1 5 16 0,-1 0-5 15,2-2-20-15,-1 4 9 0,2-1-2 0,3-1-1 16,-3 4-26-16,3-2 34 0,1 1-22 15,-1-1 10-15,2 3-2 0,3-1 14 0,-3 1-1 16,3-1-17-16,-3 7 22 0,6-1-37 0,-2 3 1 16,-12 0 24-16,4 0 7 0,24 13 12 15,-17-7-34-15,2 3 5 0,-2 2 11 16,0 1 2-16,-1 0-8 0,-4 0 9 0,0 4 3 16,-1 0-20-16,-4 1 17 0,0 0-4 0,-3-1 21 15,-3 3-29-15,-3-9-21 0,0 4 13 0,-16 22 37 16,5-15-36-16,-2 2 21 0,-1-3-23 0,0-1 36 15,-3-1-37-15,-1 0 27 0,-1 1-15 16,-3-4-12-16,5 2 25 0,-2-1 3 0,2-1-10 16,-4-1-8-16,2 2 6 0,0-3-18 15,3 0 21-15,3-1-5 0,1-4 15 0,1 1-23 16,4-1-10-16,-2-4 35 0,3 2-14 0,1-2-4 16,0 1-1-16,-5 5 2 0,4-3-1 0,2-3-133 15,-9 4-33-15,4 1-29 0,-4-2-29 16,6 4 4-16,5-3 20 0,-7 1-183 0,3 1 32 15,-2 2 27-15,1-4 24 0,-1 8 25 0,0-3-76 16,2 2 36-16,-1 1 24 0,0 2-7 0,-2-2 13 16</inkml:trace>
  <inkml:trace contextRef="#ctx0" brushRef="#br0" timeOffset="485529.8789">911 10075 274 0,'-4'0'392'0,"3"4"-91"0,-2-3-42 16,3 0-7-16,-2 0 14 0,4-2-72 0,-2 1-28 15,0 0 12-15,2 1-1 0,1-2-21 0,2 2-53 16,3 2-9-16,4-2-1 0,8 0-12 0,-9-1-16 16,10 0 11-16,4 0-22 0,5 0-1 15,0 0 11-15,2 0-11 0,37-8-7 0,-32 5-22 16,0 3 5-16,1-1 15 0,-1 0-13 15,0 1-17-15,-1-2 19 0,0 2-9 0,2 0-19 16,-4-1 6-16,-3-2 7 0,-17 3 10 16,11 0-29-16,1 0 1 0,0 0 9 0,-4 0 2 15,-3 0-1-15,-4 0 14 0,0 0-19 16,-4 0 15-16,-1 0-14 0,-2 0-22 0,-1 0-25 16,-7 0 5-16,17-8-61 0,-12 5-45 0,0 1-28 15,6-6 15-15,1-2-263 0,-2-1 27 16,0-2 19-16,1-1 32 0,-4-3 22 0,4-1 20 15,2-2 18-15,0 1-31 0</inkml:trace>
  <inkml:trace contextRef="#ctx0" brushRef="#br0" timeOffset="486010.4643">2518 9001 323 0,'-3'-13'361'0,"0"3"-72"0,-2-5-12 0,0 2-37 0,1 2 16 16,2 4-40-16,-1 1-1 0,2 1-53 16,-2 2-15-16,0-2-16 0,0 5 6 0,1-1-38 15,-2 1 5-15,1 1-34 0,-2 0 16 16,-5 9-18-16,-2 1-16 0,1 1 2 15,0 6 21-15,-3 2-14 0,0 0-5 0,-1 0 8 16,3 2 4-16,1 2 8 0,-2 1-14 0,0 1-30 16,1 1-3-16,3-1-5 0,-2 3 33 0,6 1-14 15,-7-1-3-15,5 1-5 0,-2 2-4 16,2-1-1-16,2 0-5 0,1 1-2 0,1 2 7 16,3 0-2-16,-1 1 29 0,1-19-17 15,0 9-7-15,0 5 3 0,11 33-4 0,-5-31-2 16,2 1-5-16,-1-4 16 0,0-1-3 15,4-1-5-15,1-2-30 0,-1-2 7 0,3-1-13 16,-1 0 39-16,2-1-4 0,0-2-3 0,2 0-14 16,-2-4-26-16,1-3-4 0,-1 0 37 15,2-2-39-15,-1-2 2 0,0-2-61 0,0-1-23 16,-3-3-24-16,-2-2-38 0,-3 0-57 0,18-10 22 16,-12 1-202-16,4-1-56 0,-3-1 16 15,0-4 30-15,-1-5 26 0,3 2 50 0,1-1-8 16,-4-5 42-16,1-1 16 0</inkml:trace>
  <inkml:trace contextRef="#ctx0" brushRef="#br0" timeOffset="486377.7218">2870 9295 287 0,'-3'-13'379'16,"-1"-1"-50"-16,0 3-44 0,2 4 0 0,0 0 14 15,1 1-58-15,-1 1 3 0,2 1-34 0,-2 0-12 16,2 1-25-16,0 1-26 0,-2 1-17 0,2 1-13 16,4 0-21-16,-3 2 8 0,1 2-12 15,2-2-32-15,3 11-8 0,1-1 45 0,3 1-11 16,1 4-9-16,0 1-10 0,2 0-9 16,-1 1-33-16,2 1-4 0,-2-1 12 0,-1 1 11 15,0 2-12-15,0-2 12 0,0 2 0 0,-4 0-6 16,2-2-4-16,-2 3-24 0,0-2 19 15,0 2-23-15,-1-1 24 0,0-2 7 0,-6 2-3 16,2-3-4-16,-1 0-30 0,1 2-7 0,-2-4 24 16,-1-1-18-16,1-4-7 0,-1-1 2 0,0-1-82 15,0-3-13-15,0-1-50 16,0-6-31-16,0 0-59 0,0 6 21 0,0-6-200 0,0 0-17 16,0 9 15-16,3-12 65 0,8-9-28 15,1-2 76-15,-1-2-32 0,4-3 69 16,-2-1-30-16</inkml:trace>
  <inkml:trace contextRef="#ctx0" brushRef="#br0" timeOffset="486759.62">3385 9343 386 0,'4'-5'354'0,"-2"2"-46"0,-1 0-42 0,1 0-26 15,0 0-42-15,0 2-29 0,-2 0 14 0,0 1-12 16,1 0 6-16,-2 2-22 0,1 1-4 15,-4 2 2-15,2 0-26 0,-7 12 1 0,-1-2-13 16,-1 2 30-16,-2 2-18 0,-1 0-11 0,0 2-7 16,-1 1 10-16,-1 1-30 0,-2 0 5 15,0 5-18-15,-3-3 11 0,2 3-6 0,0 1-43 16,1 0 16-16,0 1 14 0,-2-1-18 16,1 2-5-16,0 0-2 0,-2 0-16 0,2-3 10 15,0 2-2-15,-1-1-10 0,2-1 18 16,-1-3-31-16,2 0 12 0,1-3-19 0,0 0 25 15,1-3-26-15,-1 0 9 0,0 0-5 0,5-2 6 16,1-3-20-16,1 0-2 0,2-6 22 16,0 5 1-16,2-8-1 0,4 1-56 0,-1-4 5 15,0 1-45-15,2-3-52 0,-1-3-37 0,3-1-40 16,2 0-42-16,6-10 22 0,4-2 20 0,1-3 20 16,1-1-264-16,7-3 23 0,-2-2 72 15,4 0 9-15,0 0 5 0,3-1 49 0,3 0 16 16,3-1 6-16</inkml:trace>
  <inkml:trace contextRef="#ctx0" brushRef="#br0" timeOffset="487313.335">4441 9268 739 0,'1'-6'298'0,"3"1"11"0,-4 1-35 16,2 0 11-16,-1-1-57 0,1 4-42 0,-1-2-5 16,-2 1-36-16,2 0 10 0,-1 1-51 0,-1 1 9 15,-2 2 19-15,-1-1-7 0,0 2-35 16,-6 5 5-16,-3 0-9 0,-1 3-11 0,1 2-19 15,-2-2-3-15,-3 1 10 0,4 3-3 0,-5 0-17 16,2 0 8-16,2-1-2 0,-2 1-6 16,-1 1-4-16,0-2-3 0,2 3-4 0,0 1-6 15,0-3-27-15,1 1 1 0,0-3 42 0,3 3-5 16,1-1-27-16,3 2 4 0,2-3-2 16,1 5 23-16,2-3 1 0,3-7-4 15,0 3 3-15,17 16 26 0,-6-11-26 0,4-2 28 16,3 1-4-16,2 0 9 0,0-3-16 0,2 1 2 15,-1-1 7-15,2 0-16 0,1-2-6 16,-2 2 10-16,1 0-1 0,1 0-6 0,0 0-14 16,-1 0 14-16,-2-1-10 0,3 0 0 0,-1 2-24 15,-4-2 10-15,1 2-15 0,0-3 16 0,-4 3 1 16,0-3 3-16,-1 0 0 0,0 1-21 16,-2-3 4-16,-1 2 6 0,-2 0-11 0,-3-3 5 15,-1-2-32-15,-3 1-14 0,1-1 4 0,-2 0-106 16,-2-6-28-16,0 0-56 0,0 7 22 15,-11 2-270-15,5-6-23 0,-10 2 1 0,-5-3 67 16,1-1 23-16,0 0 26 0,-2 1 32 16,-1-2 33-16,-1 3-6 0,2 0 7 0</inkml:trace>
  <inkml:trace contextRef="#ctx0" brushRef="#br0" timeOffset="487631.8436">4203 10025 750 0,'-5'-3'385'0,"1"0"-64"0,0 1-14 0,0-1-14 16,1 1-36-16,0 0 1 0,0 0-16 0,0 0-49 16,-1 1 13-16,2 0-28 0,2 2-31 15,0 0-12-15,2 0 3 0,2 2-27 0,-1 0 1 16,8 8-23-16,-1-3-4 0,5 4-6 0,0-2-3 16,3-1-19-16,-1 4-12 0,2-2 0 0,2 3 8 15,-1-2-18-15,1-1 5 0,0-2-2 0,-1 4-18 16,0-2 8-16,0-3-7 0,-2 2 5 15,0-1 3-15,-3-1-16 0,-1-1 10 0,0 1-3 16,-2-2-32-16,-4-2 18 0,-1-2 9 16,-2 3-28-16,-1-5-5 0,1 1 2 15,-2 0-56-15,0-1-55 0,-3 0-43 0,0 0-59 16,0 0 19-16,1-8-284 0,-2 4 36 0,0-2 35 16,-1-1 29-16,-2-7 28 0,0-2-9 15,4-1 84-15,-2-4 14 0,2 10 16 0</inkml:trace>
  <inkml:trace contextRef="#ctx0" brushRef="#br0" timeOffset="488413.552">5045 9409 724 0,'1'-6'249'0,"1"2"-21"0,-1-2-10 0,1 1 1 0,1 0-28 16,0 0-37-16,7-5-13 0,-5 4-15 15,2 0-1-15,3-3-22 0,-3 1-10 0,7 0 37 16,-8 1-34-16,5-2-17 0,2 1 2 15,-1 0 1-15,3 0-29 0,-1-1-1 0,4 2 8 16,-4-3-16-16,0-1 9 0,1 0-5 16,-1-2 2-16,1 0-17 0,-1-3 4 0,0 1-11 15,-3-3 19-15,1 1 14 0,-3 1-25 0,-2-1-18 16,-1-1 37-16,-2 1-22 0,-2 4 5 16,-2 0-2-16,0 13 4 0,0-11-33 0,0-2 7 15,-14-13 5-15,6 14 24 0,-2 2-28 16,-1-1-1-16,3 5-2 0,0 0 30 0,-6-1-8 15,2 3-2-15,1 3-5 0,0 1-2 16,11 0-1-16,-13 0-4 0,-16 13 26 0,12-4 8 16,3 2-2-16,-1 3 9 0,1 2 7 0,0 2-4 15,3 2-5-15,3 3-13 0,-4 2 9 16,5 0 2-16,-1 1-5 0,1 0-17 0,3 3-4 16,3 3 9-16,-1 0-22 0,2-16 8 15,0 9 14-15,0 3-11 0,0 1 4 0,0 0-8 16,14 36-16-16,-10-29 23 0,-2 1-5 0,0 1-21 15,-1-2 2-15,2 1 5 0,-2-1-18 0,-1 1 24 16,1-2-2-16,-1-18-6 0,0 9 16 16,0 2-18-16,-12 30-5 0,8-27 14 0,-2-3-4 15,-3-1-45-15,-1-5-27 0,-2 0 13 16,-1 0 4-16,1 0-38 0,2-6-33 0,-3-2 32 16,1-1-35-16,5-5-8 0,-2-3-2 0,-1-2 6 0,2-3 9 15,4 0-7-15,4 0-1 0,0 0 12 16,0 0-3-16,-15-11 10 0,13 6 18 0,-4-13 9 15,3 2 4-15,3 7 25 0,0-6-12 16,11-18 13-16,-4 13 31 0,1 0 6 0,2 1 10 16,1 0-12-16,0-1 24 0,-3 3-2 15,4-2 9-15,4-1-2 0,-3-2-8 0,4 3 11 16,-2 0 0-16,0 1-3 0,1 3 0 16,2-2-8-16,0 4-14 0,3-4 4 0,1 3-13 15,1-3-13-15,0 2-37 0,3-2-40 0,-3 3-44 16,4-5 12-16,-1 2-275 0,4 1 11 0,-4-2 35 15,1 1 23-15,4-1 24 0,0-2 12 16,-3 3 20-16</inkml:trace>
  <inkml:trace contextRef="#ctx0" brushRef="#br0" timeOffset="488744.2121">5852 9182 259 0,'1'-13'390'0,"-1"1"-44"0,-1 1-55 0,0 3 12 15,1 8-45-15,0-9-26 0,0 4 24 0,0 5-66 16,-9-17-24-16,7 14 18 0,-4 0-23 16,1 3-18-16,-8 6 18 0,-2 2-25 0,1 5 6 15,-2 1-18-15,2 1 3 0,-1 4 7 0,2 4-34 16,0-1-16-16,1 0 14 0,2 3-9 16,1-1-12-16,-1 2-24 0,2 2 8 0,1-2-7 15,0 2-3-15,2 0 2 0,1 1-14 16,1-1-10-16,1 5 13 0,1-2-15 0,1-15 9 15,0 6-13-15,0 4 9 0,14 28-20 0,-10-28 1 16,2-3-3-16,0 0-12 0,1-4-18 16,6 1 3-16,-4-1-101 0,2-3-54 0,-2-3-16 15,2-2-27-15,-1-1 19 0,4-8-126 0,-5 0-135 16,-9-2 3-16,8 0 34 0,1 0 29 0,10-15 33 16,-5 3 23-16,-3-2-38 0,-1-8 10 15,4 0 63-15</inkml:trace>
  <inkml:trace contextRef="#ctx0" brushRef="#br0" timeOffset="488992.1846">5987 9382 456 0,'5'-16'321'0,"1"1"-21"0,-1 6-38 16,-2-1-12-16,4-3 12 0,-2 6-43 0,1 1-16 16,-3 1-45-16,3 5 5 0,-1 0-27 15,-5 0 9-15,11 0-3 0,15 18-43 0,-13-6-11 16,-2 1-26-16,0 3-1 0,1-1 36 0,-5 3-26 15,-1-1-32-15,-1 2 7 0,-3 2-8 0,-2-10 1 16,0 6 23-16,0 5-20 0,-18 20-21 16,9-21-14-16,-3-2-19 0,-1 0 4 0,-1-1-36 15,2 0-26-15,-2-4-13 0,1 1-31 16,3-5-22-16,-2 1-24 0,6-4 13 0,0-4-166 16,3-1-106-16,3-1 27 0,1-2 26 0,2-2 39 15,0 0-2-15,10-8 0 0</inkml:trace>
  <inkml:trace contextRef="#ctx0" brushRef="#br0" timeOffset="489226.4509">6165 9490 665 0,'7'-14'269'0,"-2"6"-28"0,-4 0 10 0,2 1-40 15,-3 3-14-15,1-1 1 0,-2 2-36 0,1 3 7 16,0 0-37-16,-7-1-10 0,3 2 1 16,-8 7 16-16,0 1-38 0,-1 3-14 0,2 3 5 15,-1-1 18-15,3 3-30 0,0-1 19 0,-3 5-46 16,6 1-15-16,2 0 28 0,0 0-22 15,2 2 1-15,0-2-13 0,2 0-7 0,0-12-17 16,0 4-6-16,15 19 4 0,-7-16-42 16,-3-4-21-16,4 0-35 0,3-1-50 0,2-4-13 15,1-2 14-15,0-4-209 0,2 0-56 0,-7-2 20 16,3 0 24-16,21-13 2 0,-13 1 24 16,0-2 2-16,7-4 31 0</inkml:trace>
  <inkml:trace contextRef="#ctx0" brushRef="#br0" timeOffset="489577.7797">6616 9272 634 0,'0'-12'378'0,"0"3"-57"0,-2 3 10 16,2 1-33-16,0 0-39 0,2 1-26 0,-2-1-29 16,1 4-9-16,0 1-17 0,1 1-1 15,2 3-13-15,4 10 7 0,0 2-6 0,-2 3-12 0,1 1-27 16,1 2-8-16,3 3-6 0,-5 4 3 15,0-1-11-15,-1 3 2 0,-1 0-11 16,2-2-19-16,-1 2-5 0,-4 0 4 16,-1 1-13-16,0-17-20 0,0 8-8 0,0 4 16 15,0 1-11-15,-16 29 3 0,9-31-8 0,-2 0-14 16,-2-1 18-16,-1-3-15 0,0-2-16 16,-2-1 8-16,-3 2-3 0,2-3 14 0,0-1-14 15,-2-3-19-15,2-4-8 0,-1 2 6 16,4-4-39-16,2-2-26 0,2-3 7 0,2 0-87 15,0-3-66-15,6 0-47 0,0 0 28 16,-8-10-231-16,9 4 36 0,6-9-43 0,5-4 33 16,-1-1 61-16,1-2 50 0,5 0-6 15,1-6 15-15,-1 0 12 0,6 0 5 0</inkml:trace>
  <inkml:trace contextRef="#ctx0" brushRef="#br0" timeOffset="489881.3006">7187 9525 520 0,'13'-3'387'0,"4"-5"-66"16,-4 5 64-16,2-1-58 0,-1-3-27 0,1 1-49 16,1 2-11-16,0-1-22 0,1 0-16 0,-1 1-47 15,0 2-19-15,-2 0-13 0,-14 2 3 0,12 0-14 16,-2 0-95-16,-1 0-46 0,0 0-22 15,-9 0-60-15,8 0-42 0,-8 0 16 16,0 0-311-16,10 13 16 0,-11-8 29 0,-8 5 24 16,0 2 23-16,-5 1 23 0,1 3-1 0,-1-3 66 15</inkml:trace>
  <inkml:trace contextRef="#ctx0" brushRef="#br0" timeOffset="490035.7679">7207 9793 383 0,'1'4'402'0,"3"-2"-57"15,-2-1-20-15,3 0-1 0,1-1-43 16,0 0-32-16,1 0-36 0,13-1-29 0,-10 1-19 16,3 0-16-16,21-10 31 0,-15 7-10 0,1-3-45 15,-5 0-13-15,7 0-114 0,0-2-42 0,2 3-80 16,3-4-39-16,4 1 16 0,8 0-221 16,3 1 30-16,1-2-81 0,3 3 25 0,-2 2 44 15,3 0 40-15,5 0 19 0,-5-1-3 0</inkml:trace>
  <inkml:trace contextRef="#ctx0" brushRef="#br0" timeOffset="490462.067">8463 9549 376 0,'2'-13'408'0,"2"5"-66"16,-3-1-26-16,1 1-57 0,-1 1 4 0,1 2 3 15,-1 0-30-15,-1 1-4 0,0 4-27 0,0 0-22 16,0 0-21-16,0-8-33 0,0 8-12 15,0 0-14-15,-11-6-11 0,-1 15-10 0,-1-1-12 0,1 0-6 16,0 6-8-16,-2 2-11 0,-3 2-5 16,2 1-3-16,-1 0 2 0,1 1-33 15,-1-1 1-15,4 4 30 0,3-2-4 0,0 3-3 16,2-2 19-16,5-1-6 0,2-1-4 16,0-9-4-16,15 21-33 0,-7-14 5 0,3-1-7 15,1-2-2-15,3-3 0 0,0 0 0 16,2-5-3-16,1-1 5 0,-1-4 0 15,-10-2 27-15,7 0 1 0,2 0 22 0,23-18 2 16,-19 7 25-16,1-2-10 0,1-2 5 0,-4 1-1 16,0-3-5-16,0-3 17 0,1-1 1 15,-5-1-18-15,2 0 0 0,-2 5 11 0,-1-6 3 16,-2 0-10-16,-4 1-4 0,-2 1 3 16,-5 2-29-16,0 10 13 0,0-5-8 0,-19-14-15 15,8 13-3-15,-3 3-10 0,0 2 16 0,-1 1-3 16,3 3-20-16,0 2 1 0,2 4-24 0,1-2-34 15,9 2-39-15,-9 0 9 0,1 0-94 0,1 0-56 16,7 0-35-16,-22 19 25 0,14-12-250 0,1 1-47 16,4-2 39-16,0-3 38 0,2 2 45 15,1-1 6-15,0-4 73 0,0 0-1 0,0 7 27 16,14 12-9-16,-3-11 34 0</inkml:trace>
  <inkml:trace contextRef="#ctx0" brushRef="#br0" timeOffset="490706.9648">9022 9685 537 0,'4'-3'389'0,"0"2"-68"16,-2-2-9-16,1 1-1 0,-1 1-40 16,2 0-33-16,-2-1-28 0,0 0 2 0,0 1-2 15,0 0-54-15,-1-1-1 0,0 1-31 16,1-1 4-16,0 1-15 0,-2 0-11 0,1 1-4 15,1 0-10-15,0-1-91 0,0 0-40 0,-3-1-44 16,0 2-75-16,1 0-23 0,0 0 17 0,0-1-308 16,0-2 35-16,1 1 27 0,0 1 40 15,3-2 26-15,-1-1 19 0,7-5 34 0,0 0 1 16</inkml:trace>
  <inkml:trace contextRef="#ctx0" brushRef="#br0" timeOffset="491103.4989">9368 9394 642 0,'5'-6'376'0,"-3"0"-40"15,0 2 4-15,1 0-45 0,-1 1 16 0,0 0-55 16,-2 1-18-16,2 1-15 0,-2 0-19 16,1 0-19-16,-1 0-30 0,1 2-16 0,-1 1-19 15,0 1 8-15,-1 1-11 0,0 2-14 16,1-1 6-16,-4 11 9 0,-1 1-8 0,2-1-6 15,0 3-14-15,-2-1-4 0,-2 3 3 0,3 0-3 16,1-2 2-16,-1 4-13 0,0 0-2 0,1 1-5 16,1 0 1-16,-1 2-7 0,0-2-13 15,-1-3 2-15,0 2-3 0,1-2-7 16,-1 1 8-16,-1-4-2 0,2-1-5 0,-1 0-3 16,1-6 0-16,1-2-9 0,-1 7-16 0,1-5-1 15,0-2-4-15,1-2 8 0,0-1 6 0,1 0-12 16,-2-1 6-16,2-1-6 0,0-1-6 15,-1 1 5-15,-2-1-13 0,3-1 6 0,-3 0-52 16,2 0-25-16,1 0-46 0,0-2 13 0,0 0-119 16,0 0-40-16,0 0-56 0,0 0 27 15,0 0-195-15,0 0-9 0,-11 7 38 0,7-5 34 16,0-2 19-16,0 1 54 0,-1 0 22 16,1 2 13-16,0-1-22 0,1-1 69 15</inkml:trace>
  <inkml:trace contextRef="#ctx0" brushRef="#br0" timeOffset="491393.5415">9192 9953 699 0,'-4'2'252'0,"0"0"-28"16,0-1 18-16,1 0-8 0,0 2 14 16,0-3-13-16,2 2-27 0,-1-1 6 0,0 0-25 15,2 1 12-15,0-2-32 0,2 0-14 16,0 1-6-16,3 1-15 0,0-1-16 0,1 1-14 16,2-2 13-16,-1 0 14 0,1 0-32 0,11 2-14 15,-4-2 12-15,-2 0-5 0,-4 0-1 16,5 0 5-16,2 0-14 0,2 0 7 0,18-10-4 15,-17 7-2-15,-1-1-11 0,-3 1-3 0,1-3-21 16,-3 5 5-16,4-4-13 0,-6 3 10 16,0-2-11-16,-2 2 2 0,-2-1-13 0,-2 1 5 15,0-3-37-15,-2 3-9 0,2 0-33 16,-2-1-32-16,1 0 10 0,-2-1-85 0,1-1-43 16,-3-1-47-16,1 2 25 0,-1 4-204 15,0-10-78-15,-10-17 39 0,2 10 33 0,4-2 30 16,-4 1 27-16,2 0 23 0,-2-1 47 15,1 1-1-15,2 4 4 0</inkml:trace>
  <inkml:trace contextRef="#ctx0" brushRef="#br0" timeOffset="491824.5155">9386 9388 710 0,'0'-5'305'0,"1"0"-44"15,-1 1-19-15,-1-2-10 0,2 1-24 0,-1 1-4 16,-1 1 2-16,1-2-45 0,0 4-27 0,-1-3-9 16,0 1 20-16,0 1-43 0,-3 1 35 0,4 1-2 15,-7-2-17-15,3 1-18 0,-1 2-8 16,-1-1-10-16,-9 5-8 0,6-5-8 15,-18 6 6-15,9-2 17 0,-1 1-9 0,0 1 13 16,0-1-42-16,-2 0 20 0,1 0-14 16,1 1-8-16,-2-1-6 0,3 1-22 15,-1-3 14-15,9 2-2 0,-5 0 6 0,4-1-30 16,1 0 26-16,3-3-14 0,1 0-1 0,1 2 1 16,1-1-4-16,0-1-12 0,0 0 15 15,1-1-17-15,1 2-3 0,-1-1-95 16,0 1-45-16,1-2-59 0,-1 0 19 15,3 0-344-15,0 0 50 0,0 0 28 0,-4-12 31 16,3 8-14-16,0-2 25 0,0-2 25 0,-1 3 13 16,-3-10 68-16</inkml:trace>
  <inkml:trace contextRef="#ctx0" brushRef="#br0" timeOffset="493806.3801">6782 8982 395 0,'0'0'248'0,"14"0"-35"15,-14 0-27-15,0 0-6 0,0 0-12 0,0 0 3 16,0 0-35-16,0 0-6 0,13 0-11 0,-13 0 8 15,29 5-17-15,-20 5 6 0,4 3 3 0,-1 1-20 16,4 0-5-16,-4 1-4 0,3 1-1 16,-3 2-25-16,0 1 1 0,0 1 16 0,2-2 5 15,0 6-28-15,-3-1 0 0,0-1 18 16,0 3-29-16,-1 0 9 0,-3 3-9 0,0 0-10 16,2 2 7-16,-6 2 14 0,2 1-40 0,-2 3 26 15,-2 3-16-15,-1 0 8 0,0 5-18 16,0-23-6-16,0 10 38 0,0 6-54 0,0 3 10 15,0 2 15-15,0 0 20 0,0 1-34 0,0 1 1 16,0-1 13-16,0 1-1 0,-6 0-6 16,-3 43 12-16,6-45-28 0,-3-2-11 0,0-2 24 15,-2 1-13-15,-1-4 15 0,-2-1-33 0,2-1 36 16,-2-2-11-16,-3-1 35 0,2-3-50 16,-4-1 29-16,2-2-7 0,-5 0 35 0,4-1-39 15,-2-3-20-15,0-2 34 0,0-1 1 16,-2-2-3-16,2 1-1 0,-1 2-2 0,3-5-1 15,-1-1-2-15,1-1-27 0,4-2 23 16,0 0-4-16,0-4 20 0,3 0-4 0,2-2 0 16,1 2-3-16,2-2-2 0,-9 6-13 0,6-9 1 15,1 4 15-15,2-1 0 0,1-2-4 0,0 1 0 16,1 1-3-16,-1-3-9 0,0 0-1 16,0 1 1-16,2-1-14 0,0 1 1 15,0-1 24-15,0 0-1 0,0 0-80 0,-2-5-62 16,1 2-36-16,-1-2-45 0,1 0 21 0,0-2-278 15,1 0 34-15,0-1 32 0,0-1 28 16,0-5 26-16,0-3-19 0,0 1 24 0,0-3 31 16,-15-16-29-16</inkml:trace>
  <inkml:trace contextRef="#ctx0" brushRef="#br0" timeOffset="504557.0878">13346 6072 280 0,'-15'0'336'0,"15"0"-47"0,0 0-46 0,0 0 2 0,-16 0-49 16,16 0-19-16,-20-6 3 0,18 6-40 0,0 0 2 15,-1 0-13-15,6 0 9 0,-3 0-45 0,2 0 8 16,2 0-17-16,3 1-11 0,-1-1-11 16,3-1-10-16,14 2 10 0,-11-1 22 15,5 0-6-15,4 0-50 0,1 0 2 0,0 0 15 16,1 0-29-16,0 0 8 0,3 0 5 0,-4 0 7 15,3 0-29-15,0 0 4 0,0 0 2 16,24 10 14-16,-24-10-14 0,-2 1 7 0,-1-1-3 16,0 1-3-16,1-1-2 0,-12 0 13 0,5 0-6 15,2 0 0-15,0 0-3 0,0 0 21 16,-3 0-31-16,1 0 6 0,-1 0 7 0,-1 0 12 16,-3 0-22-16,-2 0 27 0,-1 0-34 0,-2 0 14 15,-6 0-9-15,9 0-23 0,-9 0 56 16,7 0-20-16,-7 0 8 0,6 0-42 0,-6 0 20 15,0 0 4-15,0 0 12 0,0 0-5 16,12 5-4-16,-12-5 34 0,-4 2-34 0,-1-2-20 0,0 2-4 16,-2-1 29-16,-12 2 10 0,-6-1-19 15,2 4 6-15,-6-3-1 0,2-2-9 0,-1 1-5 16,-3-1-13-16,2-1 27 0,-2 2 13 16,15-2-4-16,-6 0-2 0,-6 0-8 0,-1 0-19 15,0 0 29-15,2 0-20 0,3 0-11 0,-3 0 0 16,4 0 44-16,5 0 4 0,3 0 11 15,4 0-6-15,-1 0-4 0,5 0 7 0,-1 0-9 0,8 0 11 16,-8 0-10-16,8 0 2 16,-6 0-7-16,6 0 9 0,0 0-29 0,-7 0 24 15,7 0-15-15,-6-2-1 0,8 2-16 0,2 0-16 16,3 2 33-16,11-2-6 0,3-3-6 16,-8 3-29-16,7 0 22 0,2 0 12 0,7 0-17 15,3 0-5-15,1 0 28 0,4 0-9 0,1 0 0 16,0 0-17-16,0 0 20 0,3 0 0 0,-3 0-20 15,0 0 5-15,0 0-2 0,39 14-22 16,-62-14 31-16,12 0-22 0,5 0 7 0,1 0-18 16,-1 0 26-16,-1 0 2 0,-4 0 6 15,-2 0-28-15,-3 0 29 0,-4 0 19 0,-2 0-35 16,-3 0 32-16,-1 0-35 0,-3 0-2 0,-3 0 15 16,-6 0 3-16,7 0-27 0,-7 0 24 0,10 0 3 15,-10 0 9-15,6 0-16 0,-6 0 4 16,0 0-16-16,8 0 30 0,-8 0 3 15,0 0-43-15,0 0 14 0,7 0 35 0,-7 0-15 16,0 0-16-16,0 0 1 0,0 0 12 0,0 0 2 16,0 0-3-16,12 12-28 0,-12-12 5 15,0 2 24-15,2-2-31 0,-2-2 19 0,0 2 9 16,0 0-7-16,0 2-34 0,0-4 17 0,0 2-13 16,2 2 24-16,-2-2 1 0,0 1 0 15,0-2 1-15,-2 1-118 0,0-2-37 0,2-1-6 16,-2 0-7-16,2-1-30 0,-2-1-32 0,2-1 22 15,2 2-257-15,-4-3 14 0,1 1 49 16,1 0 24-16,-9-12 36 0,2 7 29 16,-1-4-7-16,1 7 58 0</inkml:trace>
  <inkml:trace contextRef="#ctx0" brushRef="#br0" timeOffset="510677.111">18301 15200 371 0,'0'0'146'0,"0"-15"43"0,-21-5-63 0,20 13 29 0,-3 1-36 16,2 0 22-16,-2-9-34 0,2 6-11 15,-2 1 3-15,3 5 10 0,0-3-24 0,-1 2 7 16,1 0-23-16,1 1 10 0,-1 0-23 0,0 2 0 16,1 0 12-16,-1-1-19 0,0 1-15 15,0 0 14-15,1 0-35 0,-1 1 16 0,1 1-1 16,0-1 2-16,0 2-3 0,2 4 7 15,-2-2-7-15,2 3 20 0,1 11-14 0,1-2-6 16,0 4 27-16,-1 1-16 0,1-1 3 16,-1-1-8-16,3 3-11 0,-6-13-6 0,0 8-3 15,0 2 17-15,0 4 8 0,0-2-9 0,10 27-19 16,-9-23-1-16,2 3 21 0,-1 0-29 16,3-2 1-16,-3 5 17 0,-1-6-4 0,-1-11 1 15,0 5 14-15,0 1-32 0,0 2 7 16,0 0-15-16,-10 24 26 0,10-24-25 15,-3-4 36-15,2 0-14 0,1 1-6 0,0 1-16 16,-4-3 20-16,4-4 4 0,-1-2-32 0,1-11 16 16,0 9-2-16,0-2 13 0,0-1-7 15,0 2-16-15,0-8 24 0,0 7 16 0,0 0-30 16,0-7-4-16,0 0 5 0,0 8 32 0,0-8-30 16,0 6-5-16,0-6 17 0,-5 6-7 15,4-8 4-15,2-1-10 0,0-3-3 0,-3-10 18 16,0-5-2-16,2 10 5 0,0-7 1 0,0-7-16 15,0-2-2-15,0 0-17 0,0-4 23 16,0-1 1-16,0 0-16 0,0-1 1 0,0 0 20 16,0 1-3-16,0 0-12 0,0 1-13 15,0-2 18-15,0 3-13 0,0 0 23 0,0-1-16 16,0 3 18-16,0-2-28 0,0 0 18 0,0-1-3 16,0 0 19-16,0 2-6 0,0 0-18 15,0 4 8-15,0-2-7 0,0-1-12 16,0 3 22-16,2-22-7 0,4 26 14 0,-3 0-7 15,2 3-4-15,1-2 26 0,3 2-33 0,0 1-7 16,1 1 16-16,3 1-5 0,-1 1 16 0,3 3-16 16,-2 1-2-16,3 0 9 0,2 3-3 15,1 7-17-15,-11 0 37 0,8 0-13 0,2 0-15 16,15 18 0-16,-16-7-6 0,-4 4 9 16,0 2 14-16,0 2 2 0,-4 0-18 0,-1 3 2 15,-1 1 0-15,-4-4 20 0,-1 2-16 0,-2-10-2 16,0 5 31-16,-14 20-20 0,9-15 5 15,-6 0 3-15,2 0 10 0,-2 0-29 0,3 1 24 16,-2-3 16-16,4-1 2 0,-5 0-23 0,1-3-4 16,-3 1-2-16,5 1-12 0,-3-1 0 0,3-2-1 15,-5 0 3-15,7-6 24 0,-6 5-24 16,3 2 3-16,-2-5 5 0,1 1-27 0,1-1 17 16,3-3 12-16,-1-1-36 0,2 0 13 0,-2 0-2 15,-2 4-6-15,-1-1-7 0,1-3-18 16,2-2-44-16,0 2-9 0,-5 1-6 0,4 0-19 15,2-2-10-15,3-1 13 0,-2 3-216 0,1-3-76 16,2-1 27-16,-2 0 24 0,0 1 48 16,3 0 20-16,-6 10 23 0</inkml:trace>
  <inkml:trace contextRef="#ctx0" brushRef="#br0" timeOffset="541836.8425">13346 6311 483 0,'-15'0'112'16,"15"0"-7"-16,0 0 35 0,0 0-41 15,0 0-32-15,0 0 9 0,-14 0 24 0,14 0-1 16,0 0-23-16,0 0 10 0,-20 23-8 0,20-23-15 15,-2 0 16-15,2 0-12 0,-2 0 8 16,2 1-37-16,-2 0 30 0,2-1-10 0,0 0 0 16,-3 2-11-16,3-1-4 0,0 0 14 0,0 0-13 15,-2 0-5-15,4-1 16 0,-2 0-16 16,3 2 4-16,-3-3-10 0,0 1 1 0,2 2 21 16,0 0-4-16,0-2-20 0,3 3 3 0,-1-2-3 15,0 1 0-15,1-1 0 0,4-1 10 0,-4 0 9 16,3 2-30-16,15 1 6 0,-3-2-11 15,5-1 2-15,-13 0-3 0,5 0 26 0,4 0-29 16,1 0 20-16,2 0-17 0,-1 0-10 16,27-13 2-16,-25 10 8 0,1 1 3 0,-1 0-14 15,-1 0-2-15,-1-1 18 0,-1 0-1 0,3 0-5 16,-3 1-19-16,-1 0 15 0,3 0 4 16,-3-2-19-16,1 2 24 0,-4-2-27 0,-6 2 9 15,-2 1 12-15,-1 0-20 0,1 1-4 0,-2-2 20 16,-3 2-5-16,1-1-18 0,0 0 12 0,-2 1 1 15,0 0 0-15,-1 0 2 0,-1 0 14 16,-2 0 11-16,0 0-9 0,0 0-15 16,4 2 1-16,-6-2 18 0,0 2-5 0,-1 0-18 15,-3-2 27-15,2 2-19 0,-13 2 8 0,4-1-19 16,-7 2 4-16,3-2-4 0,2 3 10 0,-3-4-12 16,-1 3 11-16,0-2-13 0,-1 2 31 15,0-1-13-15,1 0-5 0,-3 0 28 0,5 0-20 16,-6 0-16-16,-2-1 13 0,-2-1-14 15,7 2 41-15,-2 2-7 0,9-5-6 0,-10 2-14 16,2-3-2-16,2 3 17 0,-2-2 10 0,3 5-25 16,0-4 33-16,0 0-9 0,5-1-25 15,-1-1 38-15,1 4-14 0,4-2-24 0,-1-1 21 16,2 0-33-16,3 1 20 0,-1-2 7 0,0 1-20 16,4 0 7-16,0-1-5 0,0 1-3 0,2-1 27 15,0 0 13-15,8-1-26 0,-4 0 3 16,15 0-24-16,2-3 8 0,2-2 4 0,8 3-2 15,-4-5 23-15,4 1-8 0,3 1-6 16,-2-1-6-16,6-1-3 0,0 0 5 0,-5 2 7 16,3-2-20-16,0 2 25 0,-4-2-31 0,0 1 19 15,1 4 2-15,-1-2-16 0,-5 2 29 16,-1-3 0-16,-6 3-22 0,-1-1 13 0,-4 1-29 16,-1 1 18-16,-5 0-15 0,-1 0 4 15,0 0 5-15,-2 2 4 0,-1 0-11 0,1-1 33 16,-3 1-26-16,1-1 2 0,-2 1-26 15,3 0-16-15,-3 0 24 0,1-2-31 0,1 1-22 16,-4 1-3-16,2-2-14 0,-2 1-25 0,2 0-63 16,-2-2 16-16,0 0-228 0,0-1-9 0,0 1 6 15,0 3 18-15,0 0 17 0,0-7 18 0,0-3 12 16,-11-15 38-16</inkml:trace>
  <inkml:trace contextRef="#ctx0" brushRef="#br0" timeOffset="542799.4681">15173 663 464 0,'0'0'268'0,"0"0"-17"0,0 0-23 15,0-13-27-15,0 13-13 0,0 0-30 0,0 0-1 16,0 0-32-16,0 0-4 0,0 0-34 15,0 0 17-15,0 0-6 0,0 0-37 0,13 0-1 16,-13 0-8-16,0 0 6 0,20 7-7 0,-18 1-9 16,7 2-14-16,-2 1 7 0,3 2-11 0,-4 5 10 15,3-3 10-15,-2 1-24 0,0 1 24 16,0 3-25-16,-1 3 14 0,3-1-13 0,-9-10-2 16,0 7 5-16,0 3-10 0,10 28 7 0,-4-22-5 15,-4 0 11-15,3 3 9 0,-2 1-18 16,0-2-15-16,-3-16 23 0,0 9-19 0,0 0 24 15,0-1-23-15,0-2 15 0,0-1 1 0,9 19 15 16,-7-21-12-16,0-5-19 0,-2-12 6 16,0 11 2-16,0-1 26 0,0-2-2 0,0 1-21 15,0-3 16-15,0-6-17 0,0 7 10 0,0-1-8 16,0-6 4-16,0 9-17 0,0-9-1 16,0 6 5-16,0-6 12 0,0 7 2 15,0-7-25-15,0 7 16 0,0-7-2 0,0 6-28 16,0-6-26-16,0 0-24 0,0 0-40 0,-11 11-19 15,8-10 12-15,1-1-177 0,0-3 24 16,0-1-176-16,0-15 29 0,-2-3 50 0,4 7 20 16,0-4 39-16,0-3-4 0</inkml:trace>
  <inkml:trace contextRef="#ctx0" brushRef="#br0" timeOffset="543440.5113">15743 694 635 0,'4'-4'266'0,"-3"1"-26"0,0-4-9 0,1 3-13 0,-2-1-31 15,0 3-2-15,-1 3-16 0,3-4-9 0,-2 3-19 16,2-4 2-16,-1 1-9 0,-1 1-10 15,-1 2-46-15,1 0 11 0,1 0-25 0,-6 0-17 16,4-1 16-16,1 7-22 0,6-6 0 16,-7 4-9-16,-2-1 3 0,-1 4 1 0,6 2-20 15,-8 1 21-15,1 7-6 0,0-2-9 16,-1 1 9-16,-2 1 5 0,-1 4-16 0,2-1 11 16,1 3-15-16,-2 0-9 0,4-2 11 0,-3-1-2 15,3 5 6-15,-2-1-20 0,0 1 8 16,5 2-1-16,-2-1 0 0,3-15 18 0,0 7-26 15,0 4 7-15,0 0 10 0,0 0-5 16,15 25 31-16,-11-25-44 0,4-3 37 0,-1-2-20 16,2-3-12-16,-1-2 39 0,2 3-28 15,1-3-21-15,2-3 40 0,-2-2-23 0,5 2 23 16,-3-4 1-16,1 1 3 0,-3-3-2 0,0-2-5 16,-2 1-2-16,-1-2-4 0,-8 0-3 0,8 0 60 15,0 0-10-15,18-12 24 0,-10 1-10 16,-2 6 8-16,-1-8-14 0,-3 0 8 0,-6-2 3 15,3 0-5-15,3 1-14 0,-6 2 1 16,-1-5 9-16,2 2-10 0,-5 6 0 0,0-3-27 16,0-3 0-16,0 2 20 0,-12-12-27 0,7 12 16 15,-1 1-7-15,0 2-19 0,-2 0 7 0,3-3-5 16,-3 8-5-16,0-2 0 0,0-3-6 0,0 8-4 16,1-4 2-16,-3 2-12 0,1 2-7 15,-3-5-18-15,1 7-32 0,4 0-13 0,-1 0 4 16,-5 0-113-16,2 0-34 0,-2 0-40 15,-12 11-40-15,16-8-18 0,9-3 32 0,-10 0-263 16,3 0 53-16,7 0 28 0,-9 2 31 0,10-5 30 16,4 1 14-16,2-4 44 0,7-2 16 15,-2-2-19-15</inkml:trace>
  <inkml:trace contextRef="#ctx0" brushRef="#br0" timeOffset="544100.3002">16356 688 283 0,'0'-5'335'0,"0"-1"-24"15,2-1-32-15,-2 1-32 0,-6 3-42 0,11 0 5 16,-6-4-22-16,-1 5 19 0,1-1-39 0,0 1-16 15,3 0-39-15,-2-1 0 0,-2 8-21 16,2-7 13-16,2 2-25 0,-4 0 2 0,-2 3-32 16,-1 0-16-16,-1 0 13 0,-1 3-12 0,0 0 27 15,-3 5-46-15,0-2 10 0,-4 0-9 16,4 1 3-16,-3-4 10 0,2 13-16 0,1-7-5 16,1 4 4-16,1 0 7 0,-1 1-1 15,7-2 11-15,-4 3-12 0,-1 2-14 0,4-3 7 16,2 1 12-16,1-11-6 0,0 5 9 0,0 3-16 15,0-1 42-15,0 2-2 0,13 14-48 16,-4-14 39-16,-2 0-25 0,0-2-3 0,2 2 44 16,1-6-27-16,0-1 2 0,3 4-4 0,1-4 8 15,2-3-3-15,0 2 10 0,5-6-5 16,-4 0-3-16,0-2-5 0,2 1-2 0,-10-1 41 16,4 0-46-16,19-10 33 0,-13 5 4 0,-1-5-3 15,1 1-2-15,1-7 11 0,-2 1-3 0,-1-4 6 16,1 2-4-16,1-4 0 0,0 2 11 15,-2-3-1-15,-5 1 7 0,1-4 12 0,-2 5-23 16,0-1 11-16,-5 6 2 0,-1-4 3 16,-3 0-11-16,-1 1-16 0,-1 8 27 0,0-3-33 15,0-2 21-15,-15-16-24 0,5 17-16 0,-1 0 12 16,0 1 11-16,0 2-2 0,-2-1-24 16,-2 4-1-16,-1-1 3 0,-1 2-15 15,1 1-1-15,0 0-14 0,0 3 24 0,-1 0-15 16,1 2 6-16,1 5-23 0,15-4 6 0,-13 0-19 15,-1 0-9-15,3 0-27 0,1 0-18 0,-2 0-39 16,4 0-26-16,0 0 12 0,-10 18-94 16,10-14-47-16,2 2-30 0,2-2-7 0,2 3 27 15,0-1-212-15,6-5-19 0,1 3 23 0,4-2 33 16,2-1 33-16,3-2 26 0,8 8-2 16,-2-10 24-16,2 1 94 0,4 0-55 0</inkml:trace>
  <inkml:trace contextRef="#ctx0" brushRef="#br0" timeOffset="544585.843">17282 626 437 0,'3'-5'327'0,"1"-3"-22"0,-2-3-14 0,-1 3-49 16,3-2-5-16,-6 2 0 0,3-1-36 15,2 3 15-15,-4 0-31 0,-2 3 0 0,0-3-21 16,1 2-17-16,1 0-16 0,-6-1-14 0,5 2-14 16,-4 0-8-16,0 0 4 0,0 0-22 0,-1 2-7 15,-2 2-9-15,2 1-9 0,-9 0-14 16,5 3-4-16,-1 0-11 0,5-2 10 0,-6 4-11 16,0-2-6-16,2 3-1 0,-1 3 17 15,0-3 1-15,0 5-3 0,3-1-43 0,0 0 34 16,1 1-13-16,0-1 1 0,-2 2-3 15,4 0 1-15,1-1 15 0,0 3-1 0,2 5 4 16,1-6 2-16,-1 5 10 0,2-3-5 0,-4 2-47 16,5-11 0-16,0 6 44 0,16 21 2 15,-7-17 12-15,-1 0-1 0,1 0-12 0,0 0-34 16,5-2 24-16,-2 0-15 0,3-3 34 0,1-1-2 16,1 4-13-16,1-5 8 0,0 4-1 15,1-3-2-15,1-2-9 0,-2-3-2 16,-2 3-1-16,1-2 16 0,-1-2-21 0,0-4-15 15,-1 1-38-15,4-2 3 0,-2-1-60 0,-10 0-19 16,11-17-15-16,-2 7-40 0,-5-2-29 16,0-3-26-16,-2-4 20 0,-1 0-159 0,-1-3-94 15,1 1 32-15,2 0-24 0,-6 1 27 0,2 3 24 16,-1-1 30-16,-4 3 1 0</inkml:trace>
  <inkml:trace contextRef="#ctx0" brushRef="#br0" timeOffset="545368.7596">17480 721 229 0,'1'-4'321'0,"0"-5"-53"0,-3 5-13 16,2-4-19-16,1 6 6 0,-1-4-14 0,-1 1-11 16,3 1 5-16,1 1-30 0,-1-2-7 15,1 8 8-15,-3-7-23 0,-1 3-6 0,0 1-18 16,0 0-16-16,4 1-14 0,2 0-12 0,0 4 4 16,1 1-24-16,1 0-16 0,2 0 3 15,3 1-8-15,-2 7-1 0,-3 4-4 0,4-5-8 16,-9 2 7-16,5 0-29 0,-3 3 4 0,0-1 24 15,-2 1-35-15,0-1 2 0,-2-8 15 16,0 5-12-16,0 0-3 0,0 1-1 0,0 0-4 16,0-2 0-16,-8 14-8 0,5-17-6 15,-2 0 19-15,2-2-14 0,0-1-1 0,-1-4 0 16,2-3 0-16,0 4 18 0,2 0-17 0,-1-2 8 16,1-2-1-16,1 0 19 0,0 0 27 0,-2-3 0 15,5-1-7-15,-3-6-6 0,-1 0 0 16,3-1-13-16,-3 4 11 0,6-22-8 0,0 9-3 15,2-2-7-15,0 3 2 0,2-6-21 0,0 1 25 16,0 5-15-16,-3-3 15 0,4 4-16 16,-3 4 12-16,-2 1-18 0,-1 1 18 0,0 5-14 15,3 2 4-15,-4-1-14 0,2 4 7 16,2 2-1-16,0 3-4 0,0 2 3 16,4 0-7-16,5 2 8 0,-7 4-6 0,-1 1-1 15,-7-1-5-15,10 3 7 0,-4 2-4 0,-1 0-5 16,3 2-7-16,-1-2 6 0,-5 0 4 15,-1 2-1-15,-1-8 2 0,-1-1-3 0,2 5 5 16,-3-14-17-16,0 10 20 0,0-1 3 0,-11 9-20 16,11-18 8-16,0 0-5 0,0 7 7 0,0-7 3 15,0 0-10-15,0 0 16 0,0 6 6 0,0-6-11 16,2 9 37-16,0-7-3 0,-1-4 6 16,-1 1-2-16,0-5 20 0,2-2-11 0,2-4-18 15,2-1-11-15,5-11 12 0,-7 5-3 16,7-2-19-16,0-1 10 0,0 5-2 0,-1-3 9 15,-2 11-8-15,3-5-18 0,-1 4-5 0,-1 0 2 16,-2 3 3-16,0 3-5 0,-1 1 4 16,-6 3-4-16,17 5 23 0,-6 3-15 15,1-5-7-15,-1 5-3 0,0 2 21 0,1 4-9 16,-1-2 7-16,0 1-25 0,0 1 16 0,-2 1-17 16,1 2 11-16,0-5-6 0,-3 3 11 0,-1 4 3 15,-1-3 6-15,1 1-2 0,0-1-3 16,-1-2-22-16,-3 0 24 0,0 1-25 15,0-3 13-15,-1-6-13 0,0 5 13 0,-1-11-23 16,0 8-9-16,0 0-12 0,0-1-30 0,0-1-24 16,0 1-25-16,0-7 10 0,-11 14-97 0,4-12-33 15,-1 1-75-15,-2-3 27 0,-8 1-245 0,18-1 43 16,-13 0 37-16,-2 0-6 0,-1 0 75 16,-1 0 27-16,-3 0 25 0,-33 11 21 0,28-7 22 15,-3 4 11-15,-6 1 8 0</inkml:trace>
  <inkml:trace contextRef="#ctx0" brushRef="#br0" timeOffset="546380.9079">15197 1771 241 0,'0'0'261'0,"0"0"-31"0,0 0-28 15,3 0-27-15,-3 0-25 0,5 0 3 0,-3-1 7 16,1 1-29-16,0 0-7 0,3 0-1 0,-1-1-7 15,2 1-3-15,0 0-32 0,3 0 4 16,4 0 2-16,0 0-15 0,20-11 1 0,-14 8-3 16,-1 1-1-16,0-2 6 0,3 3-14 15,4-2 2-15,-3 0-9 0,0 0-10 0,3-1 16 16,1 1 9-16,1-2-12 0,2-1-10 16,1 2-2-16,0-3 5 0,-3 3-5 0,1-3-16 15,3 2 19-15,-1-1-6 0,1-2-15 0,2-1-6 16,2 2 4-16,-2-1 19 0,1 0-15 0,-1-2-15 15,-3 2 20-15,3 1-8 0,0-2 0 0,1 2 13 16,-3-1-40-16,4 1 5 0,-1-2 27 16,-1 0 5-16,2 4-26 0,-1-3-2 15,0 1 15-15,3 1-8 0,0-2 7 0,-2 1-17 16,1 0 18-16,3 0-18 0,-3 1 3 0,-1-2-4 16,1 1-8-16,2 0 35 0,-1-1-41 15,0 1 17-15,-4 2-3 0,-1-1 17 16,-1 0 15-16,0 2-31 0,0-3 11 0,1 3-6 15,-1-3 4-15,-1 1 11 0,2 0-38 16,-2 0 3-16,1-1 13 0,2 0-13 0,1 0 38 0,-3 0-14 16,0 2-24-16,1-4 1 0,1 3 56 15,0-2-4-15,0 2-60 0,-2-2 1 0,2 0 1 16,-4 4 34-16,30-8-33 0,-11 2 25 0,-4 0-5 16,2 0-14-16,-10 0 30 0,7 5 2 15,0-5-25-15,-2 0 0 0,3 2-1 0,-2 2 3 16,4-1-11-16,-1 0-5 0,-1 0 37 0,0 1-6 15,-1-1 3-15,-1-2-2 0,-1 5-2 16,-4-1 0-16,0 0-1 0,-6 0-26 0,-6 3 24 16,2-3-3-16,-3 2-26 0,-3 2 3 0,-1-3 38 15,-7 2 5-15,2 0-3 0,-9 2-26 16,3 0 0-16,1 0 38 0,-2 0 6 0,1 0 2 16,12-10-12-16,-12 9-21 0,-3-1 9 0,2 2-18 15,-3-1 34-15,2-1-18 0,-1 1 6 16,0-1 9-16,0 2-14 0,-1-2 6 0,-1 2 9 15,-2 0-27-15,-1 0 3 0,5-2-3 0,-2 2 14 16,-5 0 6-16,0 0-25 0,0 0 10 0,0 0-7 16,0 0-2-16,11-1-19 0,-11 0 16 15,2 0 1-15,-2 0-18 0,5 2 1 0,-7-1-94 16,-3 1-42-16,4-2-24 0,-4-2-68 0,4-1 23 16,-9-2-294-16,-3 1 37 0,3-1 36 0,-9-6 37 15,3 0 25-15,-2-4 26 0,4-1 51 16,-4 0 12-16,5-5-31 0</inkml:trace>
  <inkml:trace contextRef="#ctx0" brushRef="#br0" timeOffset="551400.099">22202 1071 275 0,'-5'-2'254'0,"2"2"-59"0,-1-2 9 15,-3 2-27-15,0 0-14 0,2 2 4 16,-3 3-26-16,0 0-15 0,-1 2-4 0,2 1-13 16,-3-1 4-16,-1 1-25 0,5 3 15 15,-1 2-24-15,-2-5-8 0,1 2 5 0,2 2 2 16,0-2-21-16,0 1 18 0,-1 0-14 16,3-1-20-16,1-1 8 0,-1 1-2 0,-1 2 22 15,5-2-19-15,-1-3-6 0,1-7 28 0,0 9-14 16,0-2 15-16,11 15-13 0,-3-7 12 0,0-2 19 15,3 1-24-15,3-1-34 0,0 0 21 16,1 1-5-16,1-1 4 0,4 2-20 16,-5-2 22-16,2-1-36 0,-1 0 37 0,0 1-12 15,-5-4-18-15,4 2-21 0,-2 1 29 0,-1-4-4 16,-1 2-27-16,-2 0 31 0,-2-2-13 16,-2-4 13-16,-1 3 0 0,-2-2-19 0,1 0-4 15,-2 0 58-15,-1-5-8 0,0 0-5 16,0 7 18-16,0 1-24 0,-13 9-6 0,3-5 5 15,-3-2-30-15,-4 1 7 0,-1-1-11 0,1 1 28 16,-1-4 5-16,1-1-12 0,-5 1-6 16,3 0-17-16,1-5-1 0,-3 4 0 15,2-3 10-15,0 1-8 0,1-1 0 0,1 0-5 16,9-3 12-16,-3 0-31 0,2 0 2 0,-1 0-85 16,0 0-9-16,3 0-37 0,-16-18-26 0,8 7-42 15,2 0 19-15,1-4-172 0,2-2-104 0,3-2 3 16,3-3 33-16,4 0 28 0,0 10 24 15,0-6 27-15,0-2 44 0,17-25 9 0</inkml:trace>
  <inkml:trace contextRef="#ctx0" brushRef="#br0" timeOffset="551632.0985">22196 1177 742 0,'10'-3'269'15,"-4"2"-22"-15,4-5-24 0,0 2 1 0,-5-1-38 16,5-1-5-16,3 3-35 0,-1-2-11 0,6 5-31 16,-2-5 7-16,0 4-19 0,1-4-36 15,2 2-23-15,1 3-35 0,-1-2-14 0,1-1-39 16,1 2-33-16,-3 1 38 0,4-1-53 16,0 1 8-16,0-2-101 0,0 2-72 0,-14 0-109 15,8 0 44-15,1 0 5 0,1 0 40 16</inkml:trace>
  <inkml:trace contextRef="#ctx0" brushRef="#br0" timeOffset="552185.9412">22788 1131 574 0,'8'-6'256'0,"-2"1"-13"15,5 1 2-15,-9-3-22 0,2 5 2 0,0-3 14 16,1 1-52-16,-3 1 9 0,1-1-22 0,-3 1-7 16,-1 0-17-16,1 3-16 0,0 0-15 15,0-7-18-15,0 7-10 0,-11-13 1 0,5 12-20 16,4 1 2-16,-7 2-9 0,1 1 19 15,-1 1-64-15,-2 0 17 0,-1 1 6 0,1 1 19 16,-1 0-38-16,-2 2 0 0,3 4-4 0,1-3 12 16,5 0-8-16,-6 1-7 0,2 1-12 15,3 2 21-15,1-2-13 0,0 4-17 0,5-8 16 16,0 5 6-16,0 0-2 0,0-2-33 0,0 1 44 16,0-2-45-16,8 14 35 0,-2-7 10 15,1-2-4-15,2-1-3 0,2 1 0 0,1-1-4 16,2 1-13-16,0-1-1 0,3 1 0 0,-2-2-1 15,0 3 1-15,-2-2 16 0,0-1-28 16,-1 3 26-16,2-5-24 0,-5 3 22 0,-1 1-8 16,0-4 6-16,-4-2-22 0,1 7-11 0,-2-6 23 15,-3-9-16-15,0 8 2 0,0-1 1 16,0 0 20-16,-12 4-24 0,5-7 1 0,4 0 2 16,-6 5 22-16,-1-3 17 0,-4 1-34 15,4-5 28-15,10-2-2 0,-7 0 13 0,0 0-2 16,7 0-8-16,-8 0 37 0,8 0-7 15,-14-15-2-15,11 3-24 0,2-1 18 0,-2-6-15 16,3 10 16-16,0-7-12 0,0-2-1 16,13-21-14-16,-8 17 10 0,-2 1-5 0,5-8 10 15,-2 3-13-15,-1 3 22 0,0 3 1 16,-2-2-11-16,-1 5 0 0,0 4-10 0,-2 6-7 16,0-4 16-16,0 1-6 0,0-1 1 15,-11-7-19-15,5 10 2 0,-2 1-23 0,1 4-10 0,4-3-29 16,-1 0 6-16,-4 6-107 0,2-3-49 15,1 3-33-15,7 2 22 0,-6-5-171 0,6 4-101 16,-1-2 36-16,2-1-38 0,5 0 32 0,2-2 25 16,4 0 28-16,-3 0 69 0,6-1 4 15</inkml:trace>
  <inkml:trace contextRef="#ctx0" brushRef="#br0" timeOffset="552543.8016">23238 1065 442 0,'7'-4'368'0,"2"1"-45"0,-1 0-35 0,-2 0-13 16,-2 5-37-16,-2-1 2 0,1-2-34 0,-3 1 7 15,4 1-30-15,-4 1-71 0,2 0 15 0,3 5-16 16,-3 3-22-16,-1 0-2 0,0 3 17 16,0 1-18-16,0 3-35 0,2 2 16 0,0-1-5 15,-1 3-7-15,0-3-7 0,-1 0-3 16,0 0-5-16,-1 0-4 0,2 2-13 0,-1-1 7 15,-1-1-3-15,2 2-2 0,-1-1-4 0,2-1 0 16,-3-3-4-16,0-9 35 0,0 6-5 16,0 2-5-16,0-2 16 0,0 0-7 0,0-1-4 15,0 2-5-15,0 0-5 0,0-1-6 0,0-4-22 16,0 3-1-16,0-4 1 0,0-1-5 0,-9 6 0 16,7-6-16-16,0-2-14 0,2 0-53 15,-1 1-18-15,0-2-34 0,-2 0-84 16,1-2-8-16,0-1 20 0,1 0-271 0,-1-1 37 15,1-3 29-15,1 2 23 0,0-4 21 16,2 0 22-16,7-7 38 0,-2-5 2 0</inkml:trace>
  <inkml:trace contextRef="#ctx0" brushRef="#br0" timeOffset="553481.1251">23598 1212 371 0,'1'-6'351'16,"4"-1"-42"-16,-2 2-15 0,1-1-30 0,-3 1-21 16,0 2-8-16,0-1-14 0,1 2-18 0,-1 1-43 15,-2 1-3-15,1-2-15 0,0 1-43 16,-3 2 1-16,-1 1-7 0,0 2 7 0,-7-1-43 16,-1 0 44-16,-5 5-34 0,2-3-38 15,-1 1 9-15,0 2 30 0,0 1-15 0,1-2-26 16,0 3 6-16,2-2-27 0,0-1 16 15,6 0-3-15,3-1-1 0,-2-1 8 0,1-1 7 16,-1 0-15-16,2 2 19 0,2-1-31 0,0-1-5 16,1 2-2-16,1-6 12 0,0 7-17 0,0-7 17 15,0 11 3-15,19 11-5 0,-12-10-4 16,9-1 33-16,-6-1-48 0,3 0 10 16,7-1 3-16,-4-3-18 0,5 0 24 0,-2 3-8 15,-1-3-8-15,3 1-8 0,-1 2-8 0,5-4 38 16,-4 1-20-16,1-2-19 0,1 0 2 0,-3 1 18 15,4-4 6-15,0-1-16 0,-13 0 26 0,7 0-23 16,5 0-21-16,1 0 18 0,1 0-4 16,0 0 9-16,24-14 24 0,-26 8-23 0,-2-1 11 15,-1 0 2-15,-2-1 25 0,1 0-38 0,-6 3-2 16,-1-4 12-16,-2 0 43 0,-4 1-35 16,-2 1 17-16,-1 1 1 0,-1 0-16 0,0 1-10 15,-2 5-25-15,0 0 28 0,0 0-9 16,-11-14 2-16,6 11-9 0,-9-5 13 15,-2 4 32-15,4 1-33 0,2 2-4 0,-8 0 8 16,18 1-12-16,-12 0 6 0,3 0 15 0,2 0-22 16,-1 0-15-16,8 0 11 0,-8 0-28 15,8 0 10-15,-16 11-1 0,13-10 2 0,-3 1-4 16,5-1 15-16,-3 1 7 0,2 0 13 0,-1-2-29 16,1 0 30-16,1 0-19 0,0 1 40 15,1 1-11-15,0-2 15 0,-2 0-19 0,4 1-17 16,-1-1 3-16,0 2 13 0,1-1 19 0,-2 0-34 15,2 1 39-15,0 1-3 0,1-2-3 0,1 4-2 16,5 7 15-16,-3-4 5 0,2 6-6 16,0-2-3-16,3 4-4 0,-3 0-2 0,0 3-34 15,2 0 0-15,-1-3 39 0,-3 3 3 16,3 3-11-16,-1-1 2 0,-1 2 16 0,-1-1-20 16,-3 2-15-16,1 0-1 0,-2 1-1 15,-2-14 3-15,0 7 9 0,0 1 0 0,-13 23-4 16,6-24-6-16,-1 1-2 0,-1-1 0 15,1-2 10-15,-3-4-4 0,-4 1-2 0,7-2-30 16,-3-3 3-16,1-2 18 0,3-2 32 16,0 0-23-16,-1-2-3 0,1-1-15 0,0 0 29 15,3-1 2-15,-2 0 13 0,6 0 17 0,0 0-28 16,-8 0 17-16,-2-9 5 0,7 4-10 0,1 0 13 16,-1-10 0-16,3 1-16 0,0 5-3 15,0-5 0-15,14-16 3 0,-4 10-4 0,0 0-4 16,0 2-8-16,0-1 1 0,2 1-7 0,-3 5 0 15,1 3-10-15,-2 0 6 0,-1 3-5 0,-2 0-17 16,-2 2-14-16,0 2 0 0,-1 0-101 16,1-2-32-16,-1 2-7 0,-2 3-93 0,0 0 28 15,0 0-232-15,-12-9-31 0,7 8 25 16,-2 0 47-16,-11-1 32 0,7 2 22 0,-4 0 16 16,-3 0 53-16,-2 0 13 0,-3 0-15 15</inkml:trace>
  <inkml:trace contextRef="#ctx0" brushRef="#br0" timeOffset="564757.6512">16329 11069 333 0,'0'0'238'16,"0"0"-34"-16,0-13 8 0,21-7-61 0,-4 14 11 16,5 2-13-16,-1-1-2 0,4 0-42 0,2 1-4 15,2 1 8-15,-1-1-25 0,4 0 7 16,3 0-16-16,-4 2 22 0,2-2-3 0,-5 4-20 15,-1-2 0-15,4-2 15 0,-5 1-11 16,-1 3-1-16,0 0-21 0,-4-4 21 0,-2 4-31 16,-1-2-19-16,1 2 12 0,-3 0-21 0,-5-2 24 15,1 2-5-15,-3 0 4 0,-2 0-13 0,-1 0-25 16,-6 0-8-16,0 0-34 0,10 0-29 16,-10 0-16-16,7 0-22 0,-7 0 11 0,0 0-163 15,9 0-116-15,-11 2-5 0,-1-2 32 16,1 0 23-16,-2 2 15 0,-2-1 12 0</inkml:trace>
  <inkml:trace contextRef="#ctx0" brushRef="#br0" timeOffset="565104.4733">16860 10976 539 0,'-2'0'277'0,"1"0"-17"0,1 0-15 0,-3-1-17 15,1 0-13-15,2 1-8 0,-2 0-27 0,0 0-19 16,0 0-2-16,1 0-31 0,0 1-14 15,0 2-15-15,-1 0-19 0,0 1-3 0,0 1 49 16,-7 9-53-16,4 1 8 0,-2-2 17 0,0 4 6 16,-1-1-15-16,-1 1-28 0,1 2-23 15,-1 0 15-15,1 1 19 0,1-3-31 0,-2 4-3 16,2-4-8-16,5 3-1 0,-6 0 8 0,2-2-5 16,2 1-3-16,1 1-2 0,-1-5-3 15,4-1 0-15,-2-2 4 0,2-12-1 16,0 11-5-16,0-2-31 0,0 0 12 0,0-2 21 15,0-1-16-15,0 0-21 0,22 13 13 0,-14-12 27 16,-1-2-41-16,-2 1-45 0,2-5-2 0,3 0-17 16,-10-1-52-16,6 0-51 0,5 0-21 15,18-14 19-15,-8 5-253 0,-2-1 27 0,2-1 15 16,-1-1 54-16,3-5 11 0,-1 1 9 16,0 1 20-16,3 0 30 0</inkml:trace>
  <inkml:trace contextRef="#ctx0" brushRef="#br0" timeOffset="565337.0324">17301 11139 340 0,'4'0'372'0,"-1"-2"-44"16,1-1-36-16,0 2-7 0,1 0-40 15,0 1-10-15,-1-1-4 0,0-1-75 0,2 1 1 16,0-1-23-16,13 0-18 0,-7-1 8 15,-12 3-12-15,13 0-18 0,3 0-36 0,-1 0-30 16,-3 0-11-16,-1 0-34 0,0 0-46 0,-2 0-28 16,-3 0-69-16,-6 0 13 0,9 0-101 15,-9 0-134-15,0 0 25 0,11 13 24 0,-12-8 23 16,-1-1 18-16,-1-1-41 0</inkml:trace>
  <inkml:trace contextRef="#ctx0" brushRef="#br0" timeOffset="565521.9722">17365 11272 451 0,'-5'4'218'0,"2"1"0"0,2-1-2 0,-2 0 2 16,2-1-19-16,1 0 4 0,-1-1-4 0,2 1-10 16,0 0-11-16,2-2-36 0,0 1 15 15,1 1-41-15,2-2 14 0,1 1-4 0,0-2-6 16,1 0-32-16,0 0-12 0,12 0-42 0,-10 0-15 16,2 0-5-16,4 0-40 0,0 0-34 15,-2 0-31-15,3 0-50 0,2 0 13 0,24-14-144 16,-23 10-132-16,3-1 27 0,3-2-8 15,-1 1 27-15,-3 1 51 0,5-2-7 0</inkml:trace>
  <inkml:trace contextRef="#ctx0" brushRef="#br0" timeOffset="565893.4084">17966 11169 377 0,'11'-9'323'0,"-1"-2"-40"0,-1 5-14 16,-2 0 8-16,-3 0-14 0,-1 1 22 15,0 1-28-15,0 1-44 0,-2 0-11 0,0 1-57 16,-1 2 2-16,0 0-52 0,-5 0 31 0,0 1-48 15,1 2-4-15,-10 7-14 0,-2-3 23 16,5 1-24-16,1 2-4 0,3-3 7 0,-1 4-9 16,1 1-5-16,4-5-4 0,1 4-44 15,2-11-6-15,0 6-5 0,0-6 22 0,0 10 16 16,0-5-45-16,21 12 54 0,-13-12-42 0,-3-2 14 16,3 0-28-16,0-2 3 0,-1 1 10 15,-7-2 31-15,0 0 19 0,9 0-21 0,-1 0-3 0,14-14-1 16,-9 6 2-16,-1-1 12 0,-4 2-4 15,3-1-1-15,-5 2-5 0,-1-2 27 16,-2 4-5-16,0-2-6 0,-1 1 2 0,-1-1-5 16,0 3-1-16,-1-2-6 0,0 5-2 0,0 0-3 15,0 0-6-15,0-7 7 0,0 7-4 16,-11-12-45-16,8 10-52 0,0-1-9 16,-3 2-45-16,2-1-44 0,0 1-18 0,1-1 19 15,0 0-166-15,-1 1-117 0,0 1 33 0,3-2 30 16,0 2 25-16,1-1 18 0,1 1 45 15,1 0 2-15,1 1-4 0</inkml:trace>
  <inkml:trace contextRef="#ctx0" brushRef="#br0" timeOffset="566066.5767">18343 11155 298 0,'3'-2'206'0,"-1"2"-35"15,0-2-58-15,-1 1-12 0,1-2-115 0,0 3-94 16,0-1-163-16,-2 0-3 0</inkml:trace>
  <inkml:trace contextRef="#ctx0" brushRef="#br0" timeOffset="566366.0431">18542 11074 502 0,'3'-2'389'0,"-1"1"-60"0,1-1-48 0,-2 1-56 16,1 1-15-16,1 2-19 0,-2 0 1 0,-1 1-14 15,1 1-1-15,1 1-19 0,-2 4-7 16,0-3-28-16,0 2 5 0,0 3-18 16,0 2-3-16,0 3-37 0,0 4-6 0,0-2-8 15,0 0-5-15,0 0-6 0,0 0 16 16,-10 18-2-16,6-21-5 0,3-1-5 0,-2 2-21 15,-4-2-2-15,3 0 24 0,1-2-5 16,2-3-5-16,-4-2 3 0,4 0-14 0,0 1-3 16,-1-2-24-16,0 0-50 0,2-1-11 0,-1-2-12 15,-1 0-39-15,2 1-20 0,-3-3-48 16,1 1 17-16,1-2-151 0,1 0-123 0,0 0 0 16,0 0 30-16,0 0 26 0,-7 0 57 15,-3-14 19-15,0 3 12 0</inkml:trace>
  <inkml:trace contextRef="#ctx0" brushRef="#br0" timeOffset="567920.5282">16224 12158 687 0,'0'-14'244'15,"0"14"-10"-15,0 0-18 0,0 0-15 0,0 0-53 16,0 0-13-16,0 0-6 0,0 0-3 15,0 0-25-15,0 0-14 0,0 0 21 0,0 0-26 16,0 0 1-16,0 0-8 0,0 0 6 16,-21-3 8-16,18 20-10 0,0-3-18 0,-1 4 16 15,0 0-7-15,0 2 36 0,-2 2-4 0,1 1-50 16,-1-1-15-16,0-1 22 0,-5 4 6 16,5-2-5-16,-2 0-18 0,3-1 3 0,-3 2-15 15,0-2-5-15,0-1 24 0,1 1-5 0,0 2-1 16,-1 0-22-16,1-5-15 0,-1 3 18 15,1-1 14-15,-1-4-29 0,1 4 25 0,1-2-23 16,-2-1 15-16,4 1-19 0,-2-2-9 0,1-3 38 16,1-3-5-16,0-2-30 0,1-2-1 0,1-1 0 15,-1 0 0-15,1 0 1 0,2-6 16 16,0 0-12-16,0 0 24 0,0 6-4 0,0-6-16 16,0 6-1-16,-11 5 15 0,11-9-26 15,-1 0 5-15,0-1-63 0,0-1-23 0,-1-2-33 16,3-1-35-16,0-2-28 0,2-8 15 0,4-6-182 15,3 1-95-15,2-1 32 0,2 0 27 16,-2 4 24-16,2-3-5 0,0 1 16 16,1-2 30-16</inkml:trace>
  <inkml:trace contextRef="#ctx0" brushRef="#br0" timeOffset="568503.7797">16637 12269 512 0,'1'-3'294'0,"1"2"-18"16,0-2-42-16,0 0 18 0,1 2-56 15,-1 0-3-15,-1-1-43 0,0 0-9 0,1 2-21 16,-2 0 10-16,2 0-42 0,-3 0 8 0,2 2 4 15,-2 0-25-15,-1 0 13 0,0 3-27 16,-1-1 21-16,0 0-2 0,-5 8-12 16,2 1 17-16,0-1-23 0,-1 1-5 0,0-2-18 15,2 3 32-15,-1-2-22 0,4 1-30 0,-4 2 17 16,3-5 7-16,1 2 4 0,2-12-13 16,0 9 9-16,0 0-2 0,0 4-6 0,0 0 8 15,17 15-6-15,-10-14-2 0,4-1-2 0,0 0 7 16,-1-1-17-16,1-1-3 0,1 2-1 0,-1-2-2 15,2-1 22-15,-3 1-5 0,1 0-2 16,-2-3-10-16,0 0-3 0,2 4-1 0,-6-4-10 16,0 0 0-16,-1-1 12 0,-4-1-7 15,7 6 25-15,-7-12-1 0,0 8 9 0,0-1-17 16,-15 16 26-16,5-14-11 0,-1 2-16 16,-5 1-10-16,0-2 30 0,-2-1-29 0,2-1 7 15,-2 1 10-15,0-1-27 0,3 2 9 16,-4-6-4-16,1 2-6 0,-1-1-15 0,4-3 23 15,-1 3-12-15,4-2-2 0,1-2-3 0,0 0 1 16,3 0-2-16,8-1-6 0,-7 0-17 16,7 0 27-16,-9 0-33 0,1 0 3 0,8 0 2 15,-8 0-79-15,-4-10-22 0,7 7-32 0,1-1-17 16,1-1-23-16,1 2-20 0,0-4 18 16,1 0-267-16,1-2 51 0,0 0 30 0,0-7-25 15,11-20 26-15,-5 15 24 0,2 2 17 16,0-3 29-16</inkml:trace>
  <inkml:trace contextRef="#ctx0" brushRef="#br0" timeOffset="568805.0141">16690 12296 357 0,'10'-12'277'0,"-6"6"-49"0,2-1 8 0,-1 2-27 15,6-3-5-15,-3 3-35 0,1-1-25 0,-1 2 3 16,5-3-33-16,1 1-2 0,-2 2-16 0,-1 0-7 16,-3 1 17-16,-1 0-39 0,0 1-17 15,-1 0 8-15,12-1-17 0,-9 2 6 0,-1-1-9 16,-1-1-6-16,-1 3-25 0,-1-1 4 15,0-1-42-15,1 2-25 0,-1 0-58 0,0 0 10 16,0 0-111-16,0 0-129 0,0 0-18 0,2 0 7 16,-1-2 28-16,0 2 6 0,1-1-9 0</inkml:trace>
  <inkml:trace contextRef="#ctx0" brushRef="#br0" timeOffset="569323.5106">17201 12236 425 0,'4'-2'345'0,"0"2"-17"0,-1-1-43 15,2 1-1-15,-3-2-47 0,1 2-41 0,0-3-25 16,-2 3-16-16,0 0-18 0,-1 0-15 0,-1 2-8 16,0 0-21-16,0-1 13 0,-2 2-34 15,-1 1-18-15,2-1-4 0,-2 2 42 0,-5 6-42 16,2-2 8-16,0 4-31 0,3-4 0 0,-1 0 14 15,2 0 15-15,2-3-19 0,0 2 27 16,0-2-33-16,1 3 22 0,0-2 10 0,0-7-29 16,0 12 12-16,0 1-17 0,14 17-14 0,-8-17 1 15,0 0 39-15,2 1-43 0,0-3 20 0,1 0 1 16,1 0-3-16,-1 3-2 0,0-3-4 16,2 0-22-16,-5-3 1 0,3 1-2 0,-1-1 15 15,-2 5 12-15,1-7-18 0,-4 1-10 16,-1-1 26-16,3 0-4 0,-4-2-28 0,-1 2 1 15,0-3 1-15,0-3-1 0,0 0 36 16,-10 22-5-16,1-10 8 0,-1-2-6 0,1-3-5 16,1-1 2-16,-5 2-5 0,1-1-34 0,1-2 2 15,1-1 30-15,2 0-3 0,0-1 0 16,-1-1 5-16,2 1-1 0,1-2-18 0,1 0-4 16,-2-1 0-16,0 1 23 0,2-1-6 15,5 0 0-15,0 0 2 0,-9 0-14 0,2 0-1 16,7 0-46-16,-10 0-1 0,4 0-45 0,6 0-26 15,-8 0-35-15,-5-14-22 0,11 12 16 0,-7-7-223 16,3-2-67-16,3 3 28 0,0 0 31 16,2 1 26-16,-2-9 17 0,-1 2 25 0,4 6-27 15,0-6 1-15</inkml:trace>
  <inkml:trace contextRef="#ctx0" brushRef="#br0" timeOffset="569836.5221">17215 12215 348 0,'0'-3'261'15,"2"0"-56"-15,-1 1-31 0,3-2-16 0,1 1 12 16,7-6-34-16,-1 5-1 0,-2 0-33 16,5-2 12-16,-1 1-7 0,3 2-3 0,-3 0-13 15,6-3-9-15,-5 4 4 0,3-2-11 16,-4 3-10-16,0-1 22 0,-3 0-22 0,0 1 3 15,-2-1 4-15,-1 1-4 0,7-4 15 0,-1 4 1 16,-5-3-15-16,-1 2 8 0,-1 1 14 0,0 0-37 16,-1-2-2-16,-1 2 16 0,0 0-7 15,0 0-4-15,-1 1 3 0,-1 0-35 0,1-2 30 16,1 2-42-16,-4 0 22 0,0 0-6 16,0 0 2-16,0 0-26 0,0 0 10 15,7 0 13-15,-7 0-40 0,0 0 6 0,7 0-24 16,-7 0-10-16,0 0-32 0,6 2-12 15,-8-1-16-15,1-1-36 0,0-1-24 0,-1 2 14 16,-1 0-250-16,-1-1 0 0,1 0 2 0,0 1 44 16,-2-1 39-16,2 0 23 0,-1 0 5 0</inkml:trace>
  <inkml:trace contextRef="#ctx0" brushRef="#br0" timeOffset="572026.9321">14791 13550 554 0,'0'0'248'0,"0"-13"-20"0,0 13-18 0,0 0-15 15,0 0-10-15,0-15-22 0,-22 1 2 16,22 11-35-16,0 1-11 0,-1 1 7 0,-1-1-19 16,1-1-14-16,1 1-9 0,-2 0-15 0,0 2 12 15,0-2 5-15,-2 1 16 0,3 2-32 0,-3-1-16 16,0 3 4-16,-2-1-15 0,-6 6 0 15,0 0 8-15,-2 1-1 0,2 0 7 0,-1 1 7 16,-1-3 8-16,1 10-27 0,0-1 25 16,0-2-16-16,-1 0-33 0,3-1-9 0,1 2 26 15,-2 2-12-15,1-2 2 0,4 1 13 0,-4-1 9 16,2 1-49-16,2 0 12 0,1-1 1 0,4-3-18 16,0-2 31-16,0 0-24 0,2-1 33 15,-2-1 1-15,2-1-48 0,13 13 6 0,-5-6 15 16,-1-3-3-16,4 1 1 0,0-2 0 15,-4-2 33-15,7 4-21 0,-1-4-28 0,1 1 32 16,-1-1-14-16,0 0-4 0,-1 0 17 0,-3 1-2 16,2-2-3-16,-2-1-6 0,-3 1 3 0,-1-1-3 15,0 0-1-15,-1 0-11 0,-2 0 5 16,1 0-1-16,-3 1 51 0,0-1 0 0,0 2-17 16,0 0 5-16,0 2-14 0,-14 15 5 15,8-12 18-15,-1-1-11 0,0-1-18 0,-2 0-2 16,-2 1 33-16,2-2-4 0,-1 2-33 0,0-3 2 15,1-2-10-15,1-3 16 0,0 0-19 16,4 2 7-16,-1-5 8 0,0 2-6 0,-2-3-10 16,5 1 8-16,-2 1-7 0,-1-2-14 15,5 0 16-15,0 0 10 0,-6 0-11 0,6 0-23 16,-9 0-16-16,9 0-3 0,-8 0 2 0,-5-10-64 16,9 7-38-16,-7-8-34 0,2 5-39 15,5-1-24-15,-1 0 23 0,0-5-200 0,4 0-68 16,1 0 67-16,0 4 29 0,0-5 24 0,12-18-14 15,-7 13 79-15,3-1-2 0,4 3 9 16</inkml:trace>
  <inkml:trace contextRef="#ctx0" brushRef="#br0" timeOffset="572310.0602">14730 13583 398 0,'2'-3'256'0,"0"-1"-57"0,1 0-11 0,0 0-7 16,0 0-37-16,0 0-27 0,6-6-1 0,1 4 3 16,0 1-22-16,-4 1-47 0,2 0-5 0,7-2-27 15,-5 2-19-15,-2 1-23 0,8-4 3 16,-5 5-101-16,-3-1-42 0,0 0-127 0,-2 3-9 15,-1-1 15-15,2 1 7 0</inkml:trace>
  <inkml:trace contextRef="#ctx0" brushRef="#br0" timeOffset="573038.5623">15191 13500 385 0,'4'-1'314'0,"-2"-1"-11"0,4-1-58 0,-2 2 13 16,-3-1-64-16,0 0-8 0,0 0-27 15,0 2-8-15,-1-1-27 0,2 0 7 0,-2 1-22 16,-2 0-24-16,1 0 12 0,-1 2-17 0,-2 0-17 16,0-1-21-16,0 3 4 0,-6 9-5 0,1-6 12 15,-1 2-22-15,1-4 1 0,-1 6-12 16,3-3 19-16,-2 3 11 0,1-1-25 0,0 1 10 15,4 0-12-15,-3 2 9 0,1 0-9 16,-2-2 2-16,5 1 13 0,1-5 8 0,2 0-35 16,-1 1 27-16,1-8-7 0,0 7 23 0,0-1-24 15,0 4-29-15,13 14 31 0,-8-16-9 16,2 3-22-16,-1-3 38 0,2-2-24 0,-4 0 4 16,0-1-16-16,5-2 8 0,2 8-4 15,2-3 13-15,-2 2 18 0,2 0-15 0,-5-3-24 16,-2 0 26-16,-1-1 4 0,5 4-38 0,-6-1 25 15,-3-2-3-15,4 0-25 0,0 0 19 0,-3 0 1 16,1 0-1-16,-3-3-4 0,0 3 48 16,0-7-5-16,0 0-5 0,0 15-35 0,-10 13-8 15,5-20 22-15,-2 6 6 0,-4-4-13 16,2 1-13-16,-1-2 0 0,-1 0-1 0,2-3 1 16,4-1 0-16,0-2 25 0,-1 1 2 0,2-2-38 15,-1-1 0-15,0-1 3 16,1 0 3-16,4 0 20 0,0 0-2 0,0 0 18 15,-11-13-3-15,9 7-11 0,2-1-9 0,-1 0-2 16,-1-16 21-16,1 5 1 0,1 10-5 0,0-7-1 16,0-3-3-16,0 0 28 0,12-21-33 15,-10 21 29-15,1-2-7 0,1 0-16 0,3 3 25 16,-4 1-22-16,3-1 13 0,-3 1-7 16,0 4-7-16,0 1-2 0,-3 2 4 0,2-1-4 15,0 3-16-15,-1 0 27 0,0-1 1 0,-1 3-12 16,2-2 21-16,-2 7-31 0,0 0 2 15,0-8 6-15,0 2-12 0,0 6 23 0,0-8 7 16,0 1-20-16,-13-5-1 0,10 8-8 16,-2 1 15-16,2-1-15 0,-2 1-1 0,-4-6-3 15,-1 3 6-15,5 2-12 0,-1-1 6 16,1 2-2-16,-1 1 8 0,1 0-15 0,1-1 6 16,-1 0-21-16,1 2 1 0,1 1 0 0,-2-2-94 15,1 2-49-15,-1-2-53 0,1 1-64 16,4 1 26-16,0 0-246 0,-6 0 40 0,6 0 32 15,0 0 32-15,-7 0 26 0,-1-7-10 0,9 5 60 16,-1-1 10-16,2 3 44 0</inkml:trace>
  <inkml:trace contextRef="#ctx0" brushRef="#br0" timeOffset="574806.3893">16884 12834 264 0,'0'0'21'0,"0"0"25"0,0 0-9 0,0 0-60 16,0 0 45-16,0 0-35 0,-13 0-48 0</inkml:trace>
  <inkml:trace contextRef="#ctx0" brushRef="#br0" timeOffset="575616.473">16885 12885 323 0,'0'0'157'0,"0"0"-19"0,0 0-38 0,0 0-13 15,0 0-9-15,0 0 29 0,0 0-20 16,0 0 17-16,0 0-11 0,0 0 23 0,0 0-38 16,0 0 6-16,0 0-24 0,0 0 12 15,0 0-6-15,0 0 16 0,0 0-23 0,0 0-1 16,0 0 25-16,0 0-15 0,0 0-7 0,0 0 10 15,0 0-20-15,0 0-11 0,0 0 21 0,0 0 0 16,0 0-2-16,0 0 5 0,0 0-24 16,0 0 24-16,0 0 2 0,-19 4-9 0,18 0-15 15,0 1-1-15,-3 1 23 0,3 0-20 16,-1 0 5-16,-1 12 0 0,1 0 16 0,-5 1-33 16,2-1 28-16,1 1-16 0,-2 1 7 0,1-1-17 15,2 2-13-15,-1 1 7 0,-1-1 5 0,-1 1-6 16,-2-2 29-16,4 2-32 0,1-1 6 15,-1-1-20-15,0 3 19 0,-1-4 11 0,1 6-36 16,1-6 16-16,-3 0-13 0,1 0 9 16,3-1 23-16,-3 1 17 0,2-1 2 0,0-2-30 15,0-3-6-15,1 3 2 0,-6-2-2 16,3-2-2-16,3 1 12 0,-1-3-29 0,1-2 26 16,0 2 8-16,1-3-16 0,-1 0-28 0,1-1 5 15,-1-3 24-15,2 3 1 0,-2-2 0 16,-1 1 4-16,3-5-30 0,0 0 21 0,0 0-18 15,0 7 10-15,0-7 15 0,0 6-15 0,0-6-15 16,0 0 26-16,0 6-14 0,0-6-14 16,0 0-41-16,0 0-13 0,0 6-36 0,0-6-31 15,0 0-45-15,0 0 17 0,0 7-190 0,0-7-99 16,-14 6 31-16,10-3 17 0,1 2 30 16,-7 7 57-16,-3 0 21 0,4 4 15 0,-3-3-19 15</inkml:trace>
  <inkml:trace contextRef="#ctx0" brushRef="#br0" timeOffset="576073.1453">16504 13847 329 0,'0'0'207'0,"0"0"-59"16,0 1 21-16,1 0-26 0,-1-1-13 0,-1-1-38 15,1 2 36-15,0 0-26 0,1-1 7 16,-1 0-2-16,0 0 5 0,0 1-30 0,1 0-1 16,-1-1-4-16,1 0 18 0,-1 0-24 15,2 1 9-15,-1-1-2 0,1 0-13 0,1 0-1 16,0 1-14-16,0-2-4 0,3 1-3 0,0 0-3 15,0-1-9-15,2 1 24 0,2 0-7 0,3 0-22 16,5 0 11-16,21-8-35 0,-16 4 9 16,0 3 0-16,-2-2-6 0,2 1 3 0,-3-2 23 15,-1 3-1-15,1-1-34 0,-6 1 28 16,5-3-20-16,-4 4 10 0,-2-1-17 0,-6 1 11 16,1-2-17-16,0 2 19 0,1-1 3 0,-3-1-11 15,-1 2-4-15,0 0-4 0,-1-1 6 16,1 1 3-16,-1 0 13 0,0 0-28 0,0 0-2 15,-2-1 6-15,2 1-33 0,-2 0 12 16,0 0-52-16,0-2-13 0,-1 2-1 0,-1 0 8 16,0 0-121-16,0 0-137 0,2-4 26 0,-1 3 19 15,-2-3-42-15,0 3 51 0,-1-2 5 16</inkml:trace>
  <inkml:trace contextRef="#ctx0" brushRef="#br0" timeOffset="576916.6617">16641 13003 312 0,'0'0'202'16,"0"0"-88"-16,0 0 22 0,16 0-7 0,5-13-39 16,-16 12 6-16,1 1 12 0,13 0-43 0,-12 0 30 15,2 0-44-15,0 0 23 0,17-11-15 16,-13 9-8-16,3-2 16 0,-2 4-6 0,-4-2-9 15,5-3-4-15,-3 4-29 0,-2 1 44 0,-2-3-10 16,1 1-30-16,-5 1 18 0,1 1-8 16,-1 0 9-16,1-2-17 0,-2 1 1 15,3-1 13-15,-2 2-40 0,0-1 18 0,1 1-6 0,-1-2 7 16,0 2 8-16,0 0-23 0,0 0 10 16,2 0-19-16,-1-1-5 0,-5 1-6 15,0 0 11-15,0 0-24 0,7 0-15 0,-7 0 10 16,8 0 5-16,-8 0-56 0,7 0 14 0,-7 0-75 15,0 0-52-15,0 0-66 0,0 0 20 0,9 9 14 16,-11-8-73-16</inkml:trace>
  <inkml:trace contextRef="#ctx0" brushRef="#br0" timeOffset="577299.3204">16674 13225 496 0,'0'1'132'0,"-1"1"-5"15,2 0-20-15,-1-1 12 0,1 1 0 0,2-2-31 16,0 0 17-16,1 1-27 0,0-1-34 16,1 0 20-16,-1 1 11 0,3-3-32 0,1 2-6 15,-2 0 14-15,-6 0-2 0,8 0 20 16,-1 0-28-16,7 0-5 0,0 0-25 0,-1 0 27 16,-2 0-11-16,-2 0 3 0,1 0-41 0,-4 0 34 15,-6 0 5-15,9 0-48 0,-9 0 10 16,8 0 1-16,0 0 2 0,-8 0-1 0,8 0-105 15,-8 0 10-15,8 0-64 0,-8 0-46 16,0 0-96-16,11 1 16 0,-12 1-26 0</inkml:trace>
  <inkml:trace contextRef="#ctx0" brushRef="#br0" timeOffset="577608.4879">16643 13440 371 0,'1'0'199'0,"3"0"-33"0,-1 0-42 0,1 1 3 16,0-2-19-16,0 1-17 0,1 0-53 15,0 1 41-15,4-1-19 0,-3-1 17 0,1 1-21 16,3 0-14-16,4 0 9 0,-3 0-12 0,4 0-14 16,-2 0 6-16,-3 0-16 0,0 0 11 15,-3 0-4-15,-7 0-2 0,9 0-1 0,-9 0-86 16,7 0 11-16,-7 0-22 0,0 0-64 16,7 0-39-16,-7 0-70 0,0 0-38 0,0 0-38 15</inkml:trace>
  <inkml:trace contextRef="#ctx0" brushRef="#br0" timeOffset="588048.3448">16049 15041 514 0,'0'0'287'0,"0"0"-30"15,0-14-45-15,0 14-16 0,0 0-6 0,0 0-22 16,4-25-32-16,-5 24-6 0,-1-3-3 0,-2 3-27 15,2 1-14-15,-1-2 4 0,-2 2 12 16,1 2-20-16,-1-2 3 0,2 1 9 0,-3 1 2 16,-7 5 1-16,3-1-8 0,-4-2-14 15,2 4-4-15,-1 1 21 0,0 3-27 0,-1 1-3 16,5-9-9-16,-3 6-13 0,0 1 0 0,3 0-19 16,-1 6 13-16,-1-4 19 0,2 0-15 0,6-5-10 15,-3 5 6-15,1 1-8 0,2-5-1 16,0-2-2-16,1-2-3 0,2 2-2 0,0-7 9 15,0 7-3-15,0-2-1 0,0-5-25 16,11 17 1-16,2-5 0 0,-4 1 31 0,1-2-24 16,-2 0 29-16,2-1-44 0,-3-3 39 0,1 0-8 15,1 4-33-15,2-2 22 0,-2-4-10 16,-1 5 4-16,-1 2 5 0,-1-5-21 16,4-3 27-16,-7 3 9 0,1 1-10 0,-1-1-18 15,-2-3 1-15,1 2 42 0,-2 0-11 0,0-6 16 16,0 6-7-16,0 0-8 0,0 4-9 15,-13 16-8-15,8-13 25 0,1-6 6 0,-4 6-16 16,1-2 2-16,-3-1 4 0,3-2-8 0,-1-2-8 16,3 0-7-16,-1 0 14 0,0-3-3 15,0 1-29-15,1-1 28 0,1 0-1 0,-1 0-19 16,0-2-11-16,-1 1 25 0,0-2-6 0,2 0-14 16,-2 3-17-16,6-3 1 0,0 0-25 15,-7 0-45-15,7 0-18 0,-10 0-12 16,-11-13-42-16,12 7-36 0,4-3 16 0,1 2-104 15,1-2-74-15,2 0-92 0,1 2 32 16,-3-13 28-16,3 11 39 0,12-21 26 0,-8 13-52 16,7 5 1-16</inkml:trace>
  <inkml:trace contextRef="#ctx0" brushRef="#br0" timeOffset="588292.822">16031 15136 412 0,'8'-12'328'0,"-3"4"-33"0,2 3-42 0,-1-1-35 16,0 1 1-16,-3 1-16 0,0-1-27 0,2 1-48 15,8-4 15-15,1 3-46 0,-5-1-17 16,1 2-23-16,6 0-44 0,-3-2-33 0,-2 0-36 16,-3 4 5-16,1-1-161 0,0 1-98 0,5-5-34 15,-1 2-17-15,5-2 51 0,0 1 6 16,-3 2 7-16</inkml:trace>
  <inkml:trace contextRef="#ctx0" brushRef="#br0" timeOffset="589925.9299">13495 3651 413 0,'0'0'182'0,"0"0"-23"0,0 0-15 15,0 0-19-15,0 0-6 0,0 0 10 0,0 0-53 16,0 0 10-16,4-17-23 0,17 17 7 16,-13 0-3-16,10 0 1 0,3 0-3 0,1 0-10 15,3 0-7-15,4 0 0 0,0 0-33 16,-4 0 19-16,2 0-9 0,-1 0 9 0,1 0-53 15,21 10 11-15,-27-9-5 0,-11-1-26 16,1 0 4-16,1 0-97 0,-1 0-72 0,-2 0-145 16,-2 0 19-16,6-11 11 0</inkml:trace>
  <inkml:trace contextRef="#ctx0" brushRef="#br0" timeOffset="590243.2655">13479 2526 394 0,'3'-2'100'0,"1"1"-12"0,13-1 44 0,2 0-42 15,-8 2-20-15,25-6-7 0,-12 5-9 16,7-3-4-16,1 2-7 0,-16 2-5 0,9 0-27 16,6 0-4-16,1 0 5 0,2 0-62 0,-1 0-39 15,34-10-19-15,-31 10-89 0,-5 0-63 16</inkml:trace>
  <inkml:trace contextRef="#ctx0" brushRef="#br0" timeOffset="592256.9314">13549 8081 337 0,'0'0'167'0,"0"0"9"15,0 0-46-15,27-15-16 0,-21 17-3 0,-1-2-48 16,1 1 30-16,0-1-21 0,0 0 11 0,-6 0-39 16,7 0 34-16,-1 0-7 0,1 0-30 15,0 0 18-15,0 0 16 0,-1 0-8 0,-6 0-3 16,9 0-13-16,0 0 12 0,-9 0-27 15,9 0 16-15,-9 0-16 0,7 0 5 0,-7 0 1 16,6 0-11-16,-6 0 4 0,0 0 6 0,12 7-19 16,-12-7 16-16,0 2-41 0,-2-4 26 0,0 2-2 15,0 0-5-15,-1 2-1 0,0-4 4 0,-1 2 5 16,0 2-5-16,-1-1-8 0,-1-4 13 16,1 3-26-16,-2 0 31 0,0 0-20 0,7 0 20 15,-8 0 10-15,1 0-6 0,0 0-14 16,0 0 1-16,-8 0-7 0,1 0-1 15,-3 0 27-15,0 0-10 0,2 0-2 0,1 0 0 16,5 0-9-16,-2 0-3 0,4 0-1 0,7 0 4 16,-9 0 0-16,9 0 7 0,-6 0 7 15,6 0-16-15,-7 0 8 0,7 0-7 0,0 0 1 16,0 0 12-16,-9 0-5 0,4 10-16 0,7-10 34 16,1 2-11-16,1-2-19 0,1 0 16 0,2 0 2 15,10 6-8-15,-9-6-11 0,5 0 1 16,24 3 17-16,-14 1-26 0,-12-4 10 0,8 0-20 15,6 0 3-15,1 0-2 0,2 0 12 16,0 0-14-16,-1 0 19 0,2 0-12 16,-4 0 1-16,0 0 3 0,0 0 11 0,-3 0 3 15,-2 0-20-15,-2 0-16 0,-4 0 23 0,0 0 5 16,-3 0-3-16,-1 0-9 0,-3 0 14 16,1 0-3-16,-8 0 0 0,8 0 10 0,-1 0-31 15,-7 0 30-15,6 0 8 0,-6 0-28 0,8 0 21 16,-8 0 3-16,0 0-11 0,6 0-24 15,-6 0 34-15,0 0-25 0,0 0 10 0,5 0-6 16,-5 0 23-16,0 0-28 0,8-8 5 0,-8 8-3 16,0 0 24-16,0 0-17 0,-2 0 3 0,2-2-26 15,-2 2 28-15,0 0-31 0,2 0-5 16,-2-1-1-16,1 1-21 0,0-2-21 0,-2 2-48 16,1 0-42-16,0 0 14 0,0-2-122 15,0 1-104-15,0 2 8 0,-2-2 25 0,2-1 18 16,0 2 10-16,0-1 31 0,-1 2-39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7:33:05.9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10626 981 639 0,'0'0'206'0,"0"-14"21"0,0 14-39 16,0 0 7-16,0 0-24 0,0 0-4 16,0 0-24-16,0 0-23 0,0 0-18 0,0 0 1 15,0 0-5-15,0 0-12 0,0 0-6 16,0 0-14-16,0 0-12 0,0 0-4 0,0 0 14 15,0 0-24-15,0 0 11 0,0 0-12 0,-8 4 5 16,12 6-17-16,5 1 20 0,-2 2 12 0,4 5-12 16,1-2-12-16,2 3 11 0,0 1-19 15,-3-2 9-15,2 5-9 0,1-1 8 16,6 3 1-16,-1-3-16 0,-5-3 32 0,1-2-28 16,1 0 8-16,0 1-27 0,0 1 4 0,1 1 7 15,0-1 3-15,0-1 16 0,-4-1-6 16,3 1-18-16,-3-2-11 0,3 0 14 0,-1-1 23 15,-4 1-28-15,1-3-11 0,-3 2 17 16,0-3-12-16,0 1 29 0,-1-1-40 0,-1-2 27 16,-2-2-36-16,0 0 10 0,-5-8 16 0,0 0 0 15,0 8-16-15,0-2 6 0,0-6-26 0,12 13-33 16,-11-12-18-16,-1 2-8 0,0-2-34 16,1-1-49-16,0-1 16 0,1-3-119 0,1-1-81 15,2-8-37-15,4-1 24 0,-5-4 24 16,2-3 34-16,4-2 11 0,0 1-65 0</inkml:trace>
  <inkml:trace contextRef="#ctx0" brushRef="#br0" timeOffset="422.1017">11192 1082 391 0,'2'-15'262'0,"1"3"-28"0,-1-1 6 0,-2 5-35 16,0 8-15-16,4-10 6 0,-3 3-11 0,-1 7-11 15,0 0-45-15,0 0-6 0,0 0-4 16,4-5-7-16,-2 1-5 0,-1 10-34 15,0-1-4-15,0 4 11 0,3 2-25 0,-2-1 7 16,4 7 3-16,0-6-7 0,-6 7-3 0,0 4 23 16,3 2-13-16,-3-13-14 0,0 7-8 15,0 0 6-15,0 1-1 0,0 1 12 0,-13 27 17 16,5-23-25-16,3 1-17 0,-1 3 30 0,-4-2-31 16,2-1 15-16,0 2-7 0,-1-4 4 0,-1 1-5 15,-1 1 5-15,0 0-3 0,-2 0-6 16,5 1-4-16,-7 3-35 0,5-7 25 0,-3 2-2 15,3 3-2-15,-3-3-2 0,2 0-2 16,-1 0-1-16,0-2 16 0,0 3-8 0,0-2-2 16,1 0 21-16,0-3-5 0,1 1-34 0,0-3 1 15,0 0 7-15,-1 2-1 0,5-6 0 0,3-5 16 16,-5 3-3-16,2-3-3 0,2-3-16 16,0-1 7-16,2 0-4 0,-2 0-1 15,4-3-54-15,0 3-11 0,-4-4-34 0,4 0-38 16,-1 0-15-16,2-3-21 0,1 1-37 15,2-5 18-15,7-6-75 0,-4-3-84 0,7-2-69 16,1-1 12-16,4 1 24 0,-3 1-18 0,1-1 38 16,1-1 12-16,0 4 27 0</inkml:trace>
  <inkml:trace contextRef="#ctx0" brushRef="#br0" timeOffset="948.9105">11302 1563 554 0,'-2'-4'225'0,"2"3"-3"0,-1-2-45 0,-1 2-4 16,3-1-31-16,-2 0-12 0,0 0-15 16,1 0-36-16,-2 0-36 0,1-1-16 0,0 1-52 15,1 1 2-15,-1-2-323 0,-1 1 33 16,2-1 17-16,-3-1 12 0</inkml:trace>
  <inkml:trace contextRef="#ctx0" brushRef="#br0" timeOffset="16259.8067">14645 1121 499 0,'0'0'150'0,"0"0"-15"0,0 0-13 0,0 0-26 15,0 0-19-15,0 0 20 0,0 0-33 0,0 0 8 16,0 0 7-16,13 0 11 0,10 3-41 15,-21 5 2-15,7-1-6 0,-3 3 12 0,1 4-4 16,4-1-6-16,-2 3-1 0,3 1 8 0,-3-5-5 16,0 2 6-16,-1 0-34 0,2 2 23 15,3 1 4-15,2 0-16 0,-1 1-13 0,2 1 25 16,-2 0 10-16,4 0-2 0,-2-1-29 16,2 1 5-16,-3-1 14 0,5-1-3 0,-5 0-2 15,2 1-18-15,0-3-2 0,-2 2 10 0,-1 0 7 16,2-3-7-16,-4 1-10 0,2-3-9 0,-2 0 5 15,-2 1-13-15,5 0 24 0,-8-1-14 16,2-1 9-16,-4-3-16 0,1-2 7 16,-3 0 14-16,-1 0-17 0,2-1-12 0,-2-1 3 15,0 0 2-15,0 0 20 0,-1-1 4 0,1 1-10 16,0-1-14-16,1 0-27 0,-3-2-4 16,2 2-21-16,-1 0-51 0,1-2 11 0,-2-1-90 15,1-2-97-15,-1 0-93 0,0-1 26 0,0-1 23 16,1 0 12-16,1-13-6 0</inkml:trace>
  <inkml:trace contextRef="#ctx0" brushRef="#br0" timeOffset="16677.2896">15163 1235 232 0,'-5'-4'287'0,"4"-1"-54"0,2-1-2 15,2 2-34-15,-5 1-35 0,2 3-16 0,-1 0-18 16,0-2-21-16,0 2 7 0,0 2-15 0,0-1-30 16,-5 5 20-16,4 1-21 0,-1 4-11 15,-4-3 1-15,-2 5-2 0,1 1-17 0,-1 2 2 16,-2-3 1-16,1 2 9 0,0 1-13 16,-4 2-8-16,2-2-1 0,-4 0 8 0,2 1-11 15,0-1-12-15,2 1 15 0,0-2 10 16,-3 0-17-16,0 1-8 0,-3-1 8 0,1 0-11 15,2-1 9-15,-3 1-8 0,1-2-3 16,2 0 30-16,-2 0-12 0,-2 1-18 0,4-4 6 16,0 2-1-16,-1-1 21 0,0 0-11 0,2 0-11 15,0-2 1-15,-1 0 6 0,2 1 1 16,4-2-15-16,3-2 8 0,1-2-9 0,1 2 4 16,-1-2-6-16,2 1-7 0,-2-3 16 0,3 2-17 15,-2-4 7-15,2 3-7 0,0 0 5 0,0-1-23 16,1 0 0-16,0-1-20 0,0 1-34 15,0-1 8-15,1-1-45 0,4-1 13 0,0-1-161 16,2-1-143-16,11-3 25 0,-2-4 27 16,8-3 20-16,-2 4-8 0,-4 1-2 0</inkml:trace>
  <inkml:trace contextRef="#ctx0" brushRef="#br0" timeOffset="18290.8944">12113 1252 303 0,'0'-3'250'16,"0"-2"-39"-16,-5 1-26 0,8 0-32 0,-1 1 4 16,0-2-5-16,-1 4-18 0,0-6-11 0,0 0-8 15,2 1-7-15,1 0-18 0,-2-1 24 16,0-1-44-16,1-1 7 0,1-1 7 0,0 1-19 16,3 2 19-16,0-4-24 0,0 0-10 0,-1-1-1 15,5 2 11-15,-1-3-10 0,0 0 1 16,2-1-10-16,2 1-1 0,-3 1 1 0,3 2-19 15,3-2 30-15,5 0-36 0,-8 0 10 16,8 0-5-16,-7-1 2 0,6 5 15 0,-3-4-15 16,3 3 0-16,-3 2-14 0,4-1-4 0,1 1 22 15,4 0-30-15,-5-1 15 0,7 1 11 16,2 0-19-16,-1 1-5 0,1 4 19 0,0-4 5 16,1 3-27-16,2-4-6 0,4 3 16 15,-4 1 9-15,0-2-11 0,-1 3-15 0,3-2 14 16,-2 1 21-16,-3 2-20 0,7-2-19 15,5 2 15-15,-9 1 9 0,-1-3-13 0,3 3 26 16,-20 0-23-16,11 0-14 0,5 0 15 16,1 0 20-16,-1 0-20 0,31 18 14 0,-39-14-17 15,5 0 0-15,4 2 4 0,-5-5-6 0,-1 5 10 16,4 1-20-16,-8 1 10 0,6 0 16 0,0 0-2 16,-1 3-5-16,3-2-7 0,-4 2 17 0,-3 1 0 15,-1-1-15-15,4 0-13 0,0 0 18 16,-5 1-15-16,-2 0 0 0,-1 0 10 0,-1 0-9 15,-5 0 10-15,2-2-1 0,-1-1 8 16,-3 2-20-16,-2-3 9 0,0-1-2 0,-2 0 0 16,1-1-6-16,0 0 13 0,-6-4-12 0,3 2 16 15,-5-4-4-15,0 0 19 0,0 0-4 0,0 0-12 16,0 0-16-16,0 0 18 0,0 0 10 16,8 11-8-16,-10-11-3 0,4 0-8 0,-6-2-6 15,6 2 2-15,-4-2-7 0,2 4-30 16,0-6-25-16,-5 2-19 0,-4 0-17 0,4-2 9 15,-1-4-127-15,-7 1-107 0,1 0 23 0,4 0-112 16,-1-1 26-16,-1 0 86 0,4-3-2 16,-3 1-2-16</inkml:trace>
  <inkml:trace contextRef="#ctx0" brushRef="#br0" timeOffset="18892.7656">13895 857 455 0,'2'-6'267'0,"-3"3"-60"16,4 0 6-16,-3 0-28 0,2 1-7 0,-2 4 1 16,2-5-21-16,1 3-26 0,-1-1 3 15,1-1-30-15,-4 2-24 0,4 2 6 0,-1-1-8 16,2-2 3-16,3 4-21 0,-1-3-7 15,2 1-12-15,-4 2 6 0,5 1 5 0,-2-1-22 16,2 3-6-16,2 3 12 0,0-5-1 0,1 3-23 16,-1 1 1-16,1 2 4 0,0 1-7 15,0-3-5-15,1 3 4 0,2 0 1 0,-4 0 15 16,-3 0-9-16,3 0-21 0,-1 5 13 0,0-3 8 16,-3-5-9-16,1 2-8 0,6 5 27 0,-11-3-19 15,1-2 6-15,0 5-15 0,1-2 13 16,-3-1-5-16,0 1-6 0,1 1 5 0,-3 1 1 15,3-2 3-15,-3-13-5 0,0 11-8 0,0 0 15 16,0 1 3-16,-14 16-9 0,3-15 24 16,-4-2-2-16,3-1-22 0,-2 2 13 0,-2-2-1 15,-2 3-4-15,0-3-2 0,-2-1 3 16,-1 2-15-16,0-2 14 0,2-1-17 0,-1 3 20 16,2-5-8-16,-2 2-5 0,3-2 9 0,-2 3-9 15,4-5 3-15,3 1 1 0,3-3-7 16,1 2 14-16,0-3-10 0,2 2-5 15,1-2 12-15,1 0 1 0,-1 0 7 0,1 0 10 16,-1 0-13-16,1 0-4 0,1-1 8 0,-1 2-7 16,2-2 18-16,0 0-31 0,0 1 5 0,-1 0 8 15,1-1 2-15,0 0 2 0,-3 0-9 16,3 0 19-16,1 0-27 0,-1 0-16 0,0 2 6 16,-2-2-36-16,-1 1-30 0,1-1-29 15,-3 0-79-15,-2 2 16 0,0-2-197 0,-4 0-74 16,-3 0 30-16,0 0 18 0,-18-17 32 15,19 14 14-15,-2-2 9 0</inkml:trace>
  <inkml:trace contextRef="#ctx0" brushRef="#br0" timeOffset="22838.0219">12697 1701 416 0,'0'0'227'0,"0"0"-18"16,0 0-30-16,0 0-28 0,0 0-7 16,0 0-30-16,0 0-5 0,0 0 4 0,0 0-25 15,0 0-9-15,0 0-6 0,0-13-13 16,0 13 4-16,0 0 1 0,0 0 11 0,0 0-3 15,0 0-24-15,19-22-1 0,-13 20 20 0,-2 1-5 16,1-1-5-16,2 0-25 0,8-1-10 16,0-2 26-16,0 0-27 0,1 0 11 0,1-1 0 15,-8 2 1-15,7-3-10 0,-5 3-7 0,7-2 8 16,-2 0 12-16,2-2-13 0,5 2-8 16,-4-3-1-16,4 1 22 0,-7 2-31 0,2-2 3 15,0 0 14-15,0-1-10 0,-4 1 20 0,1-1 1 16,3 3-1-16,-7-3 12 0,1-3-17 15,1 4-12-15,-2-3 21 0,-4 4-8 0,0 0 27 16,-3-1-3-16,0 2-6 0,-1-1-28 16,-3 0 26-16,0-1-15 0,0 2-7 0,0-1-6 15,0 7 12-15,0-7-23 0,0-6 10 16,0 1 6-16,0-3-16 0,0-2 22 0,-9-12-8 16,5 17 1-16,-1-1-18 0,-2 5 14 0,2 1 28 15,1 2-38-15,0-3-10 0,1 4 3 0,-3 1 26 16,4 0-12-16,-4 2-18 0,0-1 17 15,6 2-7-15,0 0 4 0,-9 0-11 0,-7 12 13 16,9-8 8-16,-1 5-26 0,-1-4 33 16,5 2-6-16,-6 6-17 0,1-3 16 0,1 3-11 15,-2 1-15-15,-1 0-14 0,5 0 2 0,-1 2 27 16,-3-1 12-16,2-1-21 0,1 3-14 16,-3-3 25-16,2 3-25 0,3 0 26 0,-1-2-21 15,0 3 4-15,0 1 7 0,2 0-19 0,2 1 34 16,0-1-9-16,2-8-17 0,0 5 35 15,0 1-22-15,0 2 5 0,0 2-28 0,0 1 5 16,0-1 16-16,0 1-4 0,0 2-1 16,0-2 27-16,0 0-15 0,11 23 3 0,-9-20-1 15,1 1-4-15,-1-3 16 0,2 1-23 16,-2-1-8-16,-2 0 19 0,2-1 10 0,-1 0-14 0,-1-11-5 16,0 5 4-16,0 3 8 0,-11 21-2 0,6-22-31 15,-2 1 47-15,0-4-40 0,-4 1 40 16,-1 0-40-16,-3 0-2 0,1-4-8 15,-3 1 26-15,1-4 4 0,0 2 19 0,-2-3 0 16,3-1 0-16,1-1-5 0,-3-1-2 0,2 2 29 16,2-7 6-16,1 0-1 0,4 0 8 15,8 0 15-15,-7 0-20 0,7 0-1 0,-10 0-16 16,10 0 0-16,-10 0 6 0,10 0 6 0,-7 0-14 16,7 0 5-16,-8 0-13 0,8 0 11 0,-5 0-14 15,5 0 10-15,0 0-25 0,-9-6 9 16,9 6-15-16,0 0-7 0,0 0-15 0,-7 0-14 15,7 0 3-15,0 0-62 0,-7-13-50 0,7 11-28 16,0 0-2-16,1-3-25 0,1 0-12 0,2 1 18 16,0-9-114-16,1-2-88 0,2 5 30 15,-2-2 28-15,1-2-46 0,-2 4 13 16,-2 1 30-16,1 1 21 0,1 0-44 0,-2 1-6 16</inkml:trace>
  <inkml:trace contextRef="#ctx0" brushRef="#br0" timeOffset="23221.6809">12697 2031 231 0,'0'-3'278'0,"0"1"-23"15,2-1-33-15,-2 0-10 0,2-1-20 16,2 1-36-16,-2-2-2 0,4 3-27 0,8-6 5 15,1 0-17-15,1 0-3 0,2 0 6 0,-1 3-17 16,6-1-31-16,-4 0 10 0,2-2-6 16,0 5 11-16,0-3-12 0,1-2 7 0,0 3-19 15,3-1-5-15,-2-1 12 0,-2 2 16 16,0-1-26-16,-5 1 4 0,1-1 0 0,0 2-5 16,-2-1 18-16,1 2 10 0,-5 0-54 0,-4 1 32 15,0 1 2-15,-2 0-13 0,1-1-20 0,-4 2-11 16,0-1 9-16,0 0 35 0,1-1-45 15,-1 1 4-15,2 1-3 0,-1-1-39 0,-1 0-8 16,-2 1-24-16,3-1-26 0,-1 1-8 0,-2-1-27 16,0 1-48-16,-5 1-11 0,0 0 15 15,1 1-243-15,-11 6 30 0,-2 0 26 0,0-1 24 16,-1 2 21-16,0 0 24 0,-2 4 14 16,-1 1-43-16</inkml:trace>
  <inkml:trace contextRef="#ctx0" brushRef="#br0" timeOffset="23689.1425">12467 2685 702 0,'1'2'186'0,"-1"-1"13"0,5-1 0 15,-3 0-29-15,0 1 3 0,4-2-28 16,2 1-27-16,9-5-5 0,-8 5-16 0,23-7 5 16,-12 1-13-16,3 2-11 0,2-1-3 0,2 1-7 15,-1-1 9-15,1-1-7 0,-2-3-2 16,2 0 5-16,0 2-15 0,2 0 6 0,-2-2 3 15,7 0-3-15,-3 0-21 0,3-2 15 0,-5 0 13 16,1 1-26-16,-1 1 17 0,0-1 11 16,-2 1 6-16,1 3-26 0,-1-3 3 0,-1 0 6 15,-2 2 11-15,-3-1-34 0,-2-1-9 0,0 1 8 16,-2 3-15-16,0 0-1 0,-5 1 0 16,-2-1-2-16,-3 3-7 0,1 1 11 0,-1-3-27 15,-2 3 24-15,-2 1-4 0,1-2 21 16,0 1-21-16,-2 0-12 0,0-1-18 0,1 2-47 15,-3-1-6-15,0 0-34 0,0 1-35 16,0 0 12-16,-7-1-129 0,-11 4-122 0,0 0-75 0,-4 1 30 16,-1 3 27-16,-1-2 24 0,-5 1 45 15,6 2 43-15,-4 2 3 0</inkml:trace>
  <inkml:trace contextRef="#ctx0" brushRef="#br0" timeOffset="24090.975">12481 2889 544 0,'-1'0'277'0,"1"0"-56"0,1 0-24 0,1-1-18 15,4 1 5-15,0-3-16 0,10-5-16 16,5 1-28-16,1 0 9 0,0-2-7 0,3 0-41 15,4-1 23-15,0 2-35 0,0-2 1 16,5-2-10-16,-1 1 20 0,1-1-25 0,0 0 4 16,3 0 12-16,-2 0-10 0,1 1-2 0,0 2-24 15,0-4 8-15,-3 2 6 0,-1 1 9 16,-1 0 28-16,-4 1-38 0,2 0 33 0,-2-1-35 16,-2 2-16-16,0 0 42 0,-3 1-20 0,-4-1-3 15,1 1-6-15,-4 1-6 0,-4 3 6 16,-1-2 4-16,0 2-6 0,-5 0-4 0,3 2-15 15,-4 0-3-15,0-1-22 0,-2 1-4 0,2-1-1 16,-3 2 1-16,3-1-33 0,-2 0-17 16,-2 1-12-16,2-2-40 0,-2 2-26 15,0 0-19-15,0 0 14 0,0 0-272 0,-13 0-22 16,-7 2 30-16,2-1-5 0,9-1-10 16,-21 6 24-16,6-1 96 0,-1-2-14 0</inkml:trace>
  <inkml:trace contextRef="#ctx0" brushRef="#br0" timeOffset="29439.6156">22099 800 304 0,'0'0'313'0,"0"0"-48"16,0-15-43-16,0 15-7 0,0 0-30 0,0 0-29 16,0 0 14-16,0 0-52 0,0 0-8 0,0 0 7 15,0 0-23-15,0 0 0 0,0 0-38 16,0 0-6-16,13 0 7 0,-5 3-5 0,2 1-5 16,-3 4 17-16,2-1-24 0,1 1 11 0,0 1-20 15,-1 1 27-15,2 4-18 0,3-3 11 16,-2 5-19-16,4 1 11 0,1 2-5 15,-1 0 12-15,-1 2-6 0,2-3-9 0,4 4-5 16,-2 0-25-16,-4-1 34 0,7 5-6 16,-1-3 0-16,-1 2 9 0,-1 3-35 0,-2-6 10 15,1 0 23-15,1-3-32 0,-8-2 20 0,1-1-15 16,1-2-12-16,-4 1-5 0,-1-2 6 16,-5-2 1-16,4 3 6 0,3-4-12 0,-5 0 21 15,-1-3 12-15,-2-1-24 0,1 0-16 0,-1 0 21 16,0-2 9-16,0-1-19 0,-1-1-18 15,1 2-9-15,-2-1-36 0,1-1 2 16,-1-1-44-16,0-1-23 0,0 0 12 0,0 0-103 16,0 0-63-16,7-25-78 0,-1 6 26 15,-1-2-64-15,3-8 17 0,2 4 34 0,0-2 5 16</inkml:trace>
  <inkml:trace contextRef="#ctx0" brushRef="#br0" timeOffset="29801.7784">22716 992 301 0,'5'-15'309'16,"-6"3"-53"-16,6 4-18 0,-2 0 0 15,-3 8-35-15,0 0-11 0,0-7-18 0,0 7 4 16,0 0-19-16,0 0-31 0,4-9-30 0,-5 11-12 16,2 5-8-16,-3-1 8 0,2 4-4 0,3 3 8 15,-3-4 10-15,0 3-12 0,0 6 17 16,0 2-30-16,0 2-18 0,0 3 24 0,0 0 0 16,0 2-11-16,-12 23-3 0,10-24 6 15,-5 0 1-15,-1 1-10 0,2 3-16 0,-1-5 11 16,-3 3-19-16,5 0-10 0,-5-1-3 15,1 0-4-15,-4-1 0 0,3 2-4 0,-2 1-1 16,-1-3 46-16,2 0-4 0,-4-1-6 0,3 0-41 16,-1-1-2-16,3-4 21 0,-1 4-18 0,-1-4 6 15,4-1-2-15,0-2-14 0,-1-3 1 16,1 0 14-16,4-5-1 0,0-2-38 0,1-1 2 16,-1-3 45-16,3 2-4 0,-1-1-1 15,1-2-2-15,0 0-60 0,1-2-63 0,0 0-45 16,2-7-27-16,3-7-44 0,6-3 20 0,-3-2-194 15,5-2-43-15,2-3 3 0,3 4 30 16,0-5 23-16,2 1 37 0,1-2 2 0,3-1 75 16,1-1-53-16</inkml:trace>
  <inkml:trace contextRef="#ctx0" brushRef="#br0" timeOffset="30086.1711">23286 1199 452 0,'2'-1'377'0,"4"-5"-56"0,-6 8-53 16,5-4-16-16,-3 2-54 0,3-1-8 16,3-1-18-16,4-1 22 0,5 0-35 0,-2-3-32 15,8 6 17-15,1-3-40 0,2 0 4 16,4 1-23-16,-4-1-30 0,-1-2 3 0,-5 5 5 15,5-1-21-15,-3 0-10 0,-1 0-21 16,-1 1-30-16,-11-3-45 0,-9 3-24 0,7 0-32 16,-7 0 11-16,12 15-65 0,-20-6 5 0,1-2-75 15,-4-2-63-15,-1 3-78 0,-5 0 33 16,0 5 12-16,1 0 13 0,-1-2 2 0</inkml:trace>
  <inkml:trace contextRef="#ctx0" brushRef="#br0" timeOffset="30355.9622">23375 1410 385 0,'-4'9'229'0,"2"-5"-42"16,2 0 9-16,1 2-18 0,2-3 2 0,0 1 19 16,1-2 7-16,2 0-26 0,13 0 16 0,3 1-40 15,-2 0-25-15,3-3-5 0,-11 0-9 0,10 0 14 16,5 0-17-16,31-10-11 0,-25 7-4 16,2 0 0-16,-3 0-42 0,-1 0 18 0,-4 0-18 15,-1 2 10-15,-1-1-14 0,-6-1-16 16,4 2 21-16,-10 0-13 0,-2 1-21 0,-1 0 17 15,-2-2-21-15,-8 2 11 0,8 0-14 0,-8 0-5 16,7 0 5-16,-7 0 10 0,7 0-21 16,-7 0 2-16,7 0 1 0,-7 0-7 0,7 0-22 15,-7 0-25-15,0 0-57 0,0 0-55 0,13-12 14 16,-11 8-166-16,1-1-142 0,3-8 32 16,8-7 29-16,1-2 23 0,1 0 25 0,5-1 7 15,-1 3 5-15</inkml:trace>
  <inkml:trace contextRef="#ctx0" brushRef="#br0" timeOffset="31150.8353">24744 1027 529 0,'3'-2'322'0,"2"0"-48"0,-5-1-32 0,7 2-19 16,1-2-18-16,7-3-8 0,2 4-48 16,2 1-3-16,7-1 17 0,-4-4-42 0,3 6 11 15,2-3-45-15,2 1-2 0,0-2-4 16,-4 2-9-16,6-3 11 0,-5-1 13 0,-3 3-33 16,-2-2-18-16,-2-3 26 0,-2 0-11 0,1 1-16 15,-3-3 9-15,2-2 0 0,0 0-16 16,-3 0-2-16,-3 0-7 0,3-2 29 0,-3-2-7 15,-3 3-3-15,0 0-7 0,-1-6-3 0,-1 7-3 16,-3 3 33-16,1-1 4 0,-4 1 12 16,0 9-24-16,0-9 1 0,0 1-5 0,0 0 3 15,-12-8-17-15,9 10-12 0,-2 1 18 0,-5 8-4 16,4-8 0-16,-3 3-9 0,-1 1-8 16,1-1 7-16,1 7 4 0,-4-5-27 0,1 2-11 15,1 3-10-15,-2 2 34 0,1 1-7 0,4 3-19 16,-7 0 22-16,3 5-18 0,5 4 25 15,0 4-12-15,-2-6 14 0,6 8-25 0,0 3 15 16,-1 0-21-16,3 1 16 0,0-14-6 0,0 8 7 16,0 6-31-16,0 3 31 0,0 0 6 0,9 30-5 15,-6-37-23-15,0 1 18 16,-2 2-1-16,-1-1-1 0,2 0-2 0,-1 1 5 16,-1 1-1-16,0-15 9 0,0 7-15 0,0 3 6 15,0 2-11-15,-10 29 10 0,4-29-24 16,-1-2 16-16,1 1 7 0,1 0-9 0,-6-3 10 15,6 2 3-15,-6 0-9 0,-3-2-6 0,3 0-12 16,-2-7-5-16,-1 2 3 0,1-2-74 16,-6-2 16-16,5-2-46 0,1-2-2 0,-3-7 9 15,3 2-30-15,4-5 6 0,9 0-18 16,-12 0 12-16,-11-18-1 0,16 6 5 16,-2-2 8-16,6-4 19 0,1 0 2 0,2-1 30 15,0 8 28-15,0-3 8 0,16-20 19 16,-9 12 36-16,-1 2 12 0,3 1 25 0,1 1-23 15,-1 2-9-15,1-2 15 0,2 0 21 0,-1 2 2 16,2 0-6-16,1 5 25 0,-2-3-1 16,3-1 1-16,2 3-9 0,0 1-4 0,0-1-32 15,-1 1 13-15,7 1 0 0,-5 0-2 16,6 1 15-16,1-1-36 0,0 1 11 0,1 0-37 16,-1-1 9-16,12-3-31 0,-5-1-56 15,-1-3-52-15,0 4 12 0,-7-8-183 0,1 1-122 16,-8-4 10-16,2 2 30 0,0 2 25 0,1-3 6 15,-3-1 30-15,-2 1 12 0,0-1-5 0</inkml:trace>
  <inkml:trace contextRef="#ctx0" brushRef="#br0" timeOffset="31566.748">25473 471 526 0,'-2'0'321'15,"6"-1"-36"-15,0 0-62 0,-6 1 17 0,4 0-44 16,6 4-23-16,3 0 2 0,-2 3 7 15,0 3-45-15,2 1 12 0,4 1-16 16,-1 2-19-16,1 1 17 0,2 3-13 0,-4-2-13 16,5 5-4-16,-3-2 0 0,1-1-16 15,0 2-26-15,0 0-5 0,-3 1 15 0,-1 4-22 16,-3-7-6-16,2 3-3 0,-2-2 6 16,-5-3-14-16,3 2 16 0,-5-1-14 0,3-4-6 15,1-1 17-15,1 1-18 0,-4-1-18 0,1-3 11 16,2 3-34-16,-3-5-20 0,-3-7-28 0,0 0-40 15,0 0-18-15,0 0-16 0,-9 16-17 16,5-16 15-16,1-4-144 0,4 1-124 0,0-5 28 16,0-5 29-16,3-2-3 0,2-5 23 0,-1 0-33 15,1-5 28-15</inkml:trace>
  <inkml:trace contextRef="#ctx0" brushRef="#br0" timeOffset="31967.2106">25832 542 534 0,'-2'-9'301'0,"2"0"-20"15,-4 4-2-15,4-2-4 0,-6 1-16 16,7 4-54-16,2 0-27 0,-3 2 2 0,0-1-56 16,2-1 28-16,-4 2-31 0,4 3-36 0,-4 1 1 15,-1 7-8-15,0 0 0 0,-1 6-10 0,-4 1-27 16,3-1 4-16,-4 2-6 0,0 1 26 16,-2 2-43-16,-1-3 16 0,-1 5-14 0,0 0 7 15,-5 4 6-15,5-12-15 0,-2 7-14 16,0-2-17-16,-4-2-8 0,-1-5-32 0,-1 1-39 15,0-2-33-15,0-1-11 0,2 1-13 0,4-7 12 16,-1 1-58-16,4-4-9 0,12-3 16 0,-11 0-8 16,2 0 39-16,-9-16 45 0,22 5 44 15,2 1 5-15,0-2 99 0,0-3 19 16,7 5 9-16,1 0-8 0,0 0-3 0,4-2 39 16,-1 0 0-16,-3-1-3 0,4 1-11 0,2 1 25 15,-1 3-9-15,-4-1-8 0,3 2-23 16,0 2 30-16,2 1-32 0,-1 4-5 0,0-7-17 15,0 5 22-15,2-1-5 0,-11 3-23 16,3 0 12-16,5 0-6 0,0 0-11 0,2 0-31 16,-1 0-30-16,18 9-29 0,-17-8-43 0,-1 3-28 15,3 0 12-15,-6-2-271 0,-2 3-33 0,-1 3 59 16,0-2 23-16,-2 2 24 0,-4 1-2 16,5-1-10-16</inkml:trace>
  <inkml:trace contextRef="#ctx0" brushRef="#br0" timeOffset="32316.3901">26174 811 357 0,'0'-2'436'16,"2"0"-74"-16,0-1-90 0,0 3-17 0,-2 6-37 16,2-6-12-16,-6 0-25 0,4 2 2 0,2 5-59 15,-6 1 19-15,-3 7-9 0,-2 0-23 16,4 8 15-16,-10-1-29 0,1 4 10 0,-1 1-8 15,-3 1-42-15,0 3 28 0,0 0-12 16,-1 3-19-16,0 1-7 0,5-5-5 0,3-5 10 16,2-2-3-16,-3 4-13 0,4 2 2 0,3-4 0 15,-1 3-17-15,-2-3 6 0,4 4 12 16,2-1-5-16,2-1-1 0,0-16-23 0,0 7-11 16,0 1-4-16,12 19 1 0,-8-17 0 0,2-2 3 15,3-3 27-15,3 1-2 0,1-3-9 16,-2-1-3-16,5-4-43 0,2-3-28 0,-2-1-33 15,0-4-38-15,-3-1-53 0,-2 0 19 0,3 0-190 16,22-18-84-16,-23 5 32 0,7-2 27 0,-1-1 19 16,-2-1 23-16,1-2 21 0,2-2 11 15,0 0 5-15</inkml:trace>
  <inkml:trace contextRef="#ctx0" brushRef="#br0" timeOffset="32572.5944">26351 1084 416 0,'-7'-13'406'0,"7"4"-35"0,2-1-50 16,3 3-21-16,-4 1-49 0,1 2-30 0,2 2-27 16,0 1-14-16,1 1-31 0,5 1-1 15,2 5-30-15,-3 3 18 0,7 0-20 0,-5-2-9 16,5 8-16-16,-1 2-19 0,2 4 12 0,-2-2-10 16,-4 2-40-16,-1-1-4 0,-2 2-1 15,-1-5-5-15,-3 0 9 0,-4-2-11 0,0-7 25 16,0 3-2-16,-13 20-12 0,6-16-4 0,-4-1-2 15,0 3-26-15,-2-5-57 0,-3 1-35 16,2 0-36-16,0-4-45 0,1-4-29 0,-3 1 18 16,8 0-227-16,3-3-17 0,-3-2 25 15,2 0 26-15,6-1-2 0,0 0 21 0,0 0 55 16,-2-6 0-16</inkml:trace>
  <inkml:trace contextRef="#ctx0" brushRef="#br0" timeOffset="32849.8049">26546 1026 398 0,'3'-15'406'0,"-3"3"-47"0,2 3-19 16,-4-4-24-16,2 13-38 0,0 0-40 0,0 0-24 15,0 0-12-15,0 0-38 0,0-6-40 0,4 11 3 16,-2 5-15-16,-4 3 13 0,2 4-14 16,0-8-11-16,0 10-11 0,0 3-26 15,-15 29-13-15,13-22-6 0,2-6 38 0,-3-1-14 0,3-11-22 16,0 6-3-16,0 5 12 0,0 1-7 15,0 1-37-15,0-1-2 0,13 21 23 16,-10-23-4-16,3-2-77 0,4 2-1 0,-6-4-22 16,5 0-23-16,0-5-24 0,2-3-30 0,-4 0-51 15,4-1 18-15,-1-2-64 0,-2-6-51 16,-8 0-42-16,11 0-56 0,10-11 30 0,-6 3 39 16,-1-1 9-16,1-2 6 0,3-2 5 0</inkml:trace>
  <inkml:trace contextRef="#ctx0" brushRef="#br0" timeOffset="33049.8242">26821 1374 365 0,'6'-7'324'0,"-2"3"-37"0,1-1-7 0,0 3-30 16,2-2-15-16,-5 2-30 0,0 0 28 0,0 0-51 16,0 1-37-16,-2 0 0 0,3 1-30 0,-1 0 17 15,2 2-15-15,-2 0-13 0,-2 1-11 0,2 1-9 16,-2 0 68-16,0 3-15 0,0 0-16 16,4 9-36-16,-4-16 7 0,0 11-23 0,0-1 3 15,0 0-5-15,0 0-9 0,0 1-11 16,-14 14-11-16,14-15-5 0,-1-1-132 0,-1 0-23 15,-2-4-54-15,0-2-31 0,4 2 18 0,-5-2-206 16,3-2-45-16,-3-1 32 0,3-1 26 16,-1-2 25-16,3 1 23 0,0-4 18 0,-2-1 8 15</inkml:trace>
  <inkml:trace contextRef="#ctx0" brushRef="#br0" timeOffset="33200.7969">26843 1296 442 0,'2'-31'354'0,"-2"17"-42"0,0-6-9 15,-12-23-24-15,10 20-9 0,-2 3-26 16,0 1-54-16,1 3 15 0,-1 2-20 0,4 1-12 15,-2 1-37-15,-5 3-15 0,7 9-12 0,0 0-52 16,0-10-25-16,0 2-32 0,0-1-64 16,0 9-50-16,0-10 10 0,0 1-271 0,0 0-49 15,-14-10 30-15,10 5 5 0,4 7 26 0,0-5 27 16,0-1 37-16</inkml:trace>
  <inkml:trace contextRef="#ctx0" brushRef="#br0" timeOffset="33599.3323">26859 775 905 0,'6'8'286'0,"4"-4"-44"0,1 1 2 16,2-2-22-16,3 4-3 0,-5 7-68 15,7-3 25-15,-3 6-25 0,4 0 17 0,-1 5-57 16,1 3 24-16,7 3-42 0,-8 2-17 15,-1 0 9-15,0 2 3 0,-2 2-16 16,-1 0-17-16,-5 0 6 0,-1-7-26 0,-3 2 8 0,0 1-2 16,-5 2 9-16,0 2-6 0,0-20-22 15,0 9-3-15,-16 27-2 0,11-19 21 0,-1 1-7 16,-6 2 9-16,3-2-6 0,-7-1-34 0,3 1 27 16,-2-2-10-16,1-2 1 0,-2 1-12 15,2-4-3-15,-3 0 28 0,3-2-16 0,-3 0-19 16,-2-4 22-16,1 1 13 0,1-4-11 15,-4-1-27-15,0-1 24 0,-2-1-7 0,-2-2 14 16,0 0-16-16,0-4-2 0,0-1 1 0,1-2-21 16,-1-1-41-16,13-3-40 0,-5 0-37 15,-2 0-30-15,-14-16 15 0,15 7-241 0,-2-5-80 16,1 2 49-16,4-4 37 0,1-1 25 16,-1-3-22-16,2-1 19 0,-1 1 8 0</inkml:trace>
  <inkml:trace contextRef="#ctx0" brushRef="#br0" timeOffset="35299.0607">28153 1086 430 0,'-7'-3'232'16,"7"3"-21"-16,-6-2-8 0,6-1-21 15,1 2-15-15,-3 1 0 0,-2-1-20 0,6 2-16 16,0 1 6-16,-1-3-25 0,0 3 4 0,3-2-9 16,-1-1-14-16,8 4 16 0,2-2-18 0,-3 3-11 15,-1-4 6-15,21 4-18 0,0-1 0 16,-3-3-12-16,4 0 0 0,1 0 23 0,2 1-30 16,-16-1-26-16,9 0 24 0,2 0-2 15,1 0-3-15,-1 0-27 0,-2 0 10 0,-5 0-10 16,3 0-9-16,-8 0-9 0,-3 0-13 0,-4 0-31 15,0 0-29-15,-10 0-36 0,7 0 10 0,-7 0-89 16,0 7-111-16,-11-8-93 0,-5-2 27 0,2-1-45 16,-3-1 24-16,-2-1 87 0,5-3 0 15</inkml:trace>
  <inkml:trace contextRef="#ctx0" brushRef="#br0" timeOffset="35634.0692">28366 944 317 0,'-2'0'330'0,"2"0"-70"16,0-2-21-16,0-2-1 0,-2 4-16 0,2-2-25 16,2 3-17-16,-2 0-44 0,0 3-2 15,3 3-23-15,0 3-6 0,1 2-9 0,-3 3-4 16,0 7 6-16,2-3 5 0,2 6-28 0,-5 5 22 16,6-2-14-16,-1 3-3 0,-1-6-35 0,-2 0 31 15,2-2-24-15,-3 4-21 0,6-1 20 16,-5 1-8-16,1-2-26 0,-1-2 17 0,-2 2 0 15,0-14 0-15,0 5 0 0,0 4-13 16,0-1-1-16,0 0-1 0,0 0-6 0,0-1 13 16,0 1-14-16,0-4 6 0,0-2 5 0,0-1-3 15,0-3-4-15,0-1-34 0,0-2 12 16,0-6 35-16,0 9-64 0,0-3-8 0,0-6-38 16,0 6-20-16,0-6-64 0,0 0 14 0,0 0-314 15,-14 9 33-15,14-11 12 0,0-2 24 16,2-2 25-16,7-4 19 0,1-6 71 0</inkml:trace>
  <inkml:trace contextRef="#ctx0" brushRef="#br0" timeOffset="36197.6304">29781 892 882 0,'4'-9'282'0,"4"-3"3"0,-4 5-10 0,-2-1-35 16,2-3 7-16,1 0-25 0,-5 3-14 0,2 6-32 15,0 1-19-15,-2-8 12 0,0-1-6 16,-3 0-6-16,1 3-16 0,-2-1-15 0,-1 3-14 15,0-2-12-15,1 0-10 0,-3 5-25 16,0-1-9-16,-5 0-6 0,2-1-25 0,-7 2-2 16,9 2 39-16,-12 11-26 0,4-1-3 15,-2-6-3-15,-2 2-9 0,-1 5 2 0,-1-3-9 0,1 8 7 16,-1 2-4-16,0 0 0 0,-1 1-8 16,0 2 13-16,1-2-4 0,1 1-2 0,0 5-4 15,1 3-11-15,4 0 0 0,-1 2 0 16,2-2 8-16,1 2 5 0,4 1-9 0,2 0-6 15,2-7 17-15,3-2 0 0,2 0-3 0,1-10 19 16,0 6-13-16,0 2-9 0,11 20 6 16,-5-18 2-16,1 0-33 0,4-1 28 0,1-1 5 15,2-2-9-15,4 0-6 0,1-3 5 0,-1 2 13 16,-1-3-14-16,3-1-2 0,3-1 12 16,-2-3 3-16,2-2-2 0,1 1 5 0,2-2-22 15,-1-3 16-15,-1 0-13 0,0-1-14 0,-1-2 20 16,0 0 6-16,-12 0-20 0,22-8-14 15,-10 2 2-15,-2 0-98 0,-1-1-28 16,-2-3-69-16,-2-4-57 0,0 1 24 0,-8-2-237 16,1 0 37-16,-4-1 34 0,-1 4 28 0,-4 12 29 15,0-10 20-15,0-3-29 0,-18-11 14 0,8 11 30 16</inkml:trace>
  <inkml:trace contextRef="#ctx0" brushRef="#br0" timeOffset="36415.6049">29482 1221 560 0,'0'-1'300'0,"1"0"-17"0,-2 1-53 15,4-3-6-15,5 0-28 0,2 0 2 16,7 1-26-16,2 1-28 0,4-1-17 0,-12 2-21 16,5 0-5-16,4 0-5 0,2 0-15 0,2 0-23 15,-1 0-8-15,-1 0-46 0,1 0-32 16,-1 0-51-16,-2 0-20 0,-1 0 10 0,0 0-180 15,-3 0 23-15,1 0 19 0,-1 0 17 16,17-6 17-16,-17 5-131 0,-3-1 16 0,-13 2-33 16</inkml:trace>
  <inkml:trace contextRef="#ctx0" brushRef="#br0" timeOffset="36652.8329">30058 1208 222 0,'4'1'363'0,"0"0"-74"15,7 1-38-15,-7-1-12 0,2 2-21 0,-2-5-5 16,2 8-27-16,-3 0-4 0,6 1-3 15,-3 2 20-15,-1-1-27 0,-1 1-12 0,0 1-21 16,-1 1-17-16,2 3 3 0,0 3-12 0,-1-1 3 16,-2 1-13-16,0 4 7 0,0-3-14 0,-1 1-11 15,0 2-7-15,0-3-26 0,1 0 15 16,-2-8-20-16,0 1 13 0,0 4-21 0,0 3 1 16,0-2-12-16,0-3-3 0,0 0-62 0,0-4-39 15,0-2-51-15,0 1-35 0,0-8-55 16,0 7 22-16,0-7-281 0,0 0 59 0,0 0 3 15,-11 9 52-15,11-12-12 0,2-3 77 0,-2 0-40 16,2-11 44-16</inkml:trace>
  <inkml:trace contextRef="#ctx0" brushRef="#br0" timeOffset="36797.5946">30163 1086 616 0,'-8'-11'266'0,"2"-2"-22"0,-4 3-36 0,0 2-44 15,5-4-16-15,-4 5-6 0,-3 2-76 16,-3 0-28-16,-5 1-59 0,1-5 3 0,-5 8-344 16,-10-4 26-16,4-5 16 0,-10 3 11 0</inkml:trace>
  <inkml:trace contextRef="#ctx0" brushRef="#br0" timeOffset="40232.8471">22396 2170 433 0,'0'0'177'0,"0"0"5"15,0 0-4-15,0 0-42 0,26 14-2 16,-7-11-2-16,-9-3-27 0,4 0 14 0,6 0-34 15,0 0-2-15,2 0-13 0,0 0 11 0,2 0-9 16,-1 0-3-16,-1 0 4 0,2 0-16 0,1 0-14 16,24-10-5-16,-28 7 0 0,5 0 8 15,2-1-10-15,3 3-9 0,0-2 18 0,4 3-22 16,1-2 6-16,0 0 10 0,0 0-4 16,2 2 3-16,-1-2-9 0,4-1-7 15,1 1 13-15,-2-2-11 0,-1 4 21 0,5-2-32 16,-5 0-2-16,-19 2 8 0,10 0 11 0,6 0-6 15,2 0-2-15,3 0-6 0,0 0 14 16,2 0-12-16,2 0 7 0,2 0 15 0,1 0-3 16,0 0-12-16,1 0 24 0,-1 0-29 15,1 0 10-15,1 0-10 0,-1 0-3 0,2 0 14 16,1 0-17-16,-1 0 18 0,0 0 9 0,-2 0-7 16,0 0 0-16,0 0-27 0,-2 0 16 0,0 0 11 15,-2 0-18-15,0 0-8 0,0 0 31 16,1 0-23-16,-1 0-4 0,2 0 27 0,-1 0 7 15,1 0-30-15,0 0 10 0,3 0 15 16,50-9-12-16,-52 9 22 0,1-1-12 16,-1-1-6-16,-1-1-4 0,2 2-2 0,4 0 26 15,-5 0-23-15,2 0-4 0,-25 1-37 0,10 0 48 16,8 0-24-16,2 0 7 0,2 0 16 16,1 0-3-16,-1 0-3 0,2 0-52 0,0 0 18 15,3 7-2-15,-2-7 22 0,48 10-1 0,-51-8-2 16,0 1-27-16,2-2 18 0,3 2 11 0,-2-1-11 15,4 2-6-15,0-1 2 0,2 0-17 16,0 0-2-16,0-1 41 0,3 3 0 0,-1-2-6 16,0 1-8-16,1 0-28 0,1 2 21 0,-1-3 0 15,4 4 1-15,-1-3-1 0,-3 1 30 16,2 1-3-16,-1-2-27 0,3 2 10 0,-4-2 2 16,1 1 6-16,1 1-1 0,0 0-36 0,-3-2 1 15,-2 2 43-15,3-2-4 0,1 1-16 0,3 2-19 16,-2-4 2-16,-3 1 1 0,4-4 8 15,-1 5-12-15,0-1 0 0,2-1 2 0,-3 2 0 16,1-1 1-16,0 0 7 0,0 1 18 16,1 0-31-16,-2-2 1 0,1 1 45 0,-2-2 8 15,-2 1-17-15,3-2-4 0,0 3-2 0,0-1-14 16,0 1-24-16,-1 1 1 0,-1 0 4 16,1-2 1-16,-1 0 44 0,1 0-3 0,-31-3-2 15,15 0-2-15,5 0-16 0,3 0-1 16,49 14 0-16,-52-13 7 0,-4 0-1 0,-2 3 11 15,-1-1 18-15,-1 4-3 0,-2-4-4 0,0-2-22 16,-2 2 5-16,-1 0-17 0,-1 0 2 0,-2-2-10 16,4 2 0-16,-3-3 25 0,-2 3-16 0,-3-1 21 15,-3 2-1-15,-2-2-53 0,-4 5 17 16,-1-6 14-16,-5 2-12 0,0-2 13 16,-13-1 0-16,8 0 0 0,-1 0 2 0,1 0-1 15,-8 0 29-15,8 0-15 0,-2 0-3 0,-6 0-35 16,7 0 3-16,-7 0 47 0,0 0-15 0,6 0 0 15,-6 0-12-15,0 0 0 0,7 0 2 0,-7 0-1 16,0 0 0-16,0 0-16 0,7 0-29 16,-7 0-28-16,0 0-21 0,8-2-41 0,-9 0-83 15,-1-3 22-15,-17-7-250 0,0-2 24 16,-4-1-16-16,-6-3 30 0,-4 0-14 16,-5-5 26-16,-6-1 75 0,-5-4 7 0</inkml:trace>
  <inkml:trace contextRef="#ctx0" brushRef="#br0" timeOffset="41795.8289">25938 2414 334 0,'2'0'297'16,"-2"-1"-85"-16,0 1-4 0,0 0-9 0,0 1-49 16,2 4-5-16,-2-3-8 0,0 3-2 0,-2 1-26 15,2 0 13-15,0 1-8 0,0 0-11 16,0 4-19-16,0 3-18 0,0 4-3 0,0 3 3 16,0 0-7-16,0-1 1 0,0 3-16 0,0-1 18 15,0 2-18-15,0-1 2 0,0 1 10 16,0-1-24-16,0 2 7 0,0-2 5 0,0-2-9 15,0 2 8-15,0-2 1 0,0-3-4 16,0 1-5-16,0-2 6 0,0-3-13 0,0-2 19 16,0-1 21-16,0-3-25 0,11 9-2 0,-10-11 7 15,1-1-17-15,-2 0 14 0,0 0-15 0,0 0 13 16,2-2-10-16,-2 2-12 0,2-1 13 16,-2 0-5-16,0-1 1 0,2 1-5 0,-2-1-28 15,0 1 28-15,0-1-49 0,2 1-22 16,-2-1-35-16,0 0 13 0,1-1-50 0,0 3-34 15,0-4 14-15,1 4-282 0,0-3 29 0,0 2-46 16,-2 0 26-16,0-4 71 0,0 0-1 16,0 13 18-16,-15 18-1 0</inkml:trace>
  <inkml:trace contextRef="#ctx0" brushRef="#br0" timeOffset="42428.5837">25740 3455 599 0,'1'-2'373'16,"1"1"-20"-16,0-1-47 0,0-2-8 0,0 3-63 16,0 0-3-16,-2-1-25 0,2 1-26 0,-2-1-17 15,0 1-17-15,0 0 15 0,0 0-33 16,-4 0-14-16,-1 1-12 0,-1 0-10 0,-12 3-44 15,7-3 1-15,-7 0-4 0,-2 0-5 0,-28 8 2 16,35-8-9-16,-10 0-5 0,-2 0-2 0,-4 0-3 16,2 0-2-16,-2 0-2 0,0 0-3 15,1 0-6-15,5 0 5 0,0 0 10 0,2 0-26 16,6 0 17-16,1 0-7 0,4 0-9 16,1 0 16-16,2 0-39 0,-4 13 42 0,8-13-19 15,-1 0-9-15,1 1 16 0,1-1-29 0,0 1 25 16,0 1-10-16,-1-2-1 0,3 2 0 15,0 0 32-15,-2 0-2 0,4 0-3 0,-2 3-1 16,0-1-2-16,3 2-2 0,-3 0-6 16,0-6 0-16,0 6 19 0,0 7-4 0,0 3-31 15,0 0 0-15,0 4 38 0,0-1 9 16,0 1-5-16,0 1-31 0,0 1 13 0,0 0 22 16,-8 24-9-16,7-24-18 0,0 0 16 0,-1 3-13 15,2-4-3-15,0-1-17 0,0-11 2 16,0 5 21-16,0 3-11 0,0 1 30 0,0-3-34 15,0 4 26-15,12 16-12 0,-10-22 6 0,4 0-2 16,-1 0 2-16,2 2-1 0,0-2-4 0,2 0 5 16,0-1-5-16,0 1-2 0,2-4 8 0,2-2 16 15,2 0-8-15,-3-3-9 0,3 2-10 16,4-2 16-16,-3 0-9 0,1 0-12 16,-8-4-2-16,3 0-1 0,1 0-6 0,3 0-43 15,0 0 4-15,4 0-52 0,13-14-35 0,-16 6-24 16,-4-3-38-16,0 3-39 0,-1 0 21 15,-8-3-156-15,0 2-63 0,-1 1 3 16,-3 2 21-16,0 6-9 0,0-7 26 0,0 7 26 16,-18-23 48-16,6 14 34 0</inkml:trace>
  <inkml:trace contextRef="#ctx0" brushRef="#br0" timeOffset="42611.8733">25356 3852 903 0,'-3'-6'323'15,"1"3"2"-15,-2 1-73 0,4-1-23 0,-2 0 15 16,0 0-75-16,2 1-6 0,2-1-10 0,0-1-34 16,4 1-17-16,9-2 1 0,0-1-26 0,5 0-4 15,1-1-62-15,-3 2-16 0,4-1-47 16,3 1-27-16,-4-1-22 0,3 2 7 0,2-3-162 16,-3-2-111-16,-1 1-19 0,1 0 25 15,0-3 25-15,1-2 11 0,-2 2 36 0</inkml:trace>
  <inkml:trace contextRef="#ctx0" brushRef="#br0" timeOffset="42978.7394">26142 3423 937 0,'3'-4'381'15,"1"1"-67"-15,-2 0-39 0,0 0 50 0,0 0-65 16,0 1-23-16,-1 1-33 0,1-1 2 0,-2 2-49 15,3 0-19-15,-3 0-10 0,-3 2-20 0,0 3 11 16,-5 5-12-16,-5 3-16 0,-1 1-18 0,-3 3 9 16,-2 2-7-16,4 1 6 0,-1-1-15 15,-1 2-24-15,6 2 15 0,-6 0-12 16,1 2-2-16,1 0-14 0,1 0-17 0,0 0 24 16,3 1 0-16,2 1-12 0,1 0 11 15,3 0-14-15,0 4-25 0,4-4 16 0,1-14 27 16,0 5-29-16,0 2 15 0,17 24-1 0,-6-25-9 15,1-1-4-15,1-1 1 0,5-3-18 0,-3-2-11 16,4-1 2-16,0-2 0 0,0-3 3 16,-1 1-99-16,1-3-9 0,-4-3-22 0,-9-1-18 15,7 0-14-15,14-13-15 0,-13 2-41 0,2 1 21 16,0-1-171-16,-3-5-75 16,5 0 29-16,-3-3 41 0,1-1 7 0,-3 1 28 15,2 1 13-15,-4-3 31 0</inkml:trace>
  <inkml:trace contextRef="#ctx0" brushRef="#br0" timeOffset="43229.8915">26362 3684 425 0,'2'-11'335'0,"-2"3"-60"0,0-3 27 0,0 5-50 15,-2 0 21-15,2 2-32 0,0 4-9 16,0 0-36-16,0 0 4 0,0-9-42 0,0 9-8 16,0 0-17-16,0-6-13 0,9 0-4 0,-5 9-9 15,0 0-9-15,0 1-7 0,9 7-12 16,1 3-9-16,-1 0-7 0,-2-1-6 0,3 4-6 15,-3-1 16-15,3-1-13 0,-3 3-5 16,0-2-5-16,-4 0-11 0,6 1-3 0,-6-1-48 16,1 1-45-16,2-4-15 0,-8-2-34 0,3-2-49 15,-1-2-16-15,-2 0 17 0,-2-3-168 16,2 0-106-16,0-4 28 0,3 2 9 16,0-2 43-16,-5 0 41 0,9 0 4 0,16-15 2 15,-6 6 5-15</inkml:trace>
  <inkml:trace contextRef="#ctx0" brushRef="#br0" timeOffset="43561.7766">26890 3611 377 0,'2'-4'399'16,"-2"1"-75"-16,2 1-46 0,-2 0 4 16,0-2-52-16,2 2-33 0,-2 1 26 15,0 3-20-15,-2 2-12 0,0 1-22 0,-4 11-18 16,1 2-11-16,-3-2-13 0,-4 7 14 0,-1-2 17 15,-1-2-20-15,0 5 3 0,-2 0-19 0,-1 0 9 16,-1 0-13-16,0 2 2 0,-4 2-35 16,-1 0-3-16,0 1 3 0,3 0-6 15,-2-3-22-15,3 1 0 0,0-4-23 0,-2 0 3 16,6-2 5-16,-1 0 14 0,3 0-21 0,-1-2-2 16,3-2-16-16,0-2-4 0,1-3-15 15,4-4-23-15,1 2 3 0,3-3-64 0,0-1-39 16,0-2-13-16,2-3-5 0,-2 1-42 0,2-2-42 15,0 0 21-15,8-2-279 0,-3-1 22 0,13-7 35 16,-5-3 34-16,6-4 22 0,-2-1 34 16,6-6 15-16,4 0 10 0,0-2-7 0</inkml:trace>
  <inkml:trace contextRef="#ctx0" brushRef="#br0" timeOffset="43910.7864">27304 3502 810 0,'6'-4'368'0,"-3"-1"-24"15,1 1-62-15,0 2-75 0,0 0 7 0,-1 2-33 16,-1 2 9-16,3 1-22 0,-3 1-19 16,1 3-20-16,3 7-7 0,-2 3-12 15,1-1 15-15,-3 9-9 0,2-2-11 0,0 1-30 16,-4 0-8-16,1 5 40 0,-1-17 17 0,0 6-29 15,0 6 4-15,-13 26-4 0,8-21-6 16,-1-1-18-16,-1-3-5 0,-1 1-13 0,0 3-7 16,-3-1-8-16,-1-2 10 0,-1 1-8 0,3-2 8 15,-3-2-26-15,1 0-13 0,0 0 30 16,1-2-27-16,2-2-3 0,-1-2 17 0,2-2-26 16,1-2 5-16,5-3-1 0,0-2-68 15,0-2-33-15,2-2-42 0,-1-2-34 0,0-1-69 16,2-2 24-16,2-1-251 0,1-2-1 0,-2-1 32 15,11-6 33-15,6-4 27 0,-1-3 23 16,-1-3 26-16,6-2 4 0,0 2 9 0</inkml:trace>
  <inkml:trace contextRef="#ctx0" brushRef="#br0" timeOffset="44228.9589">27790 3645 411 0,'4'-4'469'0,"2"1"-104"0,-3 0-41 16,1 2-59-16,-2 1 11 0,4 1-37 0,-2 2-26 15,11 3-25-15,-4 4-21 0,3 0-19 0,-1 3 29 16,0 2-9-16,1 2 6 0,-1 1-25 16,1 3-18-16,1-2-31 0,-1 2-5 0,-1 1-12 15,-1-2-1-15,1 3-4 0,0 0-12 0,-1 0-21 16,-1-1 16-16,0 2-18 0,0-2 0 15,-2-1-11-15,-2-2-21 0,2 0 32 0,-2-3-19 16,0 2-41-16,-1-5 11 0,3-1 1 16,-6-2-58-16,1-2-40 0,0-2-5 0,-2-2-57 15,-1-3-8-15,1 1 15 0,-2-2-144 0,0 0-99 16,0 0-21-16,21-20 34 0,-13 5 27 16,1 1 20-16,0-5 23 0,1 3-57 15,-2-6 10-15,3 0 95 0</inkml:trace>
  <inkml:trace contextRef="#ctx0" brushRef="#br0" timeOffset="44460.7073">28224 3810 558 0,'-1'-6'349'0,"0"2"-68"0,0-1-51 0,-2 1 10 15,0 1-29-15,-1 0-12 0,2 2-22 0,-3-1-8 16,-2 2 22-16,-10 3-10 0,8-3-21 0,-22 13-17 16,10-2-5-16,-4 0-10 0,2 1-14 15,-1 0 16-15,-3 1-38 0,4 4-10 16,-1 0-12-16,2-1-20 0,-3 0-7 0,2 0-4 15,2 2-11-15,2-2 3 0,-1-2-33 0,-1 2-11 16,5-2-37-16,-4-2-47 0,7-2-24 16,5-3-74-16,0 0 17 0,4-6-161 0,1 0-112 15,3-1 56-15,-2-2 17 0,4 0 29 0,1-1 26 16,7-7 15-16,2-5 10 0</inkml:trace>
  <inkml:trace contextRef="#ctx0" brushRef="#br0" timeOffset="44893.9772">28585 3488 647 0,'21'0'376'0,"0"3"-47"0,-11-3-33 0,25 11-48 15,-18 0-31-15,-1 1-25 0,0 4 30 0,-1 2-26 16,-3 0-21-16,-1 7 23 0,-1 0-16 0,-2 4-46 15,-1-1 6-15,-4 1-11 0,-2 3-13 16,-1-15-13-16,0 6-21 0,0 2-23 0,0 4 5 16,-19 28 7-16,9-27-27 0,2 1-6 0,-8 0 15 15,-3-2 12-15,-1 2-35 0,-4-1-24 0,0 1 20 16,-1-4 29-16,-1 0-23 0,-1-2 14 16,0 0-27-16,0-2 11 0,-2-2-12 0,2-1-27 15,0-4 25-15,0 0 6 0,0-4-7 16,3 1 4-16,-1-2 14 0,4 0-41 0,-5-1 16 15,5 0 5-15,2-2 17 0,0-1-27 16,5-2 2-16,4-1-2 0,2-1 15 0,1 1-3 16,1-2-17-16,2-1 1 0,0-1-3 0,2 0 7 15,-4 3 0-15,6-3-70 0,0 0-17 16,0 0-6-16,0 0-20 0,-8-10-22 0,7 5-26 16,-3-1-28-16,4 0-1 0,-2 1 17 0,0-11-214 15,-7 2-74-15,3-1 26 0,0-3 38 0,-4 5 25 16,2-3 24-16,-6 0 27 0,-1 2 15 15,-5-1 2-15</inkml:trace>
  <inkml:trace contextRef="#ctx0" brushRef="#br0" timeOffset="59303.1963">10496 3085 398 0,'0'0'197'0,"0"0"-18"16,0 0-16-16,0 0-2 0,0 0-27 15,0 0 7-15,13 0 1 0,-13 0-21 0,0 0-16 16,0 0-26-16,0 0 0 0,0-14-5 15,0 14-33-15,0 0 12 0,0 0-8 0,0 0-3 16,24-14 6-16,-24 14-13 0,0 0-3 0,0 0-2 16,0 0-3-16,1 0 3 0,-1 0-2 15,-1 1 7-15,0 1-22 0,-1 1 10 0,0-2-9 16,0 2 17-16,-1 1 13 0,-6 5-14 0,3 0-6 16,-4 0 16-16,-1 1-7 0,1 3-11 15,-3 1-11-15,-4-3 23 0,0 6-12 0,1-3-9 16,0 1 8-16,-1 2-3 0,1-2 7 0,-3 2 13 15,1-1-15-15,3 2-7 0,-4-4 6 16,1 2-6-16,-3-1 7 0,2 3-14 0,2-4 9 16,0 3 21-16,-1-1-17 0,1 1-5 15,0 1 2-15,-3 0 26 0,2-2-33 0,3 3-4 16,-2-1 17-16,3 0 11 0,-3-2-15 0,3 2 6 16,-3 2-6-16,1-5-20 0,0 2 11 15,1-1 0-15,-1-1 17 0,4-1-17 0,-1-1 6 0,0 1 5 16,5-2-13-16,-6-2-1 0,5 0 34 15,-1 1-1-15,4-5-40 0,0 1 8 0,1-3 11 16,1 1-6-16,1 0-1 0,1-1-3 16,-2-1-17-16,2 1 17 0,0-2-9 0,-1 0 8 15,2 0-6-15,-1 1-6 0,0-1 4 0,1 0 1 16,0 0-11-16,-1 1 13 0,1-2-8 16,-1 1 15-16,1-1-16 0,0 2 14 0,-1-2-6 15,2 1-6-15,0-2 0 0,-1 1-5 0,0-1-34 16,0 2 7-16,0-1-37 0,0-1-8 15,1 0-33-15,1-1-27 0,-3-1-21 0,1 1 16 16,1-2-119-16,-1 0-97 0,0-1-35 0,-1-1 19 16,1 0 70-16,0-2-21 0,1 0 1 0</inkml:trace>
  <inkml:trace contextRef="#ctx0" brushRef="#br0" timeOffset="60003.2554">9848 3509 310 0,'0'-6'289'0,"1"4"-87"0,-1-3-3 16,1 4-16-16,-1-2-34 0,1 0-9 0,-1 1-30 15,2 0 2-15,-2 1-15 0,0 1-37 16,1 0 29-16,0 0-32 0,-1 1 9 0,1 2-12 15,-2 0 1-15,1 1-3 0,0 1 8 0,-1-1-9 16,0 4 28-16,1-3-25 0,-1 4-3 16,1 0 10-16,0 5-12 0,-9 19 9 0,4-16-3 15,0 1 7-15,1 1-10 0,-1-3 1 16,4 5-19-16,-6-5 5 0,1 2 1 0,0-4 18 16,0 3-2-16,0-3-17 0,0 1 19 0,1 0-42 15,0-5 5-15,-2 5 11 0,3-1-15 0,0-3 6 16,-1-2 11-16,3-2-13 0,0 1-8 15,-1-2 4-15,2-1 22 0,1-1-30 0,-4 1-13 16,4 0 16-16,-2-2 20 0,1 1-11 16,0 0-32-16,1 0 22 0,-1 0 8 0,1-1-9 15,-1 0 15-15,1 0-20 0,0-2-10 0,0 3 24 16,0-4-16-16,0 0 10 0,0 0 9 16,0 0 9-16,0 6-12 0,0-6 18 0,12 14 4 15,-8-13-2-15,1-1-3 0,1 1-8 0,1-1-20 16,12-2 48-16,-10 2-41 0,8 0-11 15,21-9 4-15,-17 4 15 0,-1 0-8 0,3 0 0 16,-2-1-23-16,-3 0 6 0,3 0 14 16,3 3 7-16,-7-2-37 0,2 1 34 0,-7 1-11 15,1 0-21-15,-4 2 8 0,-1-2 12 0,-2 1-11 16,0 1 28-16,0 1-19 0,-2-2 31 16,-2 1-24-16,3 0-20 0,-2 0 17 0,0-1 13 0,2 2-37 15,-2-1 33-15,0 1-6 0,-1-2-21 16,0 2 29-16,-1 0-20 0,0-1-9 0,2 0 15 15,-2 1-1-15,1-2-22 0,-1 2 28 16,2 0-10-16,-1 0 41 0,-2 0-45 0,0 0-1 16,0 0 12-16,0 0-10 0,0 0-5 15,0 0 20-15,0 0-48 0,0 0-8 0,0 0-24 16,0 0-9-16,0 0-27 0,0 0-30 0,0 0-24 16,7 0 16-16,2-9-141 0,-7 7-114 0,-1-1-8 15,2-1 19-15,-1-1 31 0,-1 1 22 16,2 1 19-16,-1-3 18 0</inkml:trace>
  <inkml:trace contextRef="#ctx0" brushRef="#br0" timeOffset="63051.8894">926 881 646 0,'0'0'211'0,"0"0"-13"0,0 0-13 16,0 0-15-16,0 0-20 0,0 0 6 15,0 0-33-15,0 0 10 0,0 0-19 0,0 0-8 16,0 0-30-16,0 0 9 0,0 0-28 0,0 0 15 16,0 0-13-16,0 0 9 0,0 0 1 0,0 0-5 15,0 0-13-15,0 0-12 0,0 0-4 16,0 0 1-16,0 0 13 0,0 0-1 0,14 0-5 16,10-4 24-16,-13 9-20 0,-2-5 18 15,4 0-21-15,8 0 18 0,2 0-9 0,4 0-24 16,6 0 0-16,-3 0 14 0,-1 0 0 15,6 0-1-15,-7 0-14 0,3 0 7 0,-2 0-29 16,-1 0-6-16,-3 0 12 0,2 0 19 0,0 0-13 16,-2 0-8-16,-1 0 2 0,-5 0 11 15,2 0-25-15,-1 0-2 0,-4 0 21 0,-1 0-30 16,-1 0 34-16,-2 0-28 0,-6 0 18 0,2 0 2 16,-8 0-16-16,9 0 3 0,-1 0-15 15,0 0 22-15,-8 0-39 0,7 10 26 0,-7-10-42 16,-3 0-3-16,-2 0-36 0,0 0-15 0,-9 0-16 15,3 4-47-15,1 1 15 0,2-5-152 16,-5 0-116-16,-4 0 45 0,-16 10 6 0,17-4 25 16,-1-3 38-16,-2 1-2 0</inkml:trace>
  <inkml:trace contextRef="#ctx0" brushRef="#br0" timeOffset="63501.8911">1308 902 540 0,'0'-1'276'0,"7"0"-15"16,-7 1 7-16,2-1-62 0,1 1 9 0,-4-5-31 15,2 7-5-15,-4 1-39 0,1-3-22 0,0 0 8 16,4 2-43-16,-5-2 24 0,3 1-14 0,1-1-5 16,-1-3-44-16,0 6 21 0,2 3-15 0,0 0 23 15,-4-3-40-15,0 7 20 0,2 0-22 16,-2-2 14-16,2-8-19 0,0 13 10 0,-12 12-8 15,12-13 15-15,0 1 7 0,-3 3-11 0,3-9 8 16,0 6-3-16,-11 16-12 0,5-11-11 16,0 1 3-16,2 1 24 0,-4-1-12 0,1 2 20 15,-3 0-7-15,2-4-3 0,2 0-15 16,-3 6-6-16,-4-2-3 0,3 0 16 0,1 0-7 16,-5-5-4-16,9 1-3 0,-3-1-1 0,2-3 19 15,0 3 7-15,2-4-16 0,0 2-3 16,-1-3-51-16,5-11 35 0,0 9-22 0,0 0-14 15,0-4 2-15,-7 7 1 0,6-7 20 0,1-5 19 16,0 0 3-16,0 0-7 0,0 0-1 0,0 0-1 16,0 7-7-16,0-4-30 0,-2-3 38 15,-2 0-2-15,11 1-1 0,-6-2-32 0,-3 2-58 16,6-7-14-16,-2-1-30 0,5-2-27 0,-1-5-31 16,4 3 17-16,0-2-135 0,0-2-78 0,1 1-67 15,5-9 29-15,2 4 10 0,-1-4 26 16,1 8 18-16,-3-2 5 0</inkml:trace>
  <inkml:trace contextRef="#ctx0" brushRef="#br0" timeOffset="63801.0195">1640 1109 524 0,'7'-1'278'0,"-4"-1"-13"0,-2 0-29 0,2 3-28 16,0-1-34-16,4 1 17 0,-2-2-22 15,2 2-23-15,0-3 3 0,2 0-32 0,-9 2 0 16,9 0-11-16,2 0-20 0,0 0 12 0,1 0-45 16,0 0 22-16,1 0-15 0,1 0-12 0,-1 0 16 15,14-8-32-15,-15 5 12 16,3 3-1-16,-4-3-39 0,1 1 3 0,-5 1-57 0,-2-1-19 15,-5 2-28-15,0 0 8 0,7 0-98 16,-7 0-35-16,6 6-80 0,-11 0-82 0,-2 0 19 16,1 1 39-16,-1 1-12 0,-1-3 43 0</inkml:trace>
  <inkml:trace contextRef="#ctx0" brushRef="#br0" timeOffset="64035.0825">1687 1344 849 0,'3'2'261'0,"1"-2"-26"15,1 2-5-15,1-1-24 0,2-2-23 16,9-1-20-16,-8 2-9 0,7 0 12 0,20-8-61 16,-14 3-2-16,-1-1-1 0,3 2-24 15,-1 0-22-15,2 1-34 0,6-5-11 0,-4 1-53 16,-2-2-52-16,-1 3 8 0,-3-6-171 15,-2 2-150-15,-5 2 33 0,0-3 13 0,3 2 21 16,-1-2 12-16,-4-1 44 0</inkml:trace>
  <inkml:trace contextRef="#ctx0" brushRef="#br0" timeOffset="64917.1662">2801 696 254 0,'1'-2'334'0,"0"-2"-83"0,0 4-11 0,-1-2-14 16,0 0 2-16,4 2-40 0,-4-4-17 16,-1-2-29-16,2 12 2 0,-3-4-19 0,0-1-48 15,-3 6 3-15,1-3 16 0,-3 4-27 0,-5 1 4 16,3-3-18-16,-5 7 9 0,7-1-29 0,-1 1 18 16,3-1-20-16,-5 1-7 0,2 1-6 15,2 2 26-15,1-4-25 0,-1 2-6 16,-5-1 3-16,6-1-4 0,3 2 13 0,-2-2-18 15,1 1 4-15,-2 2-6 0,-1-2 1 0,0 1-6 16,-1 0 15-16,1-3 11 0,0 0-25 0,0 0 19 16,-3 0-3-16,2 0-21 0,-4-1 20 15,1 1-11-15,1-4-2 0,0 1-8 0,-1 1 2 16,0-5 16-16,2 4-7 0,-1-4-13 16,4-1 12-16,-2 0 9 0,-1-1-3 0,3 0-2 15,2 1 27-15,3-3 14 0,-4-1-10 0,0 1 5 16,6 0-16-16,0-3 5 0,3-1 8 15,-2 0 4-15,4-2-12 0,-1 0-5 0,0 3-6 16,7 1-24-16,-5-4 12 0,5 5 6 0,-4-1 27 16,0 2-46-16,1-1 19 0,-10 1-24 15,10 0 37-15,-3 0-23 0,11 16 37 0,-9-10 2 0,-1 4-41 16,0 1 22-16,2-1-17 0,-3-2-2 16,1 6 1-16,-4 4-3 0,0-4 46 15,-1 2-6-15,1 2-5 0,-2-1 15 0,-2-10-13 16,0 3-4-16,0 5 1 0,-14 20-3 15,8-16 5-15,-2 2-5 0,-2-1 3 0,0 3 1 16,-1-4-13-16,0 2 16 0,0 3-23 0,-1-5 9 16,-4 0-16-16,8-4-15 0,-4 7 9 0,2-6 19 15,2 0-21-15,1-1 20 0,0 1-17 0,4-1 10 16,0-4 0-16,0-1-5 0,2-3-9 16,0-1 24-16,1-6-8 0,0 7-15 0,0-1 8 15,0-6-2-15,11 15 6 0,-1-4-4 16,-1-3-3-16,-1-5 11 0,5 3-2 0,0 0 7 15,0-4 0-15,2 4-21 0,-3-3 21 16,7-2-8-16,-5 0-18 0,0-1 5 0,-2 1-2 16,0-1 13-16,-3 0-16 0,-9 0 4 0,8 0 11 15,-1 0-7-15,1 0-5 0,-1 0 4 16,-1 0 4-16,1 0-11 0,-7 0-8 0,9 0 3 16,-2 0 0-16,-7 0-19 0,7 0-29 15,-7 0 4-15,7 0-45 0,-7 0-57 0,0 0-38 16,7 0-35-16,-7 0-62 0,8-12 26 0,-7 8-255 15,0 0 38-15,-1-2 34 0,5-11 32 0,-2 0 27 16,1-1 23-16,6-4 24 0,-2 2 34 16,3 1 23-16</inkml:trace>
  <inkml:trace contextRef="#ctx0" brushRef="#br0" timeOffset="65406.7579">3285 885 804 0,'2'-9'337'0,"1"2"-12"15,0 1-33-15,-3 1-17 0,2 2-50 16,-6-1-27-16,4-1 39 0,2 0-43 15,0 8-23-15,1-9 0 0,-4 4-18 0,-1 4-17 16,3-2-23-16,-1 7-10 0,-3-3-38 0,-1 2-6 16,3 2 31-16,-4 2 5 0,-3 3-12 0,3 2 6 15,-2 1-43-15,0 1 29 0,-2 4-11 16,1 0 3-16,0-1-20 0,6 0 22 0,-3 2-8 16,0 1-8-16,-1 1 5 0,3 5-10 0,1-4 0 15,2 1-9-15,0-16 6 0,0 4-5 16,0 4 2-16,0 1-1 0,12 24 6 0,-8-21 1 15,0 0-28-15,3-2 14 0,-2 3-5 0,3-3-3 16,-1 2-10-16,1-4 10 0,-1 1-10 16,0-2 8-16,2 0 2 0,-3-3-7 0,0 1-3 15,3 1-11-15,-1-4 19 0,-2-5-27 16,0 1 6-16,-1-3-7 0,0 1-25 0,0-1-9 16,0-4-34-16,-2 2 7 0,2-1-72 0,2-2-53 15,-7 0-27-15,9 0-42 0,19-17 28 16,-14 6-247-16,1 0-15 0,4-5 61 0,-5 0 3 15,2-3 28-15,-3 4 17 0,2-6 43 0,1 1 21 16,0 3 11-16,3-12 5 0</inkml:trace>
  <inkml:trace contextRef="#ctx0" brushRef="#br0" timeOffset="65750.2653">3564 1008 347 0,'-2'-10'440'0,"3"0"-49"0,1-1-66 16,-1 5-4-16,2 2-50 0,0 0-47 0,3-1-11 16,1 2-23-16,6-2-23 0,2 3-11 0,3 2-9 15,-11 0-16-15,7 0 14 0,21 10-18 16,-16-2-61-16,4 2-8 0,-2-1 33 0,-3 1-8 16,-4 3-8-16,3 0-23 0,-3 3 2 15,-1-2 11-15,3 4-6 0,-9-5-6 0,-1 6-5 16,-2-3 7-16,-3 0-27 0,-1-8 10 0,0 5-16 15,-12 17 10-15,2-12-7 0,0-3-8 16,-1-5 27-16,-4 2-14 0,2-1-3 0,-4 1-3 16,2-3-3-16,-4 0-2 0,6 1-1 15,-7 1-43-15,4 0-23 0,0-2-40 0,-1-4-24 16,0 0 6-16,-1-3-25 0,6-2-49 16,12 0-40-16,-8 0 21 0,-17-13-169 0,16 5-96 15,2-3 68-15,7-1 27 0,-4-6 25 0,4 11-31 16,13-21 6-16,-5 5 5 0</inkml:trace>
  <inkml:trace contextRef="#ctx0" brushRef="#br0" timeOffset="66100.1537">3832 921 513 0,'1'-8'408'15,"2"5"-77"-15,1-1-14 0,1 1-67 0,-3 2 13 16,0 1-56-16,-1-1 10 0,0 0-28 0,-3 1-49 15,1 5-23-15,2 1 2 0,-1 2 13 16,-3 0-16-16,-3 7-1 0,-1 1-10 16,2 3-11-16,1 0-10 0,-7 0-9 0,3 2 8 15,-2 0-10-15,2 0-32 0,0 1-2 0,0-1 22 16,1-1-7-16,2 4-41 0,0-2-16 0,1-5-4 16,4-8 28-16,0 2-2 0,0 1-3 15,0 0 9-15,0 1-38 0,12 12 36 16,-9-16-3-16,3 5-3 0,3-3 0 0,3-1 16 15,-2-1-2-15,3 0-49 0,-4-4 2 0,5 2 2 16,-1-1-8-16,-1-3-40 0,0-2-18 0,-4-1-46 16,-8 0-65-16,7 0-23 0,18-12 20 15,-12 6 16-15,-4 0 18 0,-5 1 13 0,7-3 14 16,-5 2-296-16,0 2 38 0,-3 1 12 16,10-4 53-16,-11 2-1 0,6 5-5 0,-6-1-1 15</inkml:trace>
  <inkml:trace contextRef="#ctx0" brushRef="#br0" timeOffset="66366.5345">4121 1346 427 0,'4'3'369'0,"-1"-2"-48"0,0 1-48 0,2 1-3 15,-3-1-28-15,0 0-37 0,2 1 25 16,-1-1-44-16,0 3-4 0,-1-1-28 0,0 0-17 15,1 2-15-15,-1 0 11 0,0 1-40 0,2 7-19 16,-1-1-9-16,-1-3 32 0,0-2-15 16,-2 0-9-16,2 0 16 0,-2-1-10 0,0 0-27 15,0-7-13-15,0 0-8 0,0 9-61 16,0-3-44-16,0 2-8 0,0-8-57 0,-12 15-70 16,10-10 19-16,-3 0-195 0,2-3-43 0,0 4 38 15,-6 3 28-15,5-4 23 0,4-1 21 16,0-4-34-16,0 0 11 0</inkml:trace>
  <inkml:trace contextRef="#ctx0" brushRef="#br0" timeOffset="66626.9866">4361 1570 296 0,'3'1'339'0,"-1"1"-31"0,-1 1-35 0,0 1-36 16,-1-1 26-16,0 0-53 0,-1 2-14 0,-1-2-25 15,0 2-2-15,-1 1-26 0,-6 6-41 16,-3-3 21-16,3 3-41 0,-1-2-23 0,-1-1-19 16,2-3-21-16,1-2-66 0,2 0-34 0,1 2 6 15,-1-4-205-15,2-1-115 0,-3-1 25 0,3 0 20 16,-1 2 27-16,5-2 23 0,0 0 8 15</inkml:trace>
  <inkml:trace contextRef="#ctx0" brushRef="#br0" timeOffset="67018.0686">4417 827 716 0,'1'-7'302'16,"-1"4"-26"-16,-2 0-56 0,0 0-24 0,4 3-12 16,-3 2-26-16,8 4 12 0,0-1-28 0,2 4 3 15,4 3-17-15,3 2-23 0,-3 1 12 0,1-1-35 16,1 6 18-16,1-4-18 0,-3 2 41 15,3-1 2-15,-5 1-42 0,4 1 6 0,1 5-2 16,2-3-33-16,-4-4-3 0,4 2-25 16,-8-2 0-16,2 0-3 0,-1-2-2 0,-3 3 30 15,1-4-6-15,0-5-34 0,-1 6 5 0,-1-2 9 16,3-1 0-16,-2 0-38 0,-3-1-40 0,-1-2-28 16,-1-3-33-16,-1-2-49 0,5 0 15 15,-2-2-134-15,-5-2-156 0,0 0 25 0,11 0 28 16,6-14-7-16,-9 7 27 0,1-1 16 15,1-4 88-15</inkml:trace>
  <inkml:trace contextRef="#ctx0" brushRef="#br0" timeOffset="67316.041">4952 952 1058 0,'2'-10'361'0,"1"5"-47"16,-3-3 31-16,1 6-18 0,0-2-51 15,1 1-18-15,-2 0-17 0,2 3-34 0,0 0-13 16,-2 4-35-16,3 4-26 0,-4 2-4 15,3 3-23-15,-2-6-24 0,0 7-9 0,0 2 10 16,-14 22 7-16,10-16-18 0,-2 2-2 16,-2-3 0-16,5 4 5 0,-6 0-10 0,0 0-14 15,4-3 7-15,-4-5-4 0,2 1-7 0,0-2-9 16,-1 0 4-16,-1 1-2 0,-1 2-7 16,2-2-9-16,-1-1 9 0,0 1-21 0,0-3 5 15,4-1 3-15,-4-2-15 0,0 1-22 0,2-4-30 16,2-2 6-16,0 2-75 0,2-3-9 15,0 0-31-15,0-1-24 0,0-2-34 0,0-1-28 16,3 0 20-16,0-1-197 0,0 0-60 0,0 0 28 16,-1-2 43-16,2-1 10 0,3 0 27 15,11-4 22-15,-4-2 34 0,4 0 40 0</inkml:trace>
  <inkml:trace contextRef="#ctx0" brushRef="#br0" timeOffset="67598.9741">5122 1292 354 0,'7'-2'400'0,"-2"0"-52"0,0 2-38 16,-2 0-52-16,-2 0 10 0,-1 0-29 0,2 2-15 15,0 2-7-15,0-2-23 0,0 3-2 0,0 1 4 16,-1 0-37-16,6 8 25 0,-7 1-51 16,3 0 3-16,1 1-15 0,-3-3-17 0,0 0-12 15,0 4-9-15,0-1-1 0,0-4-5 16,0 5-12-16,0-2-1 0,-1-3-22 0,0-12 8 15,0 10-19-15,0-1 10 0,0-2-18 16,0 0-31-16,0-1 0 0,0 0-82 0,0-6-31 16,0 9-33-16,0-9-49 0,0 7 18 15,0-7-187-15,0 0 30 0,0 0-146 0,-2 9 33 16,2-11 51-16,1-2 24 0,0-2 25 0,1 1 18 16,3-10 6-16</inkml:trace>
  <inkml:trace contextRef="#ctx0" brushRef="#br0" timeOffset="67967.2902">5579 907 386 0,'2'-5'485'0,"1"3"-112"0,1 2-103 0,-1 2-18 16,2 2-39-16,1 1-2 0,2 4 0 15,0 3-23-15,2 1-24 0,1 5-26 0,-1 3-8 16,4 2 12-16,-1-1-16 0,-2 1 13 0,1 4-14 16,-6 2-39-16,6-2-33 0,-4 1-7 0,-2-4 43 15,0-5-1-15,2 2-28 0,-4 2-1 0,-3 0 6 16,1 2-5-16,-2-15-33 0,0 9-8 16,0 0-3-16,0 2 34 0,-12 20 4 15,4-18 11-15,-2-2-45 0,0 0 29 0,2-5 9 16,-4 3-55-16,-2-2 28 0,2 2 5 15,-1-3-6-15,1 0-16 0,1-4 20 0,-1-1-21 16,1-3 6-16,0 0-1 0,2 0-36 0,1-4 1 16,3 1-29-16,0-2-47 0,0 0-52 0,2-3-47 15,-3 0-52-15,6 0 21 0,0 0-263 0,0 0 36 16,0 0-2-16,0 0 25 0,-10-13 25 16,13 9 25-16,0-2 18 0,9-4 29 0</inkml:trace>
  <inkml:trace contextRef="#ctx0" brushRef="#br0" timeOffset="68192.9642">6004 1757 477 0,'-1'3'336'0,"-1"2"-50"16,-1 0-53-16,0-1-9 0,-7 7-27 15,0-1-31-15,0-2-20 0,0 2-20 0,3-2-18 16,-1-2-33-16,1-1-29 0,0-2-43 16,1 0-80-16,2-1 7 0,1 0-266 0,-3 0-12 15,3-1 24-15,0-1 19 0,1 0-15 0,-3 0 11 16</inkml:trace>
  <inkml:trace contextRef="#ctx0" brushRef="#br0" timeOffset="69350.4957">3173 2374 430 0,'0'0'281'0,"13"0"-36"15,-13 0-24-15,0 0-11 0,0 0 0 16,0 0-23-16,0-13 0 0,0 13-6 0,0 0-18 15,0 0-43-15,0 0 2 0,15 0-32 16,6-21-11-16,-16 22 8 0,1-1-16 0,-1 0-5 16,2 3-16-16,2-3 3 0,16 13 15 0,-8-6-21 15,-1 6 8-15,-3-2-1 0,-1 3-4 0,0 3-6 16,-4 0-5-16,-1-1-1 0,2 1 12 16,-3 0-25-16,-6 1 5 0,1-1-26 0,-1-6 2 15,0 3 34-15,0 3-19 0,-14 18-8 0,6-17 19 16,-3-2-27-16,-2 1 3 0,2-3-14 15,-5 0-22-15,2-2 3 0,4 1-18 16,-7-4-18-16,1 0-17 0,6-5-26 0,1 1-36 16,3-5 12-16,6 0-164 0,0 0-48 0,-6 0-49 15,-3-9 15-15,9 5 32 0,2-1 21 16,5-7 12-16,1-5 2 0</inkml:trace>
  <inkml:trace contextRef="#ctx0" brushRef="#br0" timeOffset="69600.1407">3454 2385 301 0,'8'-6'313'0,"1"-2"-33"0,-5 6-15 16,0-3-21-16,0 1-14 0,-1 1 5 0,1 0-62 15,-2 1 6-15,-1 0-25 0,2 2-19 0,-1 0 26 16,1 2-32-16,-2-2-15 0,-1 4 10 16,-1 0-6-16,0 2-11 0,-5 10-20 0,1 1 23 15,-2 3-20-15,2-1-9 0,0-2 15 0,1 4-11 16,-3-1-7-16,1 3-3 0,2-3-8 15,-2 0-25-15,4-1-5 0,0 1 27 0,-3-2-7 16,5-8-69-16,0 3 21 0,11 18-19 16,-7-15 13-16,1-3-44 0,1 1-22 0,2-3-66 15,1-3-35-15,2 0 14 0,0-3-172 0,-1-4-115 16,0 1 33-16,-10-2 28 0,9 0 7 16,4 0 25-16,4 0 38 0,16-13 3 15,-11 7 7-15</inkml:trace>
  <inkml:trace contextRef="#ctx0" brushRef="#br0" timeOffset="69931.197">3870 2610 428 0,'7'-6'371'0,"0"4"-60"0,-1-2-3 16,1 2-55-16,-1 0 9 0,-2 2-40 16,0 0-1-16,2 0-33 0,-6 0-7 0,7 0-50 15,4 0 26-15,14 14-48 0,-14-5 28 0,0 1-45 16,-1-1-9-16,-3 4 30 0,-1 1-17 0,-5-4-11 15,0 7-23-15,8 1-6 0,-9-3-4 16,0-6 9-16,0 4-8 0,0 2-5 0,-9 16-4 16,0-15-5-16,3 1-4 0,-2-1-12 0,4 1-3 15,-2-3-1-15,-1 1-3 0,4-5-1 0,-1 0-2 16,-1-3 7-16,4 0-2 0,1 0-32 16,0-1 0-16,0-6 34 0,0 0 22 15,0 7-3-15,11 5-6 0,1-2-13 0,1-3-14 16,2-2 0-16,0-1-91 0,-1-3-23 0,-2 1-6 15,-12-2-58-15,12 0 19 0,2 0-207 16,16-11-116-16,-12 5 49 0,-2-1 15 0,0 1 27 16,1 0 23-16,0-1 50 0,0 4 16 15,1-1 8-15</inkml:trace>
  <inkml:trace contextRef="#ctx0" brushRef="#br0" timeOffset="70181.8565">4499 3088 840 0,'0'6'286'0,"-1"-2"-29"16,-2 0-28-16,1 2 6 0,-11 7-12 15,5-1-65-15,-3 1 24 0,-2-2-22 0,0 1-14 16,0-3-50-16,0 4-14 0,-2-2-13 0,-2-1-18 15,2-3-56-15,2 1-22 0,-1 1-39 16,5-3 6-16,-1-2-179 0,1-2-133 16,2 1 29-16,1-2-41 0,6-1 25 0,0 0 26 15,0 0 33-15</inkml:trace>
  <inkml:trace contextRef="#ctx0" brushRef="#br0" timeOffset="70566.0099">5237 2507 772 0,'4'-2'290'0,"-3"1"-33"0,0 1-4 16,2 2-20-16,0 0-23 0,1 3-13 0,0-2-16 16,6 8 7-16,0 3-14 0,3-1-20 0,-2 2 21 15,3 1-17-15,-2 1-16 0,-1 0-28 16,4-1-12-16,-2 3-11 0,0 0 11 0,-3 0-15 16,1 0-9-16,1-1-8 0,-1 4-5 0,-2-4-10 15,-1-2-3-15,1 1-9 0,-4-2-15 0,5 3-3 16,-3-5-48-16,-4-3-35 0,1-1-68 15,-3-5-43-15,1 2 14 0,-2-1-249 0,0-4-47 16,0-1 33-16,0 0 30 0,0 0 2 16,4 2 61-16,-2-5 34 0,2 0-3 0,5-10-4 15</inkml:trace>
  <inkml:trace contextRef="#ctx0" brushRef="#br0" timeOffset="70791.1691">5634 2621 449 0,'1'-6'436'0,"-1"1"-87"15,2 1-38-15,-2 0-19 0,1 1-57 0,0 2 14 16,0 1-21-16,-1 0-26 0,1 3-20 16,-1 0-3-16,-1 2 13 0,0 1-21 0,-1 12-12 15,2-9-24-15,-8 19-7 0,4-7 2 16,-3 0-22-16,0 2-2 0,0 0-32 0,-2-3 11 16,-2 2-21-16,2-1-10 0,-2 0-12 0,-4-2 0 15,1 1-39-15,0-1-2 0,2 0-82 16,-5-5-40-16,3-1-26 0,0 1-70 0,7-1 21 15,-8-5-200-15,4-1-45 0,5 0 31 0,1-4 32 16,3 2 25-16,1-2-37 0,1-3 25 16,0 0 45-16,0 0 56 0</inkml:trace>
  <inkml:trace contextRef="#ctx0" brushRef="#br0" timeOffset="71131.1419">5832 2782 1030 0,'15'-6'318'0,"-1"-1"-33"0,3 1-38 0,-2 3 16 16,-4 2-23-16,0 0-27 0,-11 1-11 15,14 0-24-15,0 0-18 0,17 16-17 0,-16-7-8 16,-1 3-3-16,-4-1-15 0,2 4-13 16,-5-1-10-16,1 3-7 0,-3 0-19 0,-2 0-4 15,-3-2-11-15,0-5 3 0,0 5-15 0,0 1-3 16,-12 20-5-16,4-18-9 0,-3-1 34 0,0 0-6 15,2-1-49-15,-3-1-1 0,2 0 20 0,0-3-2 16,3-4-44-16,-2 4-12 0,3 3-4 16,3-5 23-16,-1-1 9 0,4-3-29 0,-2-3 12 15,2-3 16-15,0 0-52 0,0 0 24 0,0 7-24 16,15 2-20-16,-8-9-23 0,0 2-12 16,13-5-29-16,-10 3-61 0,20-11 20 0,-10 8-257 15,1-3 32-15,2-3-39 0,-5-4 29 0,3-1 99 16,-2 0-3-16,3 0 14 0,2-4 1 15</inkml:trace>
  <inkml:trace contextRef="#ctx0" brushRef="#br0" timeOffset="71430.4124">6566 2754 503 0,'6'-3'454'0,"-2"-2"-115"0,2 3-9 0,0 2-37 16,-1 0-33-16,0 1-31 0,0 0 22 0,11 9 10 15,-4 1-46-15,2 2-16 0,-2 2-3 0,0 3-36 16,-2 2 5-16,-1 2-25 0,-1 6-9 16,0-1-12-16,-2-1-18 0,-3 1-9 0,0 1-11 15,-2 1 5-15,1-3-11 0,0 4 1 16,-2-6-23-16,0-11-5 0,0 9 4 0,0 3-7 16,-13 27-5-16,8-26 4 0,-3-1-29 0,-2-1-11 15,0-2-34-15,-2-3 4 0,0 1-112 0,-3-5-26 16,-2-1-105-16,-1-5 28 0,-2 0-271 15,-3-2 18-15,-2 0 51 0,-4-7 24 16,15 0 46-16,-11 0 0 0,-4 0 45 16,-5 0 24-16,-6 0 45 0,-1 0-12 0</inkml:trace>
  <inkml:trace contextRef="#ctx0" brushRef="#br0" timeOffset="72214.9328">2657 5306 574 0,'1'-4'317'0,"0"-1"8"0,-1 0-55 16,1 1-11-16,-1 0-17 0,1-1-25 15,0 2 10-15,0 0-43 0,-1 1-24 0,2-1-16 16,-1 1 0-16,-1 1-16 0,1 0-20 0,-1 2-11 15,-1 1-10-15,1 2-5 0,0 0-9 0,-1 2 25 16,-3 11 8-16,4-9-3 0,-9 22 4 0,5-9-11 16,-1 4-18-16,-1 0 25 0,-1 4-16 15,2-2 3-15,0 1-15 0,0 3-9 16,0 0 23-16,1 2-24 0,-1 1 2 0,2-1-13 16,1-2-12-16,2 5 10 0,0-2-15 15,-2 0-4-15,2-18 7 0,0 9-3 0,12 34-13 16,-6-29-7-16,2 1 6 0,1-3-3 0,3-4-6 15,3 1-30-15,-1-4-29 0,3 1 5 0,1-3-70 16,0 0-31-16,3-7-37 16,1-2-53-16,2 0 25 0,-2-6-262 0,0-3-24 15,0-1 30-15,-11 0 38 0,4 0 43 16,17-16 25-16,-15 5 24 0,0-2 22 0,-3-3 17 16,0 0-34-16</inkml:trace>
  <inkml:trace contextRef="#ctx0" brushRef="#br0" timeOffset="72518.7162">3054 5536 547 0,'0'-11'426'0,"1"1"-72"16,0 0-48-16,1 3 1 0,-1 0-38 16,-1 7-17-16,0 0-26 0,7-13-6 0,-2 10-39 15,1 1-30-15,1 2-17 0,12 2-9 0,-11-2-7 16,19 11-14-16,-10 0-1 0,1 1-19 15,-2 2 9-15,-2 4-20 0,-2 0 9 0,0 1-18 16,-4 1 8-16,-2 3-15 0,-2-1 12 16,-3-1-31-16,-1-8-1 0,0 2 2 0,-17 22-23 15,10-15-1-15,-5-2-76 0,1-1 12 16,-4 0-33-16,3-6-36 0,-2 1-13 0,-2-2-38 16,4-4-35-16,2-1 19 0,1-3-193 15,2-4-45-15,1 0-15 0,6 0 38 0,-1-3 48 16,4-1 15-16,-1-2 2 0,6-4 30 0,3-6 20 15</inkml:trace>
  <inkml:trace contextRef="#ctx0" brushRef="#br0" timeOffset="72781.7671">3351 5597 234 0,'11'-13'417'16,"-2"1"-71"-16,-1 3-44 0,-4 2 8 0,1 1-37 16,-1 1 63-16,-2 0-62 0,0 1 11 15,0 2-49-15,-1-1-28 0,1 1-40 0,-2 0-11 16,0 1-10-16,-1 3-44 0,-2-1 11 0,-2 4 2 15,-5 9-19-15,-4-1 1 0,0 1-39 16,2 2 7-16,-3 2-3 0,3 1-32 16,0-1 27-16,3 1-4 0,-3 0-14 0,2 0-21 15,2 2 17-15,0-3 14 0,2 1-36 0,-2-2-2 16,5 0 8-16,3-3 2 0,0-8-3 16,0 2-2-16,0 4-1 0,16 14-103 0,-9-13-38 0,-3-5 7 15,2-1-43-15,1-3-70 0,2-1 22 16,-1-1-141-16,11 2 27 0,-5-3 29 0,-1-1-139 15,-4 0 47-15,5 0 38 0,17-10-3 16,-12 3 43-16,-1 5-21 0,2-5 14 0</inkml:trace>
  <inkml:trace contextRef="#ctx0" brushRef="#br0" timeOffset="72998.561">3593 5847 610 0,'4'0'370'0,"1"0"-62"0,-2 0-1 15,0 0-40-15,0 0-2 0,0 0-32 16,-1 1-29-16,-1 0-21 0,0 1-21 0,3 1 58 15,-2 2-30-15,0-1 1 0,-1 0-31 16,0 2 13-16,0 1-43 0,0 1-6 16,2 8-16-16,-2 2-14 0,-1-12-15 0,0 7-10 15,0-1-26-15,0 2-5 0,0 3-110 16,0-3-38-16,-10 11-60 0,6-16-44 0,0 0 21 16,2-3-239-16,-1 0 34 0,2 0 30 0,-1-2-24 15,2-4 14-15,0 0 55 0,0 6-17 0,0-6 44 16,19 19 46-16</inkml:trace>
  <inkml:trace contextRef="#ctx0" brushRef="#br0" timeOffset="73213.0024">3877 6154 880 0,'4'3'362'0,"-1"-1"-36"0,0-1-53 15,-1 0-34-15,-1 4 29 0,-1-2-24 0,-2 2-24 16,0 1-16-16,-7 6-10 0,0 3-34 15,-5 1-14-15,0 3-23 0,-2-2-14 16,-1-3-11-16,-1 1-31 0,-1-2 1 0,3 0-8 16,-2 1-103-16,2-2-37 0,0-5-63 0,0 0-62 15,-3-1 19-15,7-3-255 0,2 1 16 16,6-2 44-16,-1-2-10 0,5 0 39 0,0 0 37 16,0 0 24-16,-6-10 10 0</inkml:trace>
  <inkml:trace contextRef="#ctx0" brushRef="#br0" timeOffset="73533.4105">4266 5607 706 0,'3'-6'389'0,"0"5"-81"15,0-2-41-15,2 0-33 0,-1 2 23 0,1 1-41 16,1 2-23-16,10 6-21 0,-3-1 21 0,4 3-28 16,-1 2-17-16,3 3-17 0,-3 1-2 15,2 2-8-15,-2 1-29 0,-1-2 30 0,2 2-27 16,-3 0-13-16,2 1-11 0,-2 0-10 16,0 1 6-16,-1-1-16 0,3 3-5 0,-2-3-5 15,-3-1-69-15,0-1-21 0,-3-3-42 0,-2-1-54 16,1-3-46-16,-2-4 17 0,0 1-293 15,-2-3 8-15,1-3 39 0,0-1 28 0,0-1 13 16,0 0 26-16,-4 0 17 0,0 0 44 0</inkml:trace>
  <inkml:trace contextRef="#ctx0" brushRef="#br0" timeOffset="73796.5744">4822 5755 1106 0,'3'-8'349'0,"0"1"16"0,-1 3-27 0,0 2-27 16,-1-2-24-16,0 2-30 0,0-2-26 0,1 4-14 15,-1 0-43-15,-1 1 1 0,-1 2-8 16,2 3-5-16,-2-2-18 0,-3 12 1 0,-2 3-19 16,-3 0-3-16,0 2-30 0,0 1 3 15,-1 0-5-15,-3-1-12 0,0 3 0 0,0-4-19 16,1 5 2-16,-2-5-21 0,0 1 8 16,-1 1-3-16,0-3-15 0,-2 1-10 0,2-2-24 15,-2 0-34-15,2 0-25 0,0-3 5 0,2 1-91 16,2-6-65-16,-4-1-35 0,4-1-43 0,1-5 28 15,4 1-214-15,1-1 2 0,5-3 25 16,0 0 32-16,-2-2 28 0,4 1 47 0,0-1-2 16,3-3 42-16,9-3 36 0</inkml:trace>
  <inkml:trace contextRef="#ctx0" brushRef="#br0" timeOffset="74135.5023">4957 5978 610 0,'3'0'307'0,"-1"2"-33"16,1 0-2-16,2 0-56 0,0 0 10 0,-3 1-40 16,1 1 9-16,-1 2-32 0,0-1-9 15,3 13-15-15,-1-2-16 0,-1 0 14 0,-3-2-51 16,0-5 22-16,0 2-31 0,0 4 5 0,0 2-29 15,0 1 37-15,0-1-16 0,-12 19 5 16,8-18-50-16,-1-3 48 0,-2 3-32 0,2-3 19 16,1 0-43-16,2-3-12 0,0-2 8 0,0-1-27 15,0-2 21-15,2-2-23 0,0-5-23 16,0 0-7-16,0 6 15 0,0-6-19 0,13 11-20 16,-8-9-11-16,2-2-50 0,-1-2 6 0,9-3-59 15,-1-4 18-15,0 1-223 0,3-2-27 0,-3-4 15 16,0 3 57-16,-5-7 32 0,3-1 24 15,0-2 11-15</inkml:trace>
  <inkml:trace contextRef="#ctx0" brushRef="#br0" timeOffset="74598.1997">5410 5732 1013 0,'0'-4'359'0,"0"4"-21"0,-1-4-51 0,1 1-35 16,0-1-31-16,0 3-9 0,2 0-57 0,0 2-2 15,-2-1-16-15,1 1 25 0,1 3 10 16,0 0-63-16,0 0 13 0,8 11-13 0,-2 2-11 15,-2 0 13-15,5 3-28 0,-4 4-33 16,3-3 30-16,-4 6 2 0,-1-3-39 0,0 3 29 16,-1-2-24-16,0 2 16 0,1 3-22 0,-4-2 14 15,-1 1-29-15,0-16-4 0,0 7-3 16,0 4-8-16,-15 24 12 0,9-25-9 16,0 4-15-16,-3-8 11 0,0 1 16 0,-2-3-4 15,-1-2-4-15,-1 3-1 0,1-3 1 0,-3-5-1 16,1 2 0-16,-1-5-17 0,2-1 6 0,-1 0-48 15,3-1 4-15,2-3 4 0,1-2 3 0,1 2-59 16,2-2 5-16,5 0-24 0,0 0-11 16,-6 0-41-16,6 0-30 0,0 0 18 0,-14-13-189 15,15 6-115-15,0 0 53 0,-1 0 30 16,0 0 24-16,15-18-4 0,-7 10 65 0,1 1 41 16,1 1 4-16</inkml:trace>
  <inkml:trace contextRef="#ctx0" brushRef="#br0" timeOffset="75497.8258">6034 5696 791 0,'5'-12'281'16,"-1"0"-9"-16,-2 1 12 0,-1 6-46 0,1 1-44 16,0-3 6-16,1 2-34 0,1 0-33 0,-1 1-1 15,1 1 0-15,1 1-2 0,1-1-50 16,10-3 33-16,-16 6-29 0,11 0-19 0,16 11 12 15,-13-1-26-15,1 3 19 0,0 3-14 16,0 1 6-16,-6 2-17 0,4 2 6 0,-7 2-26 16,-2 2-11-16,-1 0 15 0,1 2 12 0,-4-15-6 15,0 11-26-15,0 0 51 0,0 4-30 16,-13 25-26-16,6-25 31 0,1 1-20 0,-2-3 5 16,2-1-23-16,0-3 22 0,1 2-16 0,0-3 5 15,2 3-15-15,-2-7 11 0,5-7-28 16,0 0 11-16,0 2-3 0,0-3 0 0,0 0 4 15,0-2-14-15,0-6 10 0,9 15 15 16,-4-13-10-16,-1 0 26 0,1-4-30 0,0 1-7 16,-1 1 7-16,0-1 11 0,0-2 35 15,1 0 8-15,-1 0-12 0,-1 1-1 0,0-1 36 0,1 1 1 16,-2 1-24-16,-1-2 25 0,2 2-37 16,-1-1-4-16,-1 2-1 0,-1 0 9 0,0 0-3 15,1 8-18-15,0-2-1 0,3 11 20 16,-4-7-7-16,0 5-10 0,10 29 0 0,-6-19-3 15,2-1 29-15,1 2-9 0,0 2 9 0,-2 1-3 16,1 0-52-16,-2 2 2 0,-1 0 38 16,-2 1-4-16,-1-2-1 0,0-15-23 0,0 8-1 15,0 0 24-15,-16 29-1 0,6-27-1 16,0-2 2-16,-2 1-24 0,-2-2 35 0,-3-3-30 16,-1-3-11-16,-3 0 21 0,0-1 2 0,-3-2-1 15,1-1 5-15,-2 1-6 0,1-7 25 0,-1-2-27 16,-1 1 15-16,3-1 6 0,0-1-6 15,4 0 24-15,-3-1-15 0,5 0 1 16,4-2 10-16,4 2-11 0,0-1-11 0,1 1-4 16,2-2-19-16,2 1 9 0,4-1-30 0,0 0-27 15,0 0 5-15,-7 0-85 0,7 0-51 0,0 0-44 16,-9 0 23-16,9 0-252 0,-14-11-25 16,9 8 34-16,3-2 32 0,-6-7 20 0,-3 4 40 15,5-3 56-15,0 5-7 0,1-2 0 0,-1 4 34 16</inkml:trace>
  <inkml:trace contextRef="#ctx0" brushRef="#br0" timeOffset="76212.9959">869 7960 272 0,'0'0'379'16,"-2"-3"-49"-16,0 2-63 0,2 1 35 0,-4-4-28 15,6 4-12-15,-2-1-37 0,0 3-12 0,0-3-18 16,2 0-22-16,0 2 5 0,-2-3 4 16,3 1-42-16,1-1-16 0,4 5-12 0,0 3-13 15,3-7-12-15,-4 1-4 0,6 0 6 16,19 10-9-16,-10-3-8 0,1 1 8 0,-1 3-22 15,3 1-5-15,-2 3-6 0,-3-2-19 0,-3 0-4 16,-3 4-1-16,2 0-18 0,-3 4 21 16,1-1-12-16,-3 3 5 0,-3-2-21 0,-2 4 1 15,-1-2-1-15,-5-2 2 0,0-4 0 16,0 5 0-16,-22 27 0 0,5-20-26 0,-3-6 2 16,1-2 3-16,-10-7 1 0,6 1 3 0,-3-4 17 15,-3 3-7-15,2-1-10 0,-2-4 7 0,4-2-32 16,-2-1 12-16,0 0-10 0,5-6 34 15,1 1-13-15,1 1-65 0,13-2 1 16,-5 0-20-16,-13-12-6 0,13 2-42 0,7-1-31 16,3 0 18-16,2 2-134 0,0-3-91 0,12-21 2 15,7 14 46-15,0-4-9 0,4-2 23 16,1 5 20-16,0 0 46 0,8 4-4 0</inkml:trace>
  <inkml:trace contextRef="#ctx0" brushRef="#br0" timeOffset="76644.9721">1335 8036 331 0,'14'-7'320'0,"-1"0"9"0,-7 0-35 0,3-1-16 15,-4 7 4-15,1-2-13 0,-3-1-34 0,1 2 31 16,-1 0-52-16,-2 1-21 0,0-1-23 0,4 2-20 16,-5-2-14-16,0 0 0 0,2 2-23 15,-2 0-12-15,-2 4-9 0,2-1-12 0,-10 9-6 16,0-2-2-16,-2 2-4 0,-2 1-16 0,-1 2 14 15,-1 0-24-15,1 1 3 0,0-1-25 0,-1 4 19 16,-5 6-8-16,2 0 0 0,2 0-36 16,7-2 18-16,-1 2-1 0,2-2-2 15,3-2 0-15,1 0-2 0,2-2 33 0,3-12-32 16,0 2-1-16,0 2-9 0,14 11-5 0,-7-12 4 16,4 1-2-16,1-1 1 0,3-5 1 0,3 3-48 15,0-2 29-15,2-1 12 0,-1-1-27 0,0-3 3 16,-19-1 5-16,13 0 2 0,-1 0 42 15,4 0-2-15,-1 0 0 0,-2 0-9 0,0 0 19 16,7-12-6-16,-14 11 1 0,-3 0-5 16,4-1 13-16,-4 2 13 0,0-2-40 0,1 0 35 15,1 0-23-15,-2 0 3 0,-1 1 17 0,2-1-33 16,-3 0-6-16,2 0 1 0,0 1-80 16,-1-2-21-16,-2 1-9 0,0-2-52 0,0 1-42 15,0 2 19-15,-4-3-196 0,4 4-56 0,0 0 44 16,0 0 4-16,-7-10 30 0,5 7 2 15,2 3 62-15,-2-1 13 0,1 2 8 0</inkml:trace>
  <inkml:trace contextRef="#ctx0" brushRef="#br0" timeOffset="77080.4364">1647 8482 926 0,'4'-1'277'0,"-1"-1"28"16,0-1-62-16,-2 2-23 0,2 0 3 0,-1-1-38 15,0 0-41-15,0 1-20 0,0 1-5 0,0 0 12 16,0 0 30-16,1 3-17 0,0-1-39 15,-1 0-6-15,-2 3-16 0,2 0-21 0,-1 1 16 16,-1-1-8-16,0 2-7 0,0 2-6 0,0 3-7 16,-14 14 16-16,9-14 1 0,0 1 12 15,-4 3-14-15,2-2-19 0,1 1-4 16,-3-1-18-16,4-3-36 0,1-1 1 16,2-2 0-16,-3-1 2 0,2 0 2 0,1-4-1 0,1 3 1 15,1-3 31-15,0 1-11 0,0-1-27 0,-1 1 1 16,1-4-28-16,0 0 11 0,0 0 15 15,0 0-46-15,12 12-6 0,-7-12-23 0,-1-1 0 16,12-5-30-16,-2-1-20 0,1 1-2 16,2-5 13-16,-3 4-108 0,0-6-65 0,-3 0-50 15,3-4-37-15,-2-1 31 0,-2-1 25 0,1-2 19 16,-4-3 14-16,-1 0-5 0</inkml:trace>
  <inkml:trace contextRef="#ctx0" brushRef="#br0" timeOffset="77244.703">1797 8399 299 0,'-4'-11'289'0,"3"1"-47"16,-1 3-56-16,0-1-2 0,0 2 24 0,0 0-16 15,0 2 38-15,1 0-40 0,-1-1-12 0,1 3-14 16,-1-3 1-16,1 2-32 0,-1 0 31 16,-1 0-32-16,3-1-22 0,0 1 1 0,-2 1-36 15,2 1-31-15,0 1-37 0,0 0-51 16,0 0-44-16,0-8-42 0,0 8 12 0,11-15-257 16,-8 11-48-16,2 0 55 0,8-7 38 15,2 1 14-15,1-1 23 0,5-3-6 0</inkml:trace>
  <inkml:trace contextRef="#ctx0" brushRef="#br0" timeOffset="77646.8857">2549 8135 1066 0,'3'-5'375'0,"-1"-1"-34"15,0 1 4-15,0-1-17 0,-1 3-19 0,0-3-26 16,0 2-34-16,0-2-19 0,0 0-36 16,-1 0-13-16,0 5-15 0,0 1-25 0,0 0-7 15,0 0-9-15,-10-9-31 0,4 11 3 0,-9 3-7 16,-1 2-13-16,1 2-15 0,-1 2-12 16,-1 2-1-16,2 2 3 0,-2 0-20 0,3 2 11 15,-2 2-6-15,1 1 4 0,2 0-14 0,-2 1 0 16,3 1-9-16,1-1 0 0,-1 3 9 0,2 1-19 15,2-3 4-15,2 0 0 0,2 0-19 16,2-1 22-16,1 0-12 0,1-12-3 0,0 4-17 16,0 1 16-16,11 16-22 0,-3-16 6 0,0-2 4 15,3-1-14-15,0-1-16 0,2 3 5 0,3-7-57 16,-3-3-34-16,1 1-8 0,1-4-44 16,-15 0-25-16,14 0-22 0,1 0 21 0,14-16-259 15,-14 7-20-15,-2-1 44 0,-4-4 26 0,2-1 41 16,-2-2 55-16,1 0 21 0,-5-1-4 15,1 4 10-15</inkml:trace>
  <inkml:trace contextRef="#ctx0" brushRef="#br0" timeOffset="77831.1912">2388 8353 860 0,'0'-2'340'0,"2"0"-88"0,0 0-14 0,1-1-10 0,1 0-51 15,0 0-2-15,10-5-32 0,3 0 6 16,1 1-42-16,-1 2-48 0,7-4-38 16,-5 1-74-16,3 2 6 0,-1-5-234 0,1 5 23 15,-2-2 20-15,-1 2-141 0,3-3 61 0,-2 0 34 16,3 0-19-16</inkml:trace>
  <inkml:trace contextRef="#ctx0" brushRef="#br0" timeOffset="78527.8429">3054 8107 738 0,'4'-2'384'0,"-1"-2"-24"15,-1 3-47-15,1 1-40 0,-1-1-40 0,0 1-27 16,1 1-23-16,-1 2 14 0,0 1-21 16,0 2-19-16,-2-1 27 0,0 2-43 0,0 15-18 15,0-10-9-15,0 5-16 0,0 3-28 0,0 3 36 16,-13 24-59-16,8-22 30 0,-1 2 4 0,0-2 1 15,0-3-36-15,1 0 3 0,-3 0-15 0,2-2-17 16,1 2 14-16,0-4 25 16,-1-5-47-16,2-2 13 0,0-3-11 0,1 0-8 15,1-3 6-15,0 0 20 0,0-3-28 16,0-1 23-16,1 1-17 0,1-2 18 0,0 0-2 16,0 0-3-16,-4-12-31 0,4 4 2 0,-1-12 1 15,1-1-13-15,0 9 10 0,0-8-7 0,0-5 2 16,0-3 0-16,11-29 40 0,-6 25-25 15,2 0-11-15,-2-3 35 0,1 3-9 0,2-2-4 16,3 2-10-16,0 2-5 0,0 2 29 16,1 1-27-16,0 4 4 0,-1 4 23 0,6 0-2 15,-2 4-2-15,1-2-25 0,1 4 4 0,-2 4-4 16,1 1 5-16,0 2 0 0,-4 6 1 16,-3 0 5-16,3 0-25 0,15 14 20 0,-13-6 3 15,-1 7-6-15,-3 1 5 0,2 2-19 0,-5 2 25 16,-3 0-24-16,-2 1 15 0,-2-2 9 0,0-6-1 15,0 1 0-15,-12 20-35 0,3-13 15 16,-5-3 1-16,-2 0-52 0,-1-1 31 0,0-2-30 16,1 0 46-16,-2-1-18 0,0 0 2 0,-1-4 3 15,1 1 3-15,2 2 22 0,0-4-6 0,2 0 1 16,3-2 1-16,2 2 6 0,2-5-13 16,1 1 0-16,4 2 2 0,0-2 8 0,1-1-14 15,1 2 2-15,0-6 57 0,0 0-18 0,14 23 27 16,-1-10-11-16,2-1-2 0,3 0-3 15,1 1-1-15,1-1-4 0,3-1 10 0,-1 2-49 16,1-1 48-16,0 0-27 0,-4 1 8 0,1 0-26 16,5-1 17-16,-4 1 10 0,1-4-16 15,-2 1 7-15,0 1 28 0,-3-3-46 0,1 1 39 16,-2 0-53-16,1-5-1 0,-3 0 3 16,1 2 3-16,-4-1-65 0,-2-3-23 0,0-2-21 15,-9 0-45-15,0 0-46 0,7 0-8 0,9-17 19 16,-11 8-251-16,-4 1 21 0,-2-1 4 0,1 1 29 15,0-5 23-15,-17-24 89 0,7 16-44 16,-2-2 8-16</inkml:trace>
  <inkml:trace contextRef="#ctx0" brushRef="#br0" timeOffset="79010.3124">3573 7754 668 0,'3'-9'440'0,"0"2"-78"15,0 0-46-15,-1 4-20 0,0 0-36 0,2 3-39 16,0-1-24-16,-2 1-22 0,1 4-20 0,1-2 13 16,5 11-16-16,-1 0-13 0,-1 3-15 15,-2 0-13-15,-2 3-20 0,-2 2 2 0,-1 0-22 16,0-12 7-16,0 7-2 0,0 1-12 15,0 1-10-15,0 1-21 0,0-3 15 0,-11 19-28 16,9-23-4-16,1-3 0 0,0-2 13 0,0 2 16 16,1-3-42-16,-2-2 0 0,2-2 10 0,0-2-1 15,0 0-1-15,7 1 2 0,-3-2-1 16,9-5 19-16,1-2-28 0,-1 0 3 16,3-1-3-16,-1-3 31 0,3-1-19 0,-1 6 24 15,0-6-25-15,0 2 26 0,-1 2-27 0,-1 1-24 16,-1 3 37-16,-2 3-43 0,1 1 32 15,-4-1-15-15,-9 2 9 0,12 0 2 0,16 17 6 0,-14-7-9 16,-3 2 16-16,1 1-6 0,0 1-8 16,-1 5-8-16,0-2-6 0,0 2 19 15,-3-3-7-15,1 5-14 0,0-3 17 0,-4 2-48 16,2-1 21-16,-2 1 3 0,2-2-106 0,-5-2-36 16,3 0-31-16,-5-10-62 0,0 2 23 15,0 1-266-15,0 1 24 0,0-1 24 0,0 0 82 16,0 4-5-16,0 2 7 0,-11 15 36 15,11-19 35-15,0 3-28 0</inkml:trace>
  <inkml:trace contextRef="#ctx0" brushRef="#br0" timeOffset="79260.8096">4140 8620 785 0,'1'5'362'0,"-1"-1"-54"15,0 2-37-15,-1-1-16 0,0-1-14 16,-1 3-46-16,-5 5-29 0,-1 1 4 0,-4-1 1 16,-1 0-43-16,1 0 15 0,-3 0-40 0,2 0 7 15,-2-3-5-15,6 1-52 0,-6 1-16 0,4-2-8 16,3-1-65-16,-5-2-13 0,2 2-33 16,3-1-58-16,0-5-33 0,8-2 15 15,0 0-253-15,0 0 1 0,-7 0 45 0,1-5-8 16,6 1 52-16,2 1 20 0,1-1-21 0</inkml:trace>
  <inkml:trace contextRef="#ctx0" brushRef="#br0" timeOffset="79562.057">4608 8231 262 0,'5'-2'462'0,"1"-1"-72"0,0-1-63 16,0 4-40-16,1 0 37 0,-1 0-41 0,1 0-3 16,2 0-26-16,16 15-29 0,-5-6 2 15,-4 4-27-15,2 2-2 0,-2 2-14 0,0-1-30 16,-2 3-16-16,1 0 4 0,-1 2-34 0,0 1-1 16,-1-1-12-16,0-1-2 0,-1 1-27 15,-1 1 5-15,0-1-17 0,1-2-17 0,-2-2-50 16,0 1 3-16,-5-3-96 0,2-3-30 15,-3-4-42-15,-1-3-30 0,3 1 20 0,-4-6-203 16,1 1-83-16,1-1 49 0,-1 1 23 0,-3-1 29 16,0 0 26-16,0 0 22 0,13-10 5 15,-2-1 44-15,-3-3 12 0</inkml:trace>
  <inkml:trace contextRef="#ctx0" brushRef="#br0" timeOffset="79860.5355">5091 8329 684 0,'3'-11'358'16,"3"-3"11"-16,-4 4-50 0,0 2 19 0,-1 3 1 15,0 0-35-15,1 0-33 0,-2 3-24 16,0-1-14-16,0 3-39 0,0 0-11 0,-1-3-19 16,0 6 10-16,-1 2-23 0,0 0 1 0,-6 12-23 15,1 3-20-15,-4 1-4 0,-1 1 9 16,3 1-32-16,-3-1-5 0,-1 2 9 0,-1 1-12 16,-2 1-1-16,0 2-7 0,0-1-1 15,0 1-22-15,-3 2 5 0,1-2-20 0,1-2 16 16,1 2-4-16,-3-3-29 0,1 5 7 0,1-3-2 15,3-1 11-15,-2-1-11 0,0-1-37 16,2-3 0-16,2-1-43 0,-3-1-28 16,4-2 13-16,1-2 7 0,3-1-66 0,2-6-42 0,1-4-29 15,0-3-28-15,-1-1-49 0,5 0 27 16,0 0-173-16,-1-9-50 0,2 6 47 0,9-7 28 16,-2 2 30-16,3-8 14 0,3-3 62 15,0 0 20-15,5 2 13 0,4-3-66 0</inkml:trace>
  <inkml:trace contextRef="#ctx0" brushRef="#br0" timeOffset="80293.1328">5793 8288 377 0,'6'-16'475'0,"3"0"-98"0,-2 4-22 15,-1 3-46-15,-2 2 56 0,-3 1-52 0,2-1-11 16,-1 3-46-16,1 0-23 0,-2 1-41 0,1 0 4 16,0 3-26-16,-2 0-37 0,-2 2-4 15,-2-1-1-15,1 5-26 0,-7 4-6 0,2 4-9 16,-5 1-1-16,-2 2-13 0,0 3-20 16,2 0 16-16,2 0-17 0,-6 1-10 0,4 2 1 15,-3 0-12-15,2 1 7 0,0-3-14 0,1 5 2 16,1-2-10-16,3 0 7 0,0 3-4 15,3-1 5-15,2 0-13 0,1-4 9 0,1 1-12 16,2-13 11-16,0 7-14 0,12 21-4 16,-8-20 14-16,3-1-2 0,6-2-11 0,-2-2 5 15,1-1-16-15,1-4 0 0,-1 1-22 0,1-1 19 16,4 3-16-16,1-7 7 0,-2-1-29 16,5 0-15-16,-3-1 6 0,-18-2-70 0,16 0-5 15,1 0-13-15,22-13-19 0,-22 5-22 16,-2 0-8-16,1-2-48 0,1 1 22 0,0-3-100 0,-2 1-5 15,-6 0-62-15,0 0-4 0,-5 1 39 16,-2 5 1-16,-2 5 43 0,0-9 9 0,0 2 3 16</inkml:trace>
  <inkml:trace contextRef="#ctx0" brushRef="#br0" timeOffset="80492.6686">5858 8617 577 0,'-8'-5'225'0,"-1"2"-16"0,2 1-40 16,0 0 2-16,1 1 3 0,1 1 24 0,2 0-17 15,1 0-3-15,-1 2-8 0,2-2 56 0,0 1-55 16,2 2 8-16,1-2-20 0,1 1-17 15,0-2-15-15,2 1 44 0,0 2-28 0,1-2-14 16,2-1-25-16,12 1-32 0,-6-1 21 16,-1 1-19-16,1-1-23 0,7 1-5 0,-11-1-90 15,5 0-56-15,2 0-29 0,19-10-50 0,-16 3 17 16,0 0 15-16,1 2 13 0,-2-5-309 0,0 0 13 16,5 1 58-16,3-3-10 0,5 2 61 15,3-5-2-15,4 2 11 0,0 1 4 0</inkml:trace>
  <inkml:trace contextRef="#ctx0" brushRef="#br0" timeOffset="81212.0424">6641 8338 456 0,'3'-2'426'16,"-1"-1"-73"-16,-1 1 9 0,2 0-49 16,-3-1-40-16,2 1-32 0,0 2-28 0,-1 2-25 15,0 0 31-15,0 1-18 0,0 3-23 0,0 1-24 16,-1 12-3-16,0-10-16 0,0 6-17 0,0 4-14 15,0 3-15-15,-11 22-18 0,8-19 8 0,-1-1-21 16,-2 0-4-16,2 2-9 0,1-4-6 16,-2-2 17-16,0 0-9 0,0-2-5 0,-4 0-14 15,6 0 11-15,-1-4-16 0,0-2 1 16,1-6-19-16,1 1-10 0,0 1 7 0,0-4-9 16,1 1 9-16,0-2-10 0,1 0-6 0,0-3 12 15,0 0 4-15,0 0-15 0,3 4-12 16,-1-6 32-16,1 1 21 0,0-3-12 0,1 1-9 15,3-6 5-15,3-5 21 0,-2-3-6 0,-3-1-20 16,4-4 5-16,0-1-1 0,0 1 9 16,-1-7-19-16,1 2 30 0,-1-1-31 0,-1 0 29 15,2-3 2-15,0 1-11 0,1 2 3 16,-1-3 4-16,2 4 14 0,-2 0-20 0,0 2 16 16,0 2-12-16,0-4 3 0,0 4-5 0,1-2 22 15,0 6 1-15,-3 1-18 0,0 0 14 16,4 5-8-16,-1 0-4 0,-1 0 11 0,1 3-10 15,1 2-7-15,-2 1-3 0,-1 3-7 0,1 4 12 16,-3-1-12-16,-6 1 4 0,7 0-10 16,13 14 7-16,-10-6 3 0,0 3-6 0,-1 5-14 15,-5-1 13-15,-4-1 3 0,0-5-4 0,0 5-8 16,-10 20 9-16,1-14-6 0,-2 1 0 16,-3 0-2-16,1 1 2 0,1-4-3 0,-2 3 0 15,-2-1-7-15,-1-1-6 0,2 0 6 16,0 2-10-16,0 0-8 0,1-2-4 0,5-1 11 15,0 1-13-15,1 0 15 0,3 0-12 0,3-2 7 16,2-8 1-16,0 4-6 0,0 4-18 0,20 16 21 16,-6-21 18-16,1 4-3 0,3 0-13 0,2-2-5 15,2 1-1-15,0-2 15 0,1-1-4 16,1 0 7-16,4 1-4 0,1-1 14 0,2 1-7 16,1 0-7-16,-1 0-1 0,-1-3 5 15,-2 4 1-15,-2-4 9 0,-3 0-7 0,1-3 10 16,-1 4-4-16,-5-3 6 0,-1 0-14 0,-4-4 5 15,-1 1-21-15,-5-1-26 0,0-2-18 0,0 0 5 16,-3 0-64-16,-2 0-23 0,-1-2-59 16,-3-2-41-16,0 2 25 0,-4-1-174 0,0 1-75 15,-15-3 35-15,11 3 33 0,-22-5 34 16,11 2 20-16,9 3-23 0,-6 0 30 0,-23 11 14 16,14-6 0-16</inkml:trace>
  <inkml:trace contextRef="#ctx0" brushRef="#br0" timeOffset="81512.803">6610 9151 394 0,'1'-1'377'0,"2"1"-55"15,3-1-52-15,-1 1-9 0,1-3-3 0,13 0-33 16,0-6-26-16,-2 6 30 0,4-2-26 15,-1-2-19-15,2 1-4 0,2 0-35 0,2 0-6 16,0 1 0-16,0-3-23 0,2 2-26 0,-5-2-7 16,4 1 3-16,0-2-18 0,0 2-8 15,1 2-6-15,-3 0-6 0,2 1-35 0,-1 0 0 16,-2 1 38-16,0-1-5 0,-2 2-62 0,0 2 20 16,0 0-50-16,-11 0-48 0,3 0-49 15,-1 0-46-15,-2 0 18 0,0 0-314 0,-3 0 48 16,-8 0 26-16,0 0 16 0,6 0 43 15,0 2 35-15,-8 1 18 0,-2 0 13 0</inkml:trace>
  <inkml:trace contextRef="#ctx0" brushRef="#br0" timeOffset="81909.3637">6493 9407 781 0,'27'-3'298'0,"-12"3"-20"15,31-9-26-15,-14 4-34 0,2-3-15 16,5 2-45-16,3-2 18 0,11 1-62 0,6-1 15 16,2-1-35-16,3 1 2 0,0 0-24 0,-4 1 2 15,4 0-22-15,1 1 3 0,-4 1 9 16,-1 1-14-16,-7-1-11 0,-3 2 5 15,-6 2 2-15,-3-1 24 0,-4 0 15 0,-2-1 12 16,-1 2-12-16,-5-2 30 0,-2 3-12 0,-18 0-10 16,6 0-5-16,0 0-16 0,-2 0 16 0,-1 0-37 15,-2 0 0-15,-2 0-3 0,-1 0-3 0,-7 0-27 16,8 0 18-16,-8 0-7 0,7 0-24 16,-7 0 29-16,6 0 2 0,-6 0-4 0,0 0-108 15,7 0-32-15,-2-4-61 0,-6 3 15 0,-5-4-319 16,1 3 38-16,-13-8 31 0,1 0 21 0,2 0-8 15,-4-6 26-15,-2 4 25 0,4-4 39 16,-2-3 3-16,1-2 7 0</inkml:trace>
  <inkml:trace contextRef="#ctx0" brushRef="#br0" timeOffset="105704.8493">11254 1617 290 0,'0'0'77'0,"0"0"-7"15,0 0-10-15,0 0 55 0,0-12-16 0,0 12-35 16,0 0-7-16,0 0 34 0,0 0-11 0,0 0-45 16,0 0-2-16,6-16 37 0,-3 16-16 15,-1-1 11-15,2 1 7 0,-2-2-17 0,-1 1 1 16,2 0 4-16,0 0 6 0,-2 2-14 0,2-2-17 15,-1 1 18-15,0-2-1 0,3 1-10 0,-5 1 7 16,0 0 0-16,0 0-21 0,0 0-21 16,9-6 21-16,-7 5-15 0,-1-1 5 15,1 0 1-15,2 2 1 0,-4-3-10 0,3 2 4 16,-2 0 2-16,0 1 1 0,0-1-6 0,0-1 8 16,-1 2-20-16,3 0 10 0,-3 0-2 0,2 0 7 15,-2 0-24-15,2 0 21 0,-2 0 12 16,0 0-16-16,0 0-5 0,0 0 22 15,0 0-42-15,0 0 28 0,0 0-28 0,0 0 30 16,0 0 6-16,0 0-17 0,0 0 24 0,0 0 4 16,6 0-24-16,-6 0 22 0,0 0 1 15,0 0 12-15,7 0 1 0,-7 0-9 0,0 0 10 0,0 0 0 16,0 0-13-16,7 0 8 0,-7 0 19 16,0 0-12-16,0 0 22 0,0 0-3 15,0 0-23-15,7 0-9 0,-2 2 7 0,-4-4-10 16,1 2-3-16,-2-1 9 0,0 1 3 0,0 0-32 15,1-1 13-15,-1 1 14 0,2 0-24 16,-1 0-16-16,-2 0 12 0,3 0-41 0,-3-1-30 16,1 0-6-16,0 0-25 0,0 1-4 0,-1 1 12 15,-2 0-215-15,1-1 25 0,0 3-124 16,-1-1 26-16,-1 0 84 0,0 2-22 0,0-2 39 16</inkml:trace>
  <inkml:trace contextRef="#ctx0" brushRef="#br0" timeOffset="142096.1897">12517 6511 348 0,'0'0'196'0,"0"0"-17"16,0 0-13-16,0 0-58 0,0 0 15 15,0 0-3-15,0 0-35 0,0 0 14 0,0 0 5 16,0 0-33-16,0 0 5 0,0 0-13 15,-13 0 0-15,13 0-13 0,0 0 12 0,0 0 12 16,0 0-13-16,0 0 11 0,0 0 7 0,0 0-16 16,0 0-4-16,0 0-10 0,0 0-17 15,0-13 13-15,2-10 7 0,12 15-20 0,-3-3 17 16,3 3-17-16,1-4 12 0,1 0-21 16,2-2-7-16,0-1 5 0,-2 1-4 0,2 0 1 15,-5 1 5-15,6-5 0 0,0 1-12 0,-1 1 8 16,0-1 7-16,-2 1-14 0,2-1-13 15,0-1 4-15,-2 0 3 0,-1 1 10 0,2-3 8 16,-2 0-4-16,1-1-13 0,-3 3-8 0,-2-2 16 16,1 3-5-16,-4-3-12 0,-1 1 32 0,1 1-24 15,-2 0 0-15,0-2 0 0,-1-1 1 16,-3 1 1-16,2 1 18 0,-4 7-8 16,2-7-8-16,-2 5-5 0,0 14 7 0,0-12-10 15,0 1 17-15,0 3 21 0,0-6-27 0,0 3-1 16,-12-17 22-16,9 18-18 0,-1 4-5 15,-2-2 16-15,5 2-14 0,-4 2-1 0,3-1-8 16,-2 3 25-16,1-1-10 0,1-1-20 0,-4 0 14 16,2 3-15-16,-1-2 11 0,0 2 23 15,0 1-37-15,5 0-3 0,-10 0 9 0,-11 11-1 16,10-4 21-16,-3 3-31 0,5 0 16 16,-4 2 3-16,2 1-1 0,4 1-17 0,0 1 15 15,-4 0 19-15,4 2-13 0,-2 0-3 0,3 5-13 16,-1-1-1-16,2-1 7 0,3 2 3 0,-2 4-10 15,3-4-1-15,1 3 2 0,-2 1 6 0,2-13 5 16,0 6 4-16,0 4-3 0,0 3 5 16,14 27 12-16,-11-26-32 0,3-2 34 0,-4 7-23 15,2-3 2-15,1 0 2 0,-1 0 20 16,1 1-5-16,-5 3 14 0,0-16-16 0,0 7-12 16,0 6-5-16,0 1 25 0,-12 38 0 0,8-33 19 15,-2 1-19-15,-1-1 3 0,0 1-25 0,0 1 22 16,-1 1 7-16,1-3-15 0,-1 1-9 15,0-6-1-15,-1-1-1 0,1 3 14 0,0-6 4 16,-1-1-3-16,2 3 7 0,-1-2-30 0,-2-5 35 16,6 1-33-16,0-5-3 0,-1-3 32 15,1 3-3-15,0-3-3 0,0 3-34 0,2-7 0 16,-2-1 2-16,2-3-1 0,-1 0 1 16,-1-2 2-16,4 0 36 0,-2-2 1 0,0 2-3 15,2-3-4-15,-3 2-2 0,3-1-21 0,-2 0 1 16,1 0 1-16,0 0-3 0,-2-1 1 0,1 3-1 15,0-5 11-15,2 3-2 0,0-3-26 16,0 0-20-16,0 0-23 0,0 0-54 0,-13 1-15 16,9-4-21-16,3 0-50 0,-1-1 18 0,-5-12-194 15,4 1-83-15,1-4 28 0,2 1 29 16,0 8 25-16,0-3 23 0,0-4 57 16,0-1 23-16</inkml:trace>
  <inkml:trace contextRef="#ctx0" brushRef="#br0" timeOffset="142480.4187">12525 6872 607 0,'-3'-5'268'0,"1"2"-55"0,-3-1-7 16,3 1 3-16,0-1-22 0,2 1-1 0,-2 1-22 15,1-2-16-15,-1 2-23 0,2 0-19 16,0 0-4-16,0-1-7 0,1 2-23 0,3-4 1 16,0 1 3-16,12-4-15 0,-2 0-4 0,6-3-14 15,-1 3 20-15,2-1-17 0,2-3-26 16,4 2 34-16,-2 0-16 0,-2 2-8 0,1-1-10 16,0-1 9-16,3-1 12 0,-6 4-5 0,3 0-15 15,-2-2 6-15,1 1-23 0,-5 0 40 16,0 1-6-16,-2 2-23 0,-5 2-1 0,-2-1 25 15,-1-2-38-15,0 3 30 0,-4 1-25 0,1 2-2 16,-3-1-4-16,2-1 19 0,-2 1 0 16,1-1-28-16,-1 2-23 0,0-1 3 0,1 0-4 15,-1-1-50-15,0 1-25 0,-1-2-36 16,1-1 14-16,0-1-158 0,0 0-147 16,2-9 66-16,1-1-10 0,-1-4 26 0,3 3 19 15,4-2 23-15,-4 3-5 0</inkml:trace>
  <inkml:trace contextRef="#ctx0" brushRef="#br0" timeOffset="143013.7242">13542 5932 237 0,'2'-7'300'16,"-2"2"-49"-16,2 1-4 0,-1-1-12 15,-1 3-13-15,2-3-34 0,-2 1-21 0,0 1-23 16,0 1-4-16,2 0-25 0,-2 1-8 0,2 0-15 16,-2-1-12-16,0 2-4 0,-2 2-17 15,2 0 14-15,-4 2-24 0,1 2 4 0,-1 8 7 16,-6 3-9-16,0-2-5 0,-2 3-3 0,-1 4-10 15,4 0 30-15,0 3-29 0,0-1 8 16,0 2 17-16,0-3-35 0,-1 0 1 16,2 4 30-16,-1-4-23 0,0 4 14 0,0-2-9 15,2 2 14-15,1 0-18 0,-1-1-12 0,2 4 32 0,-2 1-20 16,5 0 13-16,-2-1-24 0,2 0 37 16,-1 1-14-16,3 2 0 0,-2-3 0 0,2-14-6 15,0 7-33-15,0 3 37 0,13 30-6 16,-8-28-3-16,2-3-5 0,0 2-5 0,-1 2-1 15,3-2-6-15,1-2-6 0,2 1-1 0,-3-1 0 16,1-1 0-16,3 0-1 0,1-1 0 16,-1-2-2-16,0-2 23 0,3 3-8 0,0-4-4 15,0 1-31-15,-1-3 20 0,1-3-16 16,3-2-24-16,-2 1-21 0,3-5-25 0,-2-4-10 16,4-3-15-16,-13 0-59 0,8 0-8 0,23-16 15 15,-20 3-193-15,3-2-115 0,-1-3 73 16,3 0 7-16,0-2 62 0,-3-2-8 0,-2 0 43 15,2 0-2-15</inkml:trace>
  <inkml:trace contextRef="#ctx0" brushRef="#br0" timeOffset="143481.0181">13993 6294 676 0,'-4'-15'291'0,"-1"5"-17"0,1 2-30 0,0 0 9 15,1 0-52-15,-1 2-8 0,4 1 15 16,-3-2-41-16,3 1-9 0,0 1-29 0,0 5-19 16,0 0-5-16,0-9 0 0,0 2-19 15,18-9-33-15,-7 6 19 0,1 3-29 0,1 0 10 16,-1 4-11-16,5-1 6 0,-3 2-26 0,-5 2 39 15,6 0-2-15,17 10-28 0,-12-3 16 0,-1 4-36 16,0 1-2-16,0 0 5 0,-1 1-8 0,-3 2-2 16,1 1 5-16,-3 4-7 0,-2-3 19 15,-3 6-13-15,-1-3-3 0,-1 0 10 0,-4 5 1 16,-2-13 17-16,0 4-29 0,0 4 9 16,-9 23 2-16,0-22-26 0,0-2 21 0,-2 3-1 15,-1-3 1-15,1 2 6 0,-2-4 9 0,-3-1-33 16,3-1 22-16,-1-1-20 0,-1 0-9 15,-2-2 19-15,4-2-14 0,0 0-8 0,0 1-2 16,2-3 1-16,-1-3-1 0,5 0-33 0,-1-3-12 16,5 0-12-16,-4-1-32 0,7-1-24 15,0 0-48-15,0 0 17 0,-15-13-187 0,14 7-54 16,1-1 29-16,1-1 25 0,-1-2 19 16,9-21 8-16,-1 12 8 0,6-2 53 0</inkml:trace>
  <inkml:trace contextRef="#ctx0" brushRef="#br0" timeOffset="143965.0559">14560 6125 448 0,'4'-10'300'15,"0"0"-6"-15,-1 3-62 0,-1 0 8 0,-2 0-28 16,2 1 6-16,-2 1-62 0,0 0-8 0,0 5-16 15,0 0-20-15,0 0 7 0,0-7-16 16,0 7-20-16,-15-7 4 0,8 7-11 0,-9 6-21 16,-1 1-3-16,2 3-14 0,-3-1 16 0,1 3-4 15,-4 3-7-15,4-2-1 0,3 2-16 16,-1-1-3-16,-1 0-7 0,4 3 13 0,0-2-11 16,1 2 5-16,1 0-17 0,0 0 22 15,3-1-6-15,1 5-17 0,6-7 4 0,0-1 34 16,-2-4-24-16,2 0 0 0,0 4-2 0,0 3 2 15,17 15 8-15,-9-16 24 0,7 0-29 0,-3-3 0 16,5 2-20-16,-2-5-6 0,1 4 21 0,3-4-7 16,3-4-8-16,1 1-7 0,0-1 23 15,-1 1-12-15,-3-5 20 0,2 2-24 0,-5-1 5 16,1-2 12-16,-4 1-24 0,-13-1 3 16,10 0 42-16,-1 0-12 0,-2 0-20 0,2 0 46 15,-9 0-7-15,7 0-17 0,1 0-20 0,-8 0-27 16,5 0 57-16,-5 0-41 0,7 0 8 15,-7 0 6-15,7 0-41 0,-7 0 21 0,0 0-30 16,9 0-10-16,-9 0-17 0,0 0-9 16,11-10-31-16,-10 7-38 0,0 0-49 0,-1 1 16 15,2-1-61-15,1 0-87 0,-3 1 24 0,2 0 24 16,-1-1-115-16,1 1 57 0,0 0-5 16,0 1 34-16,0 0 53 0</inkml:trace>
  <inkml:trace contextRef="#ctx0" brushRef="#br0" timeOffset="144569.0466">15004 6267 209 0,'-2'-2'361'0,"2"0"-55"0,-1-1-44 16,0 2-20-16,-1-1 9 0,3-1-52 0,-2 2-15 15,-1 0-40-15,2-1-25 0,-3 0 21 0,3 0-40 16,0 1-19-16,0-2-41 0,-2 2-46 16,2-2-46-16,0 0 4 0,-2 0-210 0,-1-1-131 15,2 1 24-15,-3-2 25 0,0 2 45 16,-3-8 8-16</inkml:trace>
  <inkml:trace contextRef="#ctx0" brushRef="#br0" timeOffset="145311.7635">15308 5863 852 0,'-5'-4'276'0,"2"-2"-14"0,0 1-37 15,1 2 3-15,1 0-41 0,-1 0 3 16,-1 2-11-16,3-1-18 0,0 1-32 0,0 0-21 16,-1 1-13-16,2 0-11 0,-1 1 3 15,0 0-15-15,4 4-12 0,0 0-9 0,2 9 0 16,5 2 10-16,3 0-20 0,3 5 14 0,-3 1 2 15,0-3-18-15,2 5-21 0,0 1 19 0,2 0-20 16,-1 2 18-16,1 2-16 0,-1-3 9 16,2 3-4-16,0 1-6 0,-3 3 23 0,0-1-16 15,2 1 19-15,-7-2-19 0,1 5 21 0,-3-1-40 16,-1-1 36-16,-4-1-36 0,0 1-12 16,-3-1 22-16,0-1-23 0,-1-16 4 0,0 6 22 15,-18 31-3-15,6-26 50 0,-1 1-1 16,-1 0-5-16,-1-5-8 0,-1 1-5 0,-2-2-5 15,-1 0-27-15,-1-2 26 0,-4-1-3 16,9-1 10-16,-4 1-30 0,-1-3 12 0,1 1-5 16,2-4 21-16,1-3-21 0,3 2 1 15,1-2-10-15,0 2 8 0,5-6 10 0,2-3-1 16,1 3-19-16,-1-3-4 0,-1-1-5 16,4 0 6-16,-1 1-1 0,1-2 0 0,0 0 10 15,0 3-34-15,1-2 29 0,-2-2-1 0,2 0-51 16,1 0 3-16,0 0-91 0,0 0-20 0,0 0-63 15,-5-15-52-15,6 6 23 0,1-7-258 16,-2 4 48-16,9-22 29 0,-7 10 29 0,-2 2 27 16,3-1 22-16,-2 6 16 0,-1 1 31 0,0 16 57 15</inkml:trace>
  <inkml:trace contextRef="#ctx0" brushRef="#br0" timeOffset="156055.7231">17679 5818 337 0,'0'0'283'0,"0"0"-23"16,0 0-36-16,0 0-9 0,0-13-4 15,0 13-48-15,0 0-4 0,0 0-18 0,0 0-15 16,0 0-3-16,0 0-22 0,0 0 5 0,0 0-32 15,0 0 12-15,0 0 16 0,0 0-38 16,0 0 28-16,0 0-16 0,0 0-21 0,0 0 22 16,0 0-21-16,-4 1 24 0,10 12-19 0,-3-2 46 15,5 3-58-15,2 1 26 0,2-2-19 16,-3 1 23-16,4 3 2 0,-3-2-18 0,3 3-8 16,1 3 15-16,-1-2 20 0,2 2-25 0,2-2 5 15,0 0 7-15,0 0 13 0,1 2-23 16,3-2-10-16,-2 2-14 0,1-2-17 0,0 1 22 15,-2-1 16-15,3-1-31 0,-2 1 12 16,-1 0-7-16,-1-2-16 0,-1-2-2 0,2 6 11 16,-3-4-14-16,1 0 0 0,-2-4 0 15,-2 0 8-15,-2 1-14 0,-2-7-4 0,4 5 1 16,-5-3 26-16,-2-2-28 0,-1-1 12 0,0-1-11 16,0-1-7-16,-1-1 6 0,-1-1 14 15,1 2-28-15,-2-1-32 0,-1 0-1 0,0-1 2 16,2-1-73-16,-1-1-39 0,-1 0-12 15,0 0-22-15,0 0-18 0,3-15-33 0,-3 8 19 16,2-11-217-16,2-3-9 0,1 1 33 0,1 0 27 16,0 0 42-16,-1-1 25 0,0 0 19 15,0 2-17-15,0-3 9 0</inkml:trace>
  <inkml:trace contextRef="#ctx0" brushRef="#br0" timeOffset="156489.0687">18316 5984 483 0,'5'-9'330'0,"-3"3"-55"15,1 0-26-15,-1 2 26 0,0-1-40 0,-1 2 0 16,0 1-5-16,0-1-38 0,0-1-48 16,1 3 12-16,0-1-46 0,-2-1-11 0,1 3 7 15,-1 0-3-15,2 0-11 0,-2 2-8 0,0 1-9 16,0 1-9-16,-2 1-6 0,2 2 60 0,-1-1 1 16,0 12-21-16,1-8-3 0,0 3 2 15,0 5 18-15,0 2-18 0,-9 24-4 0,4-19-4 16,0 0-3-16,-1 0-21 0,-2 4-2 0,0-2 10 15,0-3-10-15,0 2 4 0,-1 0-13 16,-1 3 0-16,-1 2-9 0,-1-2-14 16,2-1 11-16,-3 1-17 0,2-1-3 0,-3 1-6 15,2-2 11-15,0 0-6 0,0-2-14 0,1-1 20 16,1 0-13-16,-1-1-6 0,2-1 10 0,-1 2 0 16,1-3-12-16,0 0 1 0,3-4 7 0,-1 0-4 15,-3 1-16-15,6-6 4 0,2-3 7 0,0 0-8 16,-1-2 10-16,1-1 0 0,0-1-5 15,1-1-8-15,0 0 14 0,-1 1-9 0,1-3-1 16,0 1-26-16,0-2-15 0,-1 2-39 16,2-2 6-16,0 1 7 0,0-2-111 0,0-2-14 15,1-2-39-15,2 1 21 0,0-3-114 0,6-4-79 16,5-4-64-16,-3-1 22 0,5 0 47 0,0 0 23 16,0 1 3-16,1 1 32 0,2-1 39 15,-1 2-7-15,3-1 9 0</inkml:trace>
  <inkml:trace contextRef="#ctx0" brushRef="#br0" timeOffset="157310.5946">18796 6172 532 0,'-1'-5'325'0,"-1"3"-39"0,0 0-16 15,1 0-46-15,-1 1-38 0,-1 1-15 16,-1 1-36-16,-1-1-11 0,1 3-12 0,0 0-6 16,0-1-12-16,2 2-11 0,-1-1-2 0,1 0-2 15,0 2-34-15,1-3 0 0,0 1 1 0,-1 0 8 16,1-1-31-16,1 0 5 0,0 0 7 15,0-2 17-15,1 0-31 0,1-1 12 0,2-2-4 16,-1 1 29-16,1-1-21 0,0 0 20 16,1-1-10-16,-2 0 4 0,1 1-8 0,-1 0 23 15,-1 0-5-15,1 1 3 0,0 1-15 0,-1-2-21 16,0 1 35-16,1 1-35 0,-3 0 6 0,1-1 0 16,0 2 8-16,2-2-16 0,-3 1 9 15,1 0-4-15,0 1-3 0,0-1-3 0,0-1 25 16,-1 2-5-16,0 0-35 0,0 0-12 15,0 0-16-15,0 0-58 0,3-4-58 0,-3 2-43 16,0 0 15-16,1 1-319 0,-2-1 35 16,-1-1 32-16,0 1 17 0,2-3 22 0,-7-7 43 15,0-2 55-15,-1-4-40 0</inkml:trace>
  <inkml:trace contextRef="#ctx0" brushRef="#br0" timeOffset="165307.9173">2754 9556 616 0,'-14'0'219'16,"14"0"-36"-16,0 0-42 0,0 0 21 0,-15 0-20 15,15 0-15-15,-19 16 11 0,17-16-27 16,1-1-36-16,-1 1-4 0,0-1 18 0,2 0-29 16,-1 1 14-16,2 0-18 0,0 0-1 0,0 0-6 15,1-1 33-15,2 0-37 0,-1 1 36 16,2-2-37-16,1-1-8 0,10-5 6 0,-2 3 9 16,4-2-14-16,-3-3 0 0,3 2 22 0,-3-4-27 15,4 6 14-15,2-6-15 0,-2 0-8 16,4-1-5-16,1 2 8 0,1-1 13 0,-4-2 2 15,2 3-7-15,-1-3-12 0,0 3 22 0,1-3-6 16,0 2-6-16,1-1 14 0,1 5 3 16,-3-5-27-16,-1 2 24 0,-1 1-19 0,-3 1 22 15,-4 0-19-15,-2 2-8 0,-6 0-13 0,2 3 5 16,2 1-6-16,-5 1-6 0,-1-1 34 0,3 1 7 16,-3 0-29-16,-1 0-33 0,0 0 3 0,0 1-12 15,1 1 0-15,-1-2-32 0,0 0 3 16,-1 1-33-16,-1 1-17 0,0 0-6 15,0 0-28-15,-9-1-6 0,6 2 14 0,-4 0-130 16,0 1-53-16,-9 3-43 0,0 1 38 0,-1 2-3 16,0 0 17-16,1 2 11 0</inkml:trace>
  <inkml:trace contextRef="#ctx0" brushRef="#br0" timeOffset="165636.0264">2929 9493 404 0,'-8'8'137'16,"-1"6"40"-16,-1-3-13 0,3-2-3 15,2-1-28-15,0-2 10 0,2-4 22 0,0 2-28 16,1 0-12-16,0-1 13 0,1-2-28 0,1 1 17 16,0-2-7-16,2 0-34 0,3 0-3 15,-2 0 15-15,2-3-26 0,9-2-9 16,7-1 8-16,-2-5 2 0,0 3-22 0,3 0 24 16,1-4-37-16,3 1 26 0,-1 1-31 0,-2-1 0 15,-1 2 14-15,3 0-31 0,-2 0 17 16,-2-1-25-16,0 2 12 0,0-2-11 0,-1 2 8 15,-3 0 18-15,-2 2-38 0,3 0 12 0,-7 2 23 16,-2 2-31-16,5-3 7 0,-5 1-4 0,-5 3 28 16,0-2-7-16,0 1-21 0,1 0-6 15,-1 0 12-15,-1 1-10 0,-1-1-6 0,2 2-11 16,-3-1 14-16,1 0-9 0,0 0-17 0,0 0-16 16,-2-1-30-16,0 1-19 0,1 1-48 15,-1 0 19-15,0 0 11 0,-1-1-192 16,-1 2-52-16,0 0-20 0,0 0 34 0,-1 1 40 15,-1 0 6-15,-1-1-17 0</inkml:trace>
  <inkml:trace contextRef="#ctx0" brushRef="#br0" timeOffset="171204.0389">29727 5806 397 0,'0'0'206'0,"0"0"-7"0,0 0-19 0,0 0-1 16,0-14-28-16,0 14-8 0,0 0 10 16,0 0-42-16,0 0 20 0,0 0-24 15,0 0-28-15,0 0 24 0,-20-25-26 0,19 24 14 16,2-1 6-16,-1 1-46 0,-1-1 8 0,2 2-4 16,0-1 15-16,0 1-14 0,3 0-18 15,0 1-1-15,1-1-7 0,10 6-14 0,-3-3 9 16,2 3 9-16,2 3-20 0,-2 1 14 15,2 0 6-15,0 0-27 0,3 4 13 0,-1-1-14 16,0 0 10-16,-2 3-1 0,-1-1 17 0,3 3-21 16,-2-2 1-16,-1 0-1 0,-1 1 14 15,-1 0-25-15,0-1 10 0,0 2-3 0,-3-3 1 16,-1 2-1-16,-2 0 6 0,2-3-7 0,-3 1 18 16,3-2 4-16,-5-3-28 0,0 1-2 0,6 1 9 15,-6-4 23-15,-1 0-11 0,1 1-29 16,-1-3-3-16,-1-2 7 0,2 1-45 0,-2-1 10 15,-2-1-9-15,3-1-25 0,-1-1-45 16,1-1 11-16,-1 0-38 0,-2 0-26 0,0 0-14 16,0 0 9-16,26-17-3 0,-16 5-36 15,2-3 5-15,0-2 22 0,1 0 23 0,0-1 34 16,-1-1 116-16</inkml:trace>
  <inkml:trace contextRef="#ctx0" brushRef="#br0" timeOffset="171532.9797">30235 6026 1011 0,'10'-17'79'0,"-1"-3"-9"0,0 2-14 0,-2 0 4 0,-2 1 31 15,1 2-9-15,0 0 10 0,-3 6 23 0,1 0-8 16,-2 2-13-16,0-1-5 0,-1 2 37 15,1 0-45-15,0 2 19 0,-1 0-11 0,0 0 8 16,0 0-13-16,0 1-23 0,1 0-9 16,-1 2-4-16,-1-1-19 0,1 2 2 0,-1 0 24 15,0 0-17-15,0 0-2 0,0 0 2 0,2 11-5 16,-3-5 5-16,0 0 9 0,-2 9 10 16,3-8-16-16,-7 18 2 0,4-8-4 0,-3 2 2 15,-1 0-12-15,0 4 10 0,-1-3-17 0,0 2 11 16,-1 0-17-16,1 1 28 0,-1 0-27 15,-1 1 5-15,1-1 9 0,-1 3-14 16,-4-5-13-16,5 0 6 0,-2-2 32 0,0 3-24 16,1-1-25-16,1-2 25 0,-1 1-14 15,-1-2 3-15,4-2 7 0,-1 1-7 0,-2 0-10 0,5-4 28 16,-4 2-4-16,2 2-14 0,-2-4-4 16,3-3 20-16,0-3-56 0,0 6 10 0,1-6-28 15,0-1-8-15,1 0-26 0,3-2-22 16,0-1-23-16,-1-3-32 0,2 2 14 0,0-2-120 15,1-3-103-15,1-2 8 0,0 1 32 0,9-11 36 16,4 0 20-16,2-1 14 0,-1-1 10 0</inkml:trace>
  <inkml:trace contextRef="#ctx0" brushRef="#br0" timeOffset="171769.0061">30484 6223 727 0,'3'2'232'0,"1"1"-15"16,0 0-17-16,3 9-45 0,-1-3 20 16,-1 6-13-16,-2-3-31 0,-1-2-1 0,-1 1-17 15,-1-11-13-15,0 13-16 0,0 1 3 16,0 1-9-16,0 2-13 0,0 1-15 0,-13 18-10 16,7-20 15-16,2-1-19 0,2-3-34 0,1-2-24 15,-2-3-22-15,2 1-24 0,-1-4 5 16,1-1-77-16,0 1-67 0,1-4-28 0,0 1-97 15,0 0 15-15,0-1 23 0,4-2 16 0,-2 1-20 16</inkml:trace>
  <inkml:trace contextRef="#ctx0" brushRef="#br0" timeOffset="171896.4482">30639 6360 442 0,'2'-3'167'0,"0"0"-34"0,-1 1-23 0,1-2-18 16,-2 0-25-16,2 2-9 0,-2 0-42 15,0-3-90-15,-2 1-174 0,1-1-2 0,-1 1-26 16</inkml:trace>
  <inkml:trace contextRef="#ctx0" brushRef="#br0" timeOffset="182177.6713">16242 6261 232 0,'0'0'138'16,"0"0"-35"-16,0 0-20 0,0 0-4 0,-13 0-11 15,13 0 30-15,0 0-10 0,0 0-54 16,0 0-4-16,0 0 54 0,0 0-40 0,0 0 5 16,0 0-9-16,0 0-4 0,0 0-4 0,0 0-4 15,0 0-3-15,0 0 45 0,0 0-38 0,0 0-5 16,0 0 0-16,0 0 22 0,-13 0 5 15,13 0-39-15,0 0 36 0,0 0-14 0,0 0 0 16,0 0 23-16,-18-5-15 0,18 5-22 16,0 0 41-16,0 0-17 0,0 0 1 0,-2 0-24 15,2 0 2-15,-1-1 20 0,1 1 4 16,-1 1-1-16,0-2-19 0,1 1-7 0,0-1 12 16,0 1-18-16,-1 0 27 0,0 0-16 0,1 0-5 15,-1 0-7-15,0 0 3 0,2 0 11 16,-1 0-12-16,0 0 7 0,-1 0 9 0,1 0-10 15,0 0 5-15,1 0-12 0,0 0 15 16,-1 0-10-16,0 0-26 0,0 0 26 0,0 0-3 16,0 0-15-16,0-1 8 0,1 1-2 15,-1 1-1-15,-1-1-7 0,1 0-13 0,0 0 22 16,1 1 10-16,0 0-14 0,0-1 0 16,0 1 1-16,1-1 3 0,0 2-11 0,-1-2 15 15,1 0 14-15,0 1 0 0,1 0-8 0,-1-2-18 16,1 2 2-16,1-1 23 0,-1 0-35 15,1 2 15-15,1-1 17 0,0 0-15 16,0-2 6-16,-1 3-7 0,-4-2-9 0,7 0 1 16,-7 0-5-16,10 0 21 0,-3 0-14 15,1 0-5-15,0 0-1 0,-1 0 25 0,4 0-8 16,2 0-12-16,-1 0 11 0,-1 0-18 0,0 0 2 16,-3 0-9-16,-1 0 29 0,1 0-25 0,-2 0 19 15,1 0 6-15,-7 0-9 0,9 0 13 16,-2 0-22-16,1 0 5 0,-8 0 13 15,9 0-5-15,-1 0-13 0,-1 0 14 0,-7 0-15 16,8 0 22-16,-8 0-11 0,7 0-11 0,-7 0 20 16,8 0-1-16,5-3-14 0,-10 3 6 15,0-2 9-15,-1 2-16 0,1 0-12 0,1 0 10 16,-1 0 0-16,-3 0-6 0,0 0-6 0,0 0 15 16,0 0-6-16,0 0 21 0,4-1-16 15,-6 1 1-15,0-1-4 0,-1 1 1 0,-2 1-4 16,1-1 8-16,-3 1 9 0,-1-1 2 15,-9 2-30-15,9-2 15 0,-6 0-13 0,0 0 31 16,-3 0-13-16,2 0-6 0,-13 6 18 16,15-5-16-16,2 1-3 0,-8-2-7 0,6 0 3 0,2 2 2 15,-5 2 25-15,5-4-22 0,-1 1 16 16,5-1-21-16,0 2 2 0,2-2 0 0,1 1 21 16,-1 1-20-16,1-2-5 0,2 0 8 15,0 0-9-15,-1 0-5 0,1 0 19 0,1 1-2 16,1-1-9-16,2 1-7 0,1-1 12 15,-1 0 10-15,5 0 21 0,1 0-20 0,14-1-3 0,-9 1 16 16,6 0-31-16,6 0 30 0,1 0-2 16,29-10-11-16,-26 9-15 0,-15 1 14 15,7 0-13-15,3 0 13 0,2 0 12 0,-2 0-8 16,3 0-11-16,26-10 3 0,-27 7-5 16,-4 1 20-16,2 2-15 0,-3-2-7 0,0 2 25 15,-3-2-12-15,-4 0 7 0,-3 1-13 16,-1 1-12-16,0-2 40 0,-4 2-16 0,0 0 6 15,0 0-9-15,-2-1 23 0,1 0-25 0,-2 1-6 16,-3 0 18-16,0 0-20 0,0 0 15 16,7 0 34-16,-7 0-28 0,0 0 1 0,6 0-10 0,-6 0-21 15,0 0 28-15,7 0 1 0,-7 0 3 16,0 0-30-16,0 0 10 0,0 0-9 16,6 0 32-16,1 0-8 0,-7-1-22 0,1 1-21 15,0 1 25-15,-1-2-33 0,0 1 9 0,0 0-16 16,1 0 5-16,-2-3-23 0,1 2-18 15,0 0-13-15,0 1-23 0,-2-1-32 0,1 1-25 16,-1-1 15-16,-2-1-257 0,1 0 30 0,0 0 27 16,-3 0 19-16,2 0 25 0,0 0-11 15,-12-4 29-15</inkml:trace>
  <inkml:trace contextRef="#ctx0" brushRef="#br0" timeOffset="183311.8653">11970 5767 586 0,'0'-12'201'16,"0"12"-25"-16,0 0-14 0,0-13 16 0,15-4-31 16,-15 12-14-16,0 2 0 0,0 0-18 15,0 0-17-15,0 1-9 0,0 2 4 0,0-6-13 16,-2 6-6-16,2-2-18 0,0 1 3 16,-2 1-16-16,0 1 18 0,0 1-21 0,-1 1-4 15,-1 1 0-15,-4 11-12 0,-4-1 6 0,3 1 2 16,-3 2 8-16,-1 2 0 0,-1 1-18 15,1 1 7-15,2-1 16 0,-1 1-20 0,1 1-1 16,-3 1 21-16,1 3 14 0,-2 2-3 0,3 1 11 16,-1-1-16-16,-1 1-13 0,1 0-5 15,-1 3 14-15,3 3 9 0,0-3-18 0,0 2 27 16,2 1-26-16,0 1-8 0,0 1 11 0,3 2-30 16,1 1 24-16,0 0-15 0,1 2 12 15,3 0-10-15,-1 0-17 0,0 0 17 0,1 1-2 16,1 0 3-16,0-21-17 0,0 13 29 0,0 5-12 15,0 5 18-15,0 1-41 0,0 1 8 16,0 2 8-16,0-2-1 0,0 3-1 0,0-1 38 16,0 1-27-16,0 1 6 0,0-2-14 0,12 50-24 15,-9-51 17-15,-1 0 14 0,1-1-19 16,5-2 25-16,1 1-8 0,-2-4-18 0,2-3 12 16,2-1-32-16,0 2 9 0,3-5 34 0,-1-1-21 15,0-3 8-15,1 0-26 0,1-5-1 16,1 0 1-16,2-2 27 0,-4-3-39 0,2 1-22 15,0-3-24-15,1-3-33 0,1 1-36 16,1-3-83-16,-2 1 21 0,-1-5-250 0,3-3 17 16,-9-7 34-16,5 0 40 0,22-14 13 0,-13 2 17 15,-1-1-2-15,4 0 71 0</inkml:trace>
  <inkml:trace contextRef="#ctx0" brushRef="#br0" timeOffset="184525.5941">19392 5584 547 0,'0'0'257'15,"0"-13"-26"-15,0 13-14 0,0 0-38 0,0 0-20 16,0 0-13-16,-13 0-14 0,13 0 5 16,0-12-42-16,0 12-3 0,0 0 0 0,0 0-31 15,0 0-5-15,2 13 5 0,10 0 8 0,-2 6-9 16,1 0 4-16,3 0-8 0,-3 3 1 16,-1 3-6-16,2 3-6 0,-1 0 6 0,1 2 14 15,-1 2-18-15,1 3-11 0,1 1 10 16,-2 0-6-16,-2 3 3 0,3 2-14 0,-2-1 16 15,1 1-6-15,-3 3-4 0,-1-2 9 16,1 4-20-16,1-1 20 0,-6-3 35 0,-1 5-30 16,2-3 32-16,0 2-17 0,-2-1-46 0,-2-22 39 15,0 12-24-15,0 4 12 0,0 4-23 0,0 1 30 16,0-1-6-16,-13 46-5 0,9-45 2 16,-1 1-4-16,-1-4 15 0,0 0 3 15,-2 5-10-15,0-5 20 0,-3 2-42 0,0 0 35 0,-3-2-15 16,0 0 5-16,-3 1-20 0,0-2 8 15,-2 1-9-15,-2-4 15 0,-1 1-29 0,-1-1 37 16,-2-2-22-16,-1-1 14 0,3-6-19 0,-3 3-7 16,1-4 18-16,0 1 0 0,-1-1-12 0,1-4 17 15,0 1-23-15,0-5 18 0,3-1-12 16,2-2-6-16,2 2 13 0,-3-3-26 0,6-2 28 16,0-1-31-16,2-2 18 0,0-3-11 0,2 2 11 15,4-3 3-15,1-5-2 0,0 3 5 0,2-1-10 16,0-1-6-16,2 0-2 0,0-1 6 15,-1 2-11-15,1 0 15 0,0-3-18 0,0 2 15 16,0-2-6-16,1 3-2 0,-1-3-7 16,2 1 6-16,-3 1 3 0,1-1-1 0,1 0-12 15,0-1 11-15,-2 2-1 0,2-2-7 0,0 1-2 16,-1-1-10-16,2 1-11 0,0-1-23 16,0 0-23-16,0 0 6 0,0 0-78 0,0 0-51 15,0 0-33-15,0 0-40 0,-7-14 29 0,7 8-281 16,0-2 47-16,-2-9 41 0,0 0 46 15,2 2-11-15,-1-6 25 0,1 12 27 0,0-4 39 16,0-3 15-16</inkml:trace>
  <inkml:trace contextRef="#ctx0" brushRef="#br0" timeOffset="188723.1328">10500 5982 489 0,'0'0'169'0,"0"0"22"0,0 0-24 16,0-13-17-16,0 13-8 0,0 0-19 0,27-20 2 15,-26 18-4-15,-1 0 5 0,3-1-18 0,-2 3-32 16,0-3 7-16,2 2 0 0,-4-1-2 0,2 1 20 16,1 0-31-16,-2-1 18 0,1 1-21 15,-1 1 1-15,1-2-15 0,0 2 17 0,-1-1-35 16,1 1 14-16,-1 0-3 0,0 1-1 15,-1-2-20-15,1 4 10 0,-1 0 14 0,1-1-17 16,-1 3 7-16,-1-1-18 0,-1 2 28 16,-2 7-24-16,-2 2 3 0,1 2 13 0,-1-2 19 0,-1 2-26 15,1-1 4-15,0 1 6 0,-3 0-19 16,2 0 11-16,0-1 2 0,-1 7-4 0,-2-3 5 16,0 0-21-16,-2 3 22 0,2-3 40 15,-3 1-56-15,3 1-2 0,2 2-3 0,-5-3-3 16,2 2 1-16,0 2 41 0,1-1-29 15,0-2-4-15,0 1 9 0,0 2-2 0,1-3-34 16,0 1 28-16,-1 1 6 0,1-1-11 0,-4-1 7 16,6 3-3-16,-1-1-2 0,-2 0-2 0,2-4-4 15,0 3 3-15,1-3-2 0,-1-1 19 16,1 1 5-16,0 1-14 0,-4-2 26 0,1 0-26 16,1 1-24-16,-2-1 26 0,3 0-26 0,-2-1 20 15,0-1 6-15,2 0-6 0,4 0 21 16,-5-3-13-16,2 2-1 0,0-2-5 0,1-1-21 15,2-3-3-15,1-2 15 0,-1-1-10 0,2-2 1 16,0-1-26-16,3 0 28 0,-2 0-5 16,0-1 7-16,0-1 18 0,0 0-2 0,0 1-18 15,1-2 15-15,0 2-15 0,0-2-1 0,-1 1 3 16,2-2 16-16,0 2-26 0,0-2 9 16,0 0-10-16,0 0 28 0,0 0-25 0,0 0-19 15,11 4 10-15,-7-4 9 0,0 0-3 0,1 1 10 16,1-1 1-16,1 2-8 0,-1-2-6 0,1 0 23 15,11 3-13-15,3-2 6 0,-4 3-21 16,1 1 13-16,1 2 4 0,0-5 14 0,1 1-19 16,-1 2-20-16,2-1 17 0,0 0 6 0,-1-3-6 15,4 5-16-15,-1-2 12 0,0-1-11 16,0-3 14-16,0 4-10 0,0-1 5 16,1 0 18-16,-1-2-12 0,-1 0-16 0,0-1 19 15,-3 3 6-15,0-3-8 0,-2 4-1 16,-3-4-6-16,-2 0 15 0,0 0 0 0,-3 0 0 15,0 0-24-15,-9 0 7 0,9 0 16 16,-2 0-9-16,0 0 4 0,0 0-10 0,0 0 16 16,0 0-12-16,0 0 3 0,0 0 2 0,-1 0 2 15,-6 0 12-15,10 0-23 0,-2 0 18 16,-8 0-15-16,8 0 19 0,-2 0-6 0,-6 0 17 16,8 0-20-16,-8 0-18 0,8 0 15 0,-8 0 2 15,7 0-12-15,-7 0 12 0,0 0-2 16,7 0-14-16,-7 0 23 0,0 0-13 0,8 0 0 15,-8 0 0-15,0 0 6 0,0 0-14 0,0 0-13 16,6 0 2-16,-6 0-89 0,0 0-16 16,9-11-48-16,-9 8-31 0,0-1-61 0,1-2 24 15,0 0-256-15,4-10 8 0,-1 0 56 0,2-2 31 16,3-4 30-16,-1-1 21 0,4 2-4 16,0-2 29-16,5 3 50 0</inkml:trace>
  <inkml:trace contextRef="#ctx0" brushRef="#br0" timeOffset="204865.2513">20374 6336 592 0,'0'0'192'0,"0"0"-31"15,0 0 3-15,0 0-31 0,0 0 13 0,0 0-23 16,0 0 0-16,0 0-3 0,0 0-14 16,0 0-9-16,15 14 2 0,-9-15 5 0,12-1-13 15,-10 2-12-15,2 0 10 0,4 0-23 0,2 0-13 16,24-6 18-16,-30 6 12 0,3 0-31 16,5 0-2-16,1 0-3 0,-3 0-6 0,13-9 17 15,-18 8-15-15,7-2 0 0,-5 3 19 0,5-2-2 16,-7 1-26-16,0-1 2 0,-1 1 8 15,-2 0-14-15,2 0 4 0,-4-1-20 0,0 1-10 16,1 0 22-16,-1 1-3 0,0-1-10 0,0 0 9 16,0 0 3-16,-1 1-24 0,-1-2-23 15,0 2-17-15,1 0-34 0,-2 0-14 0,0-1-26 16,-3 1 10-16,0 0-119 0,0 0-119 16,1 3-24-16,-4-1 23 0,-2-1 24 0,-1 1-30 15,-7 7 44-15,-1-1 18 0</inkml:trace>
  <inkml:trace contextRef="#ctx0" brushRef="#br0" timeOffset="205266.7335">20416 6625 658 0,'-1'3'282'0,"-2"0"-36"0,2-2-35 0,0 1 1 16,-1-1-3-16,2 0-47 0,2-1-30 15,0 3-1-15,2-3-17 0,2 0 21 0,2 1-42 16,11 0-11-16,-10-1 11 0,7 0-21 0,2 0-14 16,2 0-9-16,4 0 7 0,1 0-4 0,-1 0-15 15,2 0 21-15,1 0-17 0,-1 0-3 16,-1 0-17-16,-1 0 22 0,26-9-2 0,-39 9-6 16,4 0 6-16,1 0 7 0,2 0-21 0,-2 0-8 15,-2 0 27-15,-3 0 4 0,0 0-16 16,-2 0 22-16,-2 0-27 0,0 0-3 0,-7 0-2 15,8 0 35-15,-8 0-11 0,7 0 0 16,-7 0-31-16,8 0-3 0,-8 0 41 0,8 0-4 16,-8 0-53-16,8 0-1 0,-8 0 1 0,7 0 28 15,-7 0-21-15,0 0-39 0,7 0-4 16,-7 0-6-16,7 0-24 0,-7 0 2 0,7 0-49 16,-7 0-8-16,0 0-24 0,7 0 14 15,-7-7-169-15,8 7-120 0,-8 0 28 0,25-16 6 16,-18 10 49-16,-1 1 25 0,0 2 6 0,-1 0-14 15</inkml:trace>
  <inkml:trace contextRef="#ctx0" brushRef="#br0" timeOffset="211315.0365">22203 5875 428 0,'0'0'288'0,"0"-15"-56"16,-21-6-10-16,19 16-9 0,0 0-36 15,2 4 11-15,-1-3-18 0,0 2 7 0,-1-3-20 16,2 3-22-16,0 0-20 0,0 0-4 16,0 2-2-16,0 0-10 0,0 0-11 0,0 0 7 15,0 0-13-15,0 0-13 0,1-7-7 0,-2 9 16 16,1 1 8-16,0 1-2 0,0 0-19 15,-1 2 12-15,1 2 4 0,0-1-21 0,0 2-5 16,0 7 19-16,0 2-10 0,0 2-5 16,0 1 7-16,0 3 0 0,0 2-6 0,15 27-8 0,-8-25 7 15,-1-2-2-15,0-1-35 0,1 5 24 16,0-3 6-16,0 3-6 0,0-1-3 0,1 3-2 16,1 0 12-16,-2-5-25 0,2 6 18 0,-1 0-15 15,0 0 3-15,-1-1-21 0,1 1 16 16,-1-2-8-16,-2-2 3 0,2 1 15 0,-3-3-8 15,1 4-8-15,0-1-16 0,-1-5 22 16,-2 3 10-16,1-9-24 0,0 0 9 0,-2 1 12 16,0-8-3-16,-1-12-16 0,0 10 6 15,0-1-7-15,0-1-6 0,0-1 0 0,0-7 12 16,0 7-5-16,0-7-4 0,0 8-8 0,0-8 12 16,0 7-8-16,0-7 1 0,0 6-19 0,0-6 17 15,0 0-17-15,0 0-30 0,0 0 6 16,8 10-92-16,-7-14-61 0,-1 0-31 0,1-2-52 15,5-11 29-15,-2-3-155 0,-2-4-90 16,1 3 47-16,2-4 2 0,-3 1 57 0,-2-3-14 16,4 4 25-16,-2-2 23 0,-1 0 85 15,1 3 3-15</inkml:trace>
  <inkml:trace contextRef="#ctx0" brushRef="#br0" timeOffset="212430.0232">22266 5803 371 0,'-1'-5'213'0,"-1"2"-35"0,2 0-25 16,0-1 4-16,-1 2-34 0,0 0 2 16,0-1-34-16,1 0 16 0,-1 0-1 0,1 0 3 15,-2 1-7-15,2-1-15 0,0 1 11 16,0-2 17-16,0 3-18 0,0-2-17 15,0 1-6-15,0 2 5 0,0 0-17 0,0 0 10 16,0 0-11-16,0 0-6 0,0-7 19 0,0 7-13 16,0 0-10-16,0-6-5 0,0 6 18 0,0 0-19 15,0 0-1-15,0 0-13 0,0 0 21 16,0-7-8-16,-5 1-15 0,5 5 4 0,-2 1 18 16,1 0-6-16,1-2-17 0,0 2 3 15,0 0 25-15,-2 0-3 0,3-1-14 0,-1 1 24 16,1-1 18-16,-1 1-57 0,0-1-11 0,0 0 24 15,0 1 5-15,0 0-19 0,-1 0 4 0,2-2 29 16,-1 0-41-16,0 4-15 0,0-2 34 16,1 0-41-16,-1-1 20 0,0 1-8 0,0-1 19 15,2 0-3-15,-1 1 17 0,0 0-26 16,-2 1 15-16,1-2-9 0,-1 1-3 0,2 1-1 16,-2-1-1-16,1-1 22 0,0 1-2 0,0 0 13 15,0 0-8-15,0 0-16 0,0 0-3 0,-2 1-18 16,2 0 5-16,2-1-1 0,-4-1 9 15,2 1 7-15,0 0-2 0,-1 0-2 16,1-1-3-16,0 2-2 0,0-2-2 0,0 1 0 16,0 0-1-16,-1 0-11 0,1 1 11 0,0 1-6 15,0 0 3-15,1 1-11 0,-2 0 19 16,2-1 7-16,-1 2-30 0,0 0 9 0,0 0-1 16,-1 0 0-16,1-1-1 0,1 1 0 15,-1 2 0-15,3-2 0 0,-3 0 1 0,0-4 0 16,0 0-9-16,0 0 2 0,0 8 6 0,0-8 0 15,0 9 5-15,0-9 0 0,0 5-1 0,0-5 2 16,0 7 1-16,0-7-5 0,0 0 3 16,0 7 7-16,0-7-5 0,0 0 7 0,0 0-1 15,0 0-1-15,0 6-28 0,0-6 2 16,0 0 14-16,0 0 17 0,0 0 8 0,0 0-18 16,0 0 13-16,0 6-10 0,0-6-4 0,0 0-17 15,0 0 2-15,0 0-44 0,0 0-38 0,0 0-17 16,0 0-7-16,6 8-26 0,-6-8 7 15,1 0-31-15,-1-1-17 0,0 1-18 16,2 0 19-16,-2-2-160 0,1 1-82 0,0-1 10 16,-2 2 31-16,2 0 60 0,-1-3 7 0,1 3 4 15,1-1 22-15</inkml:trace>
  <inkml:trace contextRef="#ctx0" brushRef="#br0" timeOffset="213278.1587">22383 5648 299 0,'-2'-6'248'15,"0"-1"-33"-15,0 3-26 0,-2-1 3 16,4 1-28-16,-2-1 5 0,0 2-25 0,1 0-6 15,-1 1-9-15,0-3-9 0,1 3-15 0,0 0 20 16,-1 0-13-16,2-1-28 0,-1 0 5 16,0 0-10-16,0 2 7 0,0-1 1 0,0 1-19 15,0 0 1-15,0-1-21 0,1 1-2 0,-1-1-7 16,0 2-3-16,1 0 19 0,0 0-24 16,-2 2-5-16,1 2 21 0,-1-1-1 0,0 1-22 15,-5 13-8-15,2-9 2 0,0 6 14 0,-1-6-12 16,-1 9-2-16,2-3 6 0,0 2 8 15,1 1-11-15,-1 0 12 0,1-1-26 0,1-4 49 16,-1 6-28-16,0 0-4 0,1 0 3 0,1 1-7 16,-1 2 15-16,0-3 20 0,2 0-27 15,-2 1 4-15,0 1 15 0,0 1-13 0,0 0-4 16,0-1-1-16,0 1 14 0,0 1-6 0,0 0-25 16,2-1 12-16,-2-1 7 0,1 2-5 15,2 0 14-15,-2-3-1 0,1 5 12 0,1-12-5 16,0 4-6-16,0 3-5 0,0 2-8 15,0 0 15-15,0 4-14 0,0-1-1 0,0-2 0 16,0 0-4-16,0 3 6 0,0 0-2 0,0-1-17 16,0 1 9-16,0-1 16 0,0-1-5 15,7 25-11-15,-6-24-11 0,2 1 21 0,0-2 7 16,0 1-8-16,0-1-16 0,-1 1 25 16,2 1-18-16,-1-2 8 0,0 1-13 0,0-2-1 15,0 2 1-15,1-3 9 0,2 2-20 0,-2-2 11 16,1 2-8-16,2-1 29 0,0 3-21 0,-1-2-18 15,2 1 18-15,0-4-22 0,0 0 39 16,3 2-25-16,-1-3 6 0,-1 3 1 0,1-1-1 16,1 0-17-16,-1 4 15 0,3-2-17 0,-1-3 14 15,0 4-10-15,3-5 6 0,-3 0 18 0,6 0-8 16,-2 0 0-16,2-1-3 0,1-2 5 16,3-1-11-16,-1-1 10 0,1-1-15 0,-2-2 8 15,1 1-4-15,0-4 5 0,-2 0-1 0,-1 0 1 16,2-3-6-16,-2 2 6 0,1-4 0 15,0-1-4-15,0 1 6 0,-4-3 2 0,-3 0-11 16,-12 0-14-16,10 0 13 0,0 0 12 16,-3 0-17-16,0 0 17 0,-7 0-16 0,8 0 5 15,0 0-4-15,-8 0 14 0,7 0-19 0,-7 0-7 16,7 0 5-16,-7 0-20 0,6 0-32 16,-6 0 6-16,0 0-96 0,16-12-21 0,-15 9-73 15,0-1-44-15,0 0 29 0,1-3-231 0,-2-11 45 16,6-5 25-16,-3-2 35 0,3-1 24 15,1-2 41-15,3-2-15 0,0-2 31 0,0 1 7 16,-4-1 20-16</inkml:trace>
  <inkml:trace contextRef="#ctx0" brushRef="#br0" timeOffset="214194.4363">23131 6373 388 0,'0'-6'305'0,"0"2"-41"0,0 0-3 16,0-1-7-16,0 1-66 0,1 1 11 0,-1-2-31 15,0 2 16-15,0-1-33 0,2 0-38 0,0 1 3 16,-2 3-29-16,7-9 13 0,0 6-25 15,6-6-7-15,1 3 17 0,2-3-22 0,3 1-29 16,-1-1 24-16,3 1-20 0,-1 0-10 0,-1 1 19 16,2-3-14-16,-2 2-5 0,0-2-1 0,0 0-5 15,1 0 6-15,-3 0 3 0,0 0 9 16,-2-1-37-16,2-1 15 0,-5 1 8 0,6-3 3 16,-7 0-19-16,1 1 9 0,-2-3 4 15,-3 1 13-15,-2 4-9 0,2-3 5 0,-2-1-6 16,-3-1-26-16,2 0 37 0,-3 2 1 0,-1 4-28 15,0 10 15-15,0-11-4 0,0-3 37 16,0-1-31-16,-17-13 6 0,8 15-5 16,3 1-7-16,-2 1 0 0,1 2 11 0,-2 0-4 15,2 2-1-15,0 1-4 0,0 1-2 0,2 1 3 16,0 2-3-16,1 0 13 0,0-1 1 16,-1 1-11-16,1 2 20 0,1 0-7 0,-1-1-12 15,4 1-2-15,0 0 4 0,-23 11-3 0,12-3-2 16,2 4-5-16,0 1 0 0,2 3 23 0,0 2-13 15,2 3 7-15,2 1-2 0,-1 2-2 16,1 2 9-16,1 3 7 0,2 0-15 0,-1 2 2 16,1-15 6-16,0 8 3 0,0 3 11 15,0 4 3-15,0 0-27 0,11 34 18 0,-9-30-2 16,1 0-16-16,-3 1 16 0,1 0 0 0,0 1 3 16,0 0-26-16,-1-19 7 0,0 9 0 0,0 4 0 15,0 4-7-15,0-2 4 0,-13 35-12 16,8-35 2-16,0 0-2 0,0-2 6 0,-1-3-11 15,-1 1 12-15,2 0-12 0,-2 1-22 16,1-5 19-16,0 1-14 0,0-8 2 0,-1 3-14 16,1-6-17-16,0-1-13 0,1 0 10 0,1-7-18 15,1 0-22-15,-2-2 8 0,2-3-36 16,0-1-51-16,3-1-34 0,0 0 0 0,-9-11-10 16,4-4-3-16,0-3 8 0,3-3 17 15,-3-1-49-15,2 0-1 0,-1-5-2 0,-1 1 17 16,-1 3 4-16,-2 2 19 0,3 1 19 0,-3 0 120 15,0 1 9-15,2-1-6 0,-2 1 23 0,3 2 21 16,0-4 57-16,-2 4-14 0,4-2 31 0,2 5-3 16,0 4 8-16,1 1-3 0,0-4 16 15,0 0-7-15,11-14-17 0,-5 12 24 0,4 4 16 16,0-4-5-16,1 2-38 0,3 4 15 16,4-3-11-16,-3 1-22 0,3 0 7 0,1 1-1 15,6 0 15-15,0-2-19 0,1 2-26 0,-2 2 32 16,3-3-25-16,2 2 9 0,-3 0-22 15,7-3 8-15,-3 3-34 0,2-2-23 0,-1-1-42 16,0 3-35-16,-1-2-41 0,0 0 14 16,-1-2-213-16,-1 4-46 0,-4-5 21 15,-2 0 34-15,1 0-2 0,-3 0 65 0,-1 1-34 0</inkml:trace>
  <inkml:trace contextRef="#ctx0" brushRef="#br0" timeOffset="214562.7719">24119 6019 781 0,'1'-10'327'0,"1"1"-40"0,-2 0-22 16,1 2-6-16,-2 0 17 0,1 0-32 0,0 7-20 15,0 0-1-15,0-7-39 0,0 7-18 0,0-7-2 16,-10-4-11-16,7 8-55 0,-1 0 15 16,0 2 14-16,-2 1-38 0,-1 3-4 0,-7 3-24 15,-3 4-11-15,1 4 15 0,0-1-7 0,1 6 12 16,0-1 5-16,3 2-21 0,-2 2-19 15,3 1 22-15,2 4-21 0,-3 2 10 0,4-1-9 16,1 5 13-16,1-2-1 0,2 1-4 16,3 1-8-16,0 2-5 0,1-19-5 0,0 9 5 15,12 34 2-15,-5-26-17 0,0-3 13 0,1 1-6 16,2 0 4-16,2-2-18 0,1-1 1 0,0-3 7 16,0 1-12-16,2-2-10 15,0-1 3-15,1-3-17 0,0-1-42 0,2-1 6 16,1-3-35-16,-1-3-38 0,1-1-51 0,1-5-32 15,-2-5-7-15,-8-1 19 0,6 0-154 0,18-13-83 16,-17 3-7-16,3-3 52 0,-7-2 13 16,1-3 40-16,0-4 14 0,-4 1 18 0,2-1 15 15,0-1 8-15</inkml:trace>
  <inkml:trace contextRef="#ctx0" brushRef="#br0" timeOffset="214860.9543">24395 6349 236 0,'-2'-20'353'0,"0"2"-69"0,2 10-9 0,0-4-12 0,0-3-21 15,0 0 15-15,0 2 14 0,0 0-45 16,0 1-17-16,0 2-24 0,0 1 6 0,0 2-32 16,0 7-18-16,0-8-15 0,18-7 1 15,-6 8-19-15,1 6-15 0,1 0-14 0,-14 1-5 16,15 0 6-16,20 11-22 0,-15-1-8 16,-4 0 8-16,1 5-7 0,-3 2-12 15,0 0-4-15,-3-1-4 0,0 2 16 0,-4 3-5 16,-2 0 0-16,-3 0-4 0,-2-10-14 0,0 5 3 15,0 6-24-15,-18 19 48 0,7-19-16 0,-1 0-22 16,1-1-10-16,-5-2-8 0,3-1 2 0,-2-1 0 16,4-2-82-16,-3-3-28 0,4-1-17 15,0 0-22-15,2-4-22 0,0-3-30 0,3-1 18 16,1-3-206-16,4 0-50 0,0 0 47 0,-3-8 15 16,5 2 23-16,7-10 20 0,-2-3 22 15,5-3 12-15,1 0 21 0</inkml:trace>
  <inkml:trace contextRef="#ctx0" brushRef="#br0" timeOffset="215144.0586">24652 6292 215 0,'8'-13'342'0,"0"2"-72"0,-3 2 6 0,-1 0-3 15,-1 1-4-15,-3 4-51 0,2-2 2 16,3 2-7-16,-5 0-27 0,1 2-34 0,-1-2-18 16,1 2-13-16,0 0 1 0,0 1 20 15,-1 1-59-15,-4 1 28 0,-1 2-12 0,1 0 8 16,-5 9-9-16,-2 4-29 0,-1-1-6 0,1 0-8 15,2 1-35-15,-1 1 17 0,4 3-28 16,0-1 25-16,0 2 14 0,5 0-13 0,-1 2-26 0,2-2-1 16,0-9 1-16,0 6 0 0,0 1 1 15,15 24-2-15,-4-23-11 0,-2 0 7 16,2-2 16-16,-3-1-34 0,7-3-32 0,-3 1-35 16,1-5-21-16,1 1-36 0,2-3-51 0,0-3 17 15,-4-3-125-15,-2-1-35 0,-10-1-76 16,9 0 47-16,-1 0 1 0,6 0 25 0,13-14 50 15,-17 9-18-15,1 2 34 0</inkml:trace>
  <inkml:trace contextRef="#ctx0" brushRef="#br0" timeOffset="215527.4472">24842 6465 433 0,'-6'-18'359'0,"4"6"-69"0,-4-3-33 16,1 1-31-16,1 2-26 0,2 3 13 0,-3 3-50 16,4 0-20-16,-1 0-23 0,2 2 9 15,-3 1-27-15,3 2-39 0,-1-2-62 0,1 0-49 16,0 3 6-16,0 0-239 0,0 0-91 0,0 0-12 15,20-21 58-15,-9 12 48 0,2-3 14 0,-3 1 8 16</inkml:trace>
  <inkml:trace contextRef="#ctx0" brushRef="#br0" timeOffset="215925.9052">25293 6101 246 0,'5'-4'450'16,"0"-1"-90"-16,-1-1-56 0,1 2-2 0,-3 1-24 15,-1 2-19-15,1 0-26 0,1-1-73 0,1 2 15 16,-1 2-19-16,4-1-17 0,8 7-16 16,0 1 29-16,0 5-12 0,1 1-14 0,1 2-19 15,-1 3 3-15,-3 3-5 0,1-3-15 0,-1 5-16 16,-2 0-4-16,1 3-19 0,-1 1 12 15,0 2-5-15,-3 5-26 0,-2 1 13 0,-2-1 7 16,-4-17-16-16,0 9 11 0,0 5-15 0,0 2 7 16,0 2-23-16,-22 38-1 0,13-37 19 15,-2-5-6-15,-3-2-3 0,1 0-1 0,-1-4-14 16,-1-2 12-16,0-2-10 0,1 0 21 16,-1-4-30-16,2 0-20 0,-3-5 25 0,1 2-10 15,-2-5-5-15,9 0 1 0,0-4 1 0,0-4-79 16,1-1 3-16,7-2-59 0,0 0-56 15,-10 0-41-15,-4-20 20 0,7 5-265 0,5-2 29 16,2-8 11-16,0 13 32 0,0-10 25 16,16-26 64-16,-7 18 5 0,1 2 29 0,5 2 8 15</inkml:trace>
  <inkml:trace contextRef="#ctx0" brushRef="#br0" timeOffset="216275.8367">25861 6403 464 0,'7'-1'306'0,"8"-7"-28"0,0 5-11 15,5-2-43-15,-2 3-10 0,4 2-12 16,1-6-36-16,1 3-21 0,-2 0-8 0,1 0-14 15,2 0-4-15,-3 1 2 0,-2 1-12 16,1 1-32-16,-4-2 30 0,-2 2 7 0,-3 0-47 16,-3-1 34-16,1 1-53 0,-4 0 6 0,-6 0 33 15,0 0-11-15,7 0-36 0,-1 0 2 0,-6 0 6 16,8 0-29-16,-8 0 1 0,6 0-4 16,-6 0-22-16,7 0-24 0,-7 0-46 15,0 0-56-15,0 0-39 0,0 0 17 0,13-8-273 0,-15 4 19 16,2-1 41-16,-2-2 23 0,2 2 34 15,0-6 23-15,0-4 14 0,18-21-50 0</inkml:trace>
  <inkml:trace contextRef="#ctx0" brushRef="#br0" timeOffset="216592.9026">26576 5989 430 0,'4'-5'437'0,"-2"-1"-71"0,0 3-47 0,1 1-22 15,-1 1-64-15,0-1-30 0,1 2 14 16,-1 0-31-16,1 2 1 0,9 5-20 0,-5 2-18 16,7 5-18-16,1 1 20 0,1 2-20 0,-3 1-20 15,2 2-17-15,2 1 0 0,1 2 6 16,0-1-21-16,0 0 19 0,1 3-18 0,0 1-26 16,-1 1 5-16,2-4-14 0,-2 1-21 15,1 1 24-15,-2-4-14 0,-1 1 10 0,-3-1 2 16,1-2-16-16,1 3-1 0,-3-3 18 0,1 0-46 15,-2-2 10-15,1-3 1 0,-3-4-2 0,-1 2-73 16,-1-5-36-16,1-4-26 0,-4-2-34 16,-4-1-45-16,0 0-31 0,7 0 21 0,4-10-222 15,-4-5-15-15,2-5 37 0,1-2 21 16,2-2 48-16,-3 2 24 0,0-3-23 0,5 2 53 16,-3-4-2-16</inkml:trace>
  <inkml:trace contextRef="#ctx0" brushRef="#br0" timeOffset="216909.7477">27191 6103 249 0,'0'-9'417'0,"0"3"-66"16,0 2-56-16,0-2-30 0,0 1 9 16,0 1-38-16,0 0-28 0,0 0-23 0,2 2-15 15,-2 0-25-15,0 2 13 0,0 2-18 16,-2 2 31-16,0 1 14 0,-2 12-17 0,-1 2-34 16,-4 3 14-16,2 4 4 0,1-3-11 0,-3 3-18 15,1 0 2-15,0 1-7 0,-1 3-8 16,-1-1-12-16,0 5-13 0,-1-2-3 0,-4 2-3 15,3 0-2-15,-3 0-16 0,0-4-18 0,-1 1 8 16,1-1-4-16,-1 0-7 0,0-1-16 0,0-1 10 16,3-3-4-16,-3 0 1 0,3 0 1 15,0-3-10-15,1 0-1 0,-1-2-20 0,-1 1 0 16,1-4-17-16,1-3-9 0,5 0-33 16,-1-5-21-16,1 6 6 0,3-9-100 0,-1-3-29 15,2-2-66-15,3-1 27 0,0 0-189 0,-2-5-49 16,4 0 38-16,10-10 33 0,-1-1 12 15,3-3 37-15,3 0 24 0,0 0 23 0,7-1 47 16,0 1-48-16,1 2 36 0</inkml:trace>
  <inkml:trace contextRef="#ctx0" brushRef="#br0" timeOffset="217378.2003">27506 6393 602 0,'0'-8'357'0,"1"1"-39"0,-1 1-39 0,0 0-20 16,0 0-8-16,1 2-45 0,0-2-31 15,-2 1-13-15,1 5-3 0,0 0-66 0,0 0-32 16,0-9-75-16,0 9-69 0,0-7 9 16,0 7-322-16,0-7 18 0,0 7 23 0,0-8 10 15,0 3 6-15,18-13 11 0,-7 5 0 16</inkml:trace>
  <inkml:trace contextRef="#ctx0" brushRef="#br0" timeOffset="217895.0954">28067 5917 500 0,'0'-4'340'0,"0"1"-14"16,0-1-37-16,0 1-17 0,0 1-4 16,0-2-12-16,0 2-32 0,0 0-19 0,0 1-23 15,0-2-19-15,2 2-18 0,-2 1-17 0,0-2-13 16,2 2-13-16,1 2-9 0,-1-1 13 15,0 4-8-15,5 7-16 0,2 4 19 0,1 1 15 16,0 7-35-16,-1-1-18 0,0 2 3 16,1-2 2-16,-2 2 1 0,1 0 1 0,0 4-11 15,0 0-1-15,-3 3-24 0,-1 4 8 0,4-4 1 16,-4 5-6-16,-1 0-16 0,-2 0 27 0,0-2-24 16,-2 0-12-16,0-16 1 0,0 11 9 15,0 2 7-15,-12 37-5 0,5-33-4 0,-2-3 8 16,-1 0-6-16,-3-2-25 0,-2-2 24 15,-1 0 4-15,-2-3-4 0,-2-3-16 0,-1 0-8 16,-1-3 19-16,2-3-9 0,-3 2-6 0,1-2 14 16,0-4 6-16,1 0-21 0,-2-3 6 15,1-1 7-15,0 0-14 0,1-5 13 0,3 3-48 16,0-6-10-16,6 2 4 0,3-2-112 0,1-1-62 16,-12-12-57-16,5 1 28 0,12 2-258 15,-6-9 19-15,5-2 63 0,4-4 19 0,0-4 30 16,0 12 23-16,0-8 48 0,15-37 19 15,-6 19 18-15,5-4-13 0</inkml:trace>
  <inkml:trace contextRef="#ctx0" brushRef="#br0" timeOffset="218542.114">28537 5466 770 0,'2'-5'302'0,"0"3"-47"0,-1-3-2 15,1 2-30-15,0 0-12 0,0-2-21 16,0 1 10-16,0 1-48 0,1-1-4 0,-1 1-37 15,2 1 0-15,1-2 13 0,6-3-36 0,0 2-13 16,-1-1 10-16,3 0-26 0,-2 5-7 16,0 1 14-16,-2-1-4 0,-9 1-7 0,9 0-23 15,4 0 8-15,13 16 12 0,-16-8 5 0,0 0-7 16,-1 5-5-16,-5 2-4 0,-2 1-4 16,-2-8-4-16,0 5 32 0,0 4-5 0,-16 26-43 15,9-19 7-15,-5-4-1 0,-3 0 15 0,1 0 2 16,1 3-4-16,-3-2-4 0,-1-1-3 15,2-3-3-15,-2 0-4 0,3 2 25 0,2-2-6 16,1-3-3-16,2-1-29 0,3 2 0 16,2-3-1-16,4-3 34 0,0-9-18 0,12 19-21 15,-1-10 34-15,9-1-4 0,2-3-6 0,6-1-6 16,1-3 12-16,-1 0 29 0,-14-1-21 16,7 0 3-16,3 0-4 0,27-10-1 0,-28 5 3 15,0 2 14-15,0 0-11 0,-2 1 12 0,-4-1-5 16,1 1-5-16,-7 1 2 0,-3-2-7 15,0 3 1-15,-1-3-8 0,-1 3 6 0,-3-2-15 16,1 0 4-16,0 2-13 0,1-1 14 0,-2 1-8 16,-1 0-26-16,1 0 15 0,-1 0 10 15,0-1-15-15,0 1-1 0,-1 0 5 0,1 0 4 16,-1 0-1-16,0-2-2 0,-1 2 2 16,1 0-19-16,-2-1-16 0,-1 1-40 0,0-2-35 15,-2 0 10-15,-2-1-175 0,-9-4 25 16,0 0-321-16,-4-3 19 0,-5 0 48 0,3-3 42 15,-6-4 41-15,3 0 31 0,-1-2 34 16,-1-2-26-16,-4 3 77 0,-1-4 9 0,-5-1-31 16</inkml:trace>
  <inkml:trace contextRef="#ctx0" brushRef="#br0" timeOffset="239682.1752">10129 9013 371 0,'0'-16'197'0,"29"-10"-27"15,-26 15-38-15,1 1-6 0,-2 4 16 0,0 1 1 16,1 0-34-16,-1 1 4 0,-2 0-3 0,2 0 4 16,0 1-27-16,0 2-20 0,-1-4 7 15,1 4-2-15,-1-1 11 0,0-1-18 0,0 0-13 16,0 0 4-16,1 2-4 0,-1 0-34 15,-1-1 11-15,0 2 5 0,0 0-10 0,-2 4 10 16,0 1-8-16,-2 0 8 0,-4 10-4 0,-2 3-3 16,-1 1-14-16,-2 3 4 0,-1 0 8 15,0 2-28-15,-2 2 8 0,-1 1 10 16,4 1-7-16,-6 1-14 0,4 0 26 0,-3 0-11 16,4 1-4-16,-4 0-4 0,0 0 0 15,-1 0 10-15,-2 2 6 0,1 2-1 0,-1-1-13 16,-3 3 9-16,1-2-17 0,-1 2 18 0,-2 0-1 15,-1-2-8-15,0 2 2 0,-1-2 10 16,2-1-3-16,0-2-5 0,2-2-8 16,1-1 12-16,1-3 1 0,5-3-14 0,-1 2-1 0,1-4 5 15,4-2-1-15,0 0-2 0,2 2 13 16,3-3 0-16,1-3-22 0,4-2 11 0,2-1 11 16,1-4 10-16,0 3-19 0,16 12-12 15,-3-13 8-15,2 3 8 0,6-4 1 0,3-1-9 16,3-1 6-16,4-2 11 0,1-1-12 0,2-2 3 15,2 0 3-15,3-1 9 0,-17 0 3 16,9 0-20-16,8 0-5 0,1 0 2 16,3 0 0-16,-2 0-6 0,0 0 21 0,36-8-17 15,-60 8-5-15,9 0 10 0,4 0 17 16,-1 0-9-16,-1 0-16 0,-2 0 15 0,21 8-19 16,-28-5 18-16,-4-2-11 0,2 1 8 15,-4-1 3-15,-3 0 2 0,-1 1-14 16,-2 0 5-16,-2-1-14 0,0 0-34 15,1 0 2-15,-2 1-27 0,1-2-43 0,-1 0-8 16,1 0 11-16,-5 0-226 0,0 0-26 0,25-12-1 16,-11 0 30-16,3-3 22 0,1-3 6 15</inkml:trace>
  <inkml:trace contextRef="#ctx0" brushRef="#br0" timeOffset="240181.3425">11652 9037 500 0,'1'-13'203'0,"-1"5"-9"0,0-4-24 0,0 3 3 15,0 4-28-15,0 5-3 0,0 0-6 0,0-8-20 16,0 8-25-16,0-6-9 0,0 6-2 16,0 0-5-16,0 0-17 0,-5-8-3 0,3 12-5 15,0 0 10-15,-6 13-30 0,0 0 8 0,-3 4-9 16,2 2 20-16,-2-1-28 0,-2 3 8 0,1 3 7 16,-1 1 6-16,-3 2 1 0,-2 1-12 15,1 1-4-15,-2 1 11 0,0 2 3 0,2 0-27 16,-1 1-2-16,4 3 5 0,-1 1 17 0,1 3-23 15,3-1 0-15,2 2 2 0,1-1 6 16,2 2-8-16,1 0 1 0,3 0 10 0,2-3 0 16,0-21 2-16,0 11-25 0,13 46 23 0,-5-35-17 15,3-6 10-15,2 4-8 0,-1-4-16 16,4-4 22-16,0 0-21 0,1-2 14 0,4-1-7 16,-2-3 13-16,0-3 5 0,-3-1 5 15,4-1-26-15,0-4-7 0,-2-1 7 0,3-1 4 16,-1-2-22-16,0-4-7 0,4 2-31 0,2-3-16 15,-4-4 8-15,0-2-55 0,2-1 12 16,-15-3-152-16,7 0-110 0,20-15-14 0,-17 1 44 16,-2-3 40-16,1-2-2 0,-1-5 1 15</inkml:trace>
  <inkml:trace contextRef="#ctx0" brushRef="#br0" timeOffset="240969.4353">12228 9576 403 0,'13'-12'197'0,"-1"4"-33"0,1 1-19 0,3-4 2 15,2 1-25-15,0 0 14 0,3-1-28 0,0 1-11 16,-1-1-3-16,1 1-2 0,3-1-6 0,-3-1-27 16,0 2 6-16,1-2 0 0,-4 0-17 15,2 1-2-15,-2-2 4 0,2-1-4 0,-5-1 7 16,1 0-7-16,-2-2-6 0,0-1 11 0,-4 1-15 16,0-1-2-16,-3-3-16 0,1 1-7 15,-4 0 20-15,1 1-14 0,-3 0 8 0,-2 11 14 16,0-8-24-16,0 1 8 0,-17-21-4 0,10 20-6 15,-5 0 0-15,1 1 11 0,1 1-2 16,-2 2-2-16,-2 2 7 0,3 4-18 0,4 1 10 16,-2-1-8-16,3 2 10 0,1 2-5 15,0 1-6-15,1 1 10 0,4 0-17 16,-15 13 10-16,5-1-2 0,1 4 16 0,1 3-8 16,1 2-8-16,2 2 10 0,1 4-17 0,1 2 9 15,3 2-12-15,0 2 2 0,0-19 4 16,0 10 14-16,0 4-17 0,0 4-2 15,12 39 6-15,-8-31-12 0,-1 2 12 0,-3 1-3 16,0 1-2-16,0-23-8 0,0 12 12 16,0 5-5-16,-15 44 22 0,9-40-20 0,-1-1 1 15,-3 0 14-15,-2-2-16 0,1-1-13 0,2-1 32 16,-4-4-5-16,2 0-20 0,-3 1 6 16,3-7-6-16,2 0 4 0,-1-1-18 0,0-4-12 15,3 2-27-15,0-3 7 0,-1-7-15 0,4-3 12 16,0-6-23-16,-1-3-4 0,1-2-26 15,4 0 10-15,0 0-15 0,-6-15-4 0,6-1-7 16,-3-5 28-16,3 12 10 0,0-8 38 16,0-2 28-16,0-2 3 0,0 0 41 0,12-21 9 15,-10 19-17-15,2 0 0 0,0 2 14 0,-2-2 14 16,3-1 5-16,1 3-16 0,2-1 12 0,0 0-6 16,1 1 3-16,3-1 1 0,1 1 9 0,1 1-4 15,0 3-30-15,6-3 20 0,-1 1-11 16,0 1-10-16,6 1 4 0,2-2-3 0,2 2 10 15,4-1-4-15,-1 1-20 0,1 1 7 16,3 0-5-16,-2 1-26 0,-1 0-19 0,1 1-22 16,2-1-8-16,-4 2 5 0,2-2-75 15,0 1-52-15,-3 0-48 0,-4 2-42 0,-3-1-51 16,-1 1-11-16,-1-1 75 0,1 1 7 0</inkml:trace>
  <inkml:trace contextRef="#ctx0" brushRef="#br0" timeOffset="241233.6083">13149 9390 277 0,'9'-14'135'0,"2"1"14"0,0 0-7 0,-2-1 17 16,1 0-24-16,-6 0-19 0,-2-1 22 0,3 1-17 15,-3 2 10-15,0 2-8 0,-2 0 14 16,2 3-25-16,-2-1-4 0,0 8 6 0,0 0-15 16,0-6-13-16,0 6-15 0,0 0 3 15,0-7-23-15,0 7 12 0,-6-3-21 0,3 5 9 16,-11 10-11-16,1 4-3 0,0 2-19 0,-1 3 19 16,1-2-10-16,-1 3 13 0,3 1-12 0,3 4-7 15,-6 0 13-15,3 2-30 0,1 1 11 16,1 1-2-16,3 5-1 0,1-3 7 0,1 2 9 15,2-1-23-15,0 0 23 0,-1 0-11 0,3-19-11 16,0 9 14-16,0 3-3 0,14 29-26 16,-8-28 11-16,-2-3-10 0,8 0-10 0,-1-5-15 15,0 4-16-15,3-5-10 0,1-1-34 16,-1-5-39-16,-1-1 13 0,1-8-101 0,-1-1-176 16,-13-3 27-16,11 0 36 0,12-17 26 15,-11 4-7-15,3-6 25 0</inkml:trace>
  <inkml:trace contextRef="#ctx0" brushRef="#br0" timeOffset="241485.8432">13430 9510 310 0,'4'-16'279'0,"0"4"-33"0,4 1-48 0,-2 2-28 16,-1 4-21-16,3-1-3 0,2 5-20 15,-1 1-15-15,-1 0-3 0,1 0-14 0,18 15-12 16,-6-6-12-16,-1 3 4 0,0 3-3 15,-6 2-28-15,-1 3 18 0,1-1-19 0,-5 4 10 16,-5 0-6-16,-2 2-14 0,-2-13-13 16,0 8 6-16,-13 27-2 0,4-21-4 0,-2-3-22 15,-3-3 5-15,0 1-26 0,2 3-5 16,-3-3-12-16,0-3-26 0,-3-2-22 0,7-1 10 16,-3-2-103-16,7-8-89 0,3 0-106 0,0-3 41 15,-1-1 42-15,5-1 5 0</inkml:trace>
  <inkml:trace contextRef="#ctx0" brushRef="#br0" timeOffset="241767.7383">13683 9532 231 0,'4'-8'303'0,"-3"1"-54"16,1 1-30-16,-2 1-26 0,0 0-46 0,1 3 2 15,-1 0-22-15,-1 1-12 0,-4 0-10 16,3 3-14-16,0 0 6 0,-2 2-28 0,-5 9 17 15,2 3-31-15,0 3 2 0,3 2-3 16,-5 0-13-16,5 2 8 0,-3 1 1 0,4 2-26 16,1 0 1-16,2-13 0 0,0 6-1 15,0 1 15-15,0 3-26 0,18 18-2 0,-9-23 13 16,2 2-9-16,-2-3-33 0,2-4 5 0,3-1-26 16,1-1-15-16,2-3 4 0,0-3-24 15,4-4-13-15,5 0 8 0,-13-1-111 0,29-14-86 16,-15 4-83-16,-3-5 15 0,3-3 29 0,2-2 39 15</inkml:trace>
  <inkml:trace contextRef="#ctx0" brushRef="#br0" timeOffset="242097.0427">14269 9282 499 0,'-2'-11'276'0,"2"2"-31"0,-2 2-29 16,2 2-26-16,-2 1-26 0,4 1-22 15,-2 2 0-15,2 1-26 0,0 1-20 0,2 3-1 16,9 9-2-16,0 3 7 0,1 3-37 16,-1 1 6-16,1 2-8 0,-2 2-6 0,2 0-12 15,-2 5 9-15,1 1-9 0,-2 5 11 0,-2-1-7 16,0 3-6-16,-4 1-17 0,1 0 4 16,-5 1 10-16,-1-21-13 0,0 11-15 0,-14 35 13 15,5-28-20-15,0-2 9 0,-4-2-2 0,0-1 13 16,-4-2-2-16,2-3-9 0,-3-2-6 0,2-2 4 15,0-2 15-15,1-1-20 0,3-1-5 16,-4-3 13-16,3-2-11 0,0-1 9 0,1-3-29 16,5-1-22-16,1-6-20 0,1 1-42 0,1-2 10 15,4-1-179-15,0 0-131 0,-4-10 24 16,4 2 34-16,6-11 23 0,3-6 10 16,0 0-12-16</inkml:trace>
  <inkml:trace contextRef="#ctx0" brushRef="#br0" timeOffset="242347.1934">14989 9589 585 0,'4'-3'246'0,"3"-1"-4"0,-3 1-38 15,13-2-26-15,-4-3-20 0,1 2 1 0,2 3-30 16,-4-3-21-16,6 2-11 0,1 0-8 16,2 1-26-16,0 0 7 0,-1 0-11 0,-2 1-12 0,2 1-18 15,1 1-68-15,-1-5-19 0,4 3 8 16,-1-4-259-16,-3-1-55 0,0-3 30 0,3 0 25 16,2-2 15-16,-3-2 4 0</inkml:trace>
  <inkml:trace contextRef="#ctx0" brushRef="#br0" timeOffset="242648.486">15793 9225 470 0,'5'-6'311'0,"-1"3"-65"0,1 0-19 0,-1 2-26 15,4 1-33-15,-1 0-10 0,13 4-23 16,-4 4 7-16,7 1 7 0,0 4-21 0,-3 1-13 15,2 1-14-15,-2 1-7 0,1 1-1 0,2 3-32 16,-3-2 17-16,-1 2-31 0,0 0-1 0,-4-2-3 16,2 2-11-16,-2-1 6 0,1 1-2 15,-1 1-17-15,-1-1 17 0,-2 1 3 16,2-3-1-16,-1 1-39 0,-2-5 1 0,0 4-39 16,-3-5-22-16,2-1-31 0,-2-5-35 0,-1-1-9 15,0-1 12-15,-1-4-207 0,-6-1-40 0,0 0 19 16,9 0 9-16,11-16 39 0,-7-1 13 15,-2-3 6-15</inkml:trace>
  <inkml:trace contextRef="#ctx0" brushRef="#br0" timeOffset="242898.2076">16401 9269 436 0,'1'-9'262'0,"-2"3"-21"16,2-1-53-16,-2 3-6 0,2-1-23 15,-2 4-13-15,1-1-22 0,0 4-7 0,0 1-16 16,0 1 1-16,-2 3-11 0,-2 16 5 15,4-12-15-15,-7 28-2 0,0-12-4 0,-1 4-4 16,-2 0-18-16,-2 6 0 0,0 0-5 0,-5 1-8 16,1 3 16-16,0-2-14 0,-2-1-14 0,-2 1 11 15,1-1-1-15,2-1-17 0,-2-1 2 16,2-3 7-16,2-2-23 0,-1 0 4 0,2-4 1 16,-1 1-8-16,2-5 10 0,3-2-28 15,-4 0-11-15,5-3-22 0,1-1-6 0,1-4-40 16,-1-3-34-16,2-5 12 0,6-2-269 0,0-3 1 15,2-3 24-15,3-3 25 0,7-8 33 16,1-4 23-16</inkml:trace>
  <inkml:trace contextRef="#ctx0" brushRef="#br0" timeOffset="243363.114">16875 9016 677 0,'3'-7'240'0,"0"3"-51"16,0 2-31-16,-1 0 3 0,1 2-14 0,2 0-12 16,0 3 11-16,-1 0-12 0,7 11-23 15,1 1 16-15,-1 2-21 0,1 2-4 0,-1 2-8 16,0 2-20-16,0 2 13 0,3 2 2 15,-2 0-15-15,2 2-14 0,-2 3 19 0,2 0-20 16,-2 1-5-16,-2 3 0 0,2 3 8 0,-3 2-19 16,2 1 6-16,-1 3-24 0,-3-1 17 15,0 3 8-15,-2 0-17 0,-1-1 1 0,-1 2-11 16,0-3-13-16,-2 5 12 0,-1-25-19 16,0 14-6-16,-18 49 11 0,10-40-3 0,-3 0-1 15,0-3-6-15,-1-2 13 0,1-4 0 16,-3 0 18-16,0-4-23 0,-1-3-9 0,0-2 20 15,-3-5-20-15,2-3 19 0,-1 0-13 0,-1-3 25 16,0-1-22-16,-2-3-12 0,4 1 18 16,-3-5-11-16,2-5-6 0,1 2 10 0,-2-3-43 15,5-3-14-15,3-2-14 0,10 0-13 0,-8 0-63 16,8 0 15-16,-12-15-201 0,14 6 25 16,5-11 24-16,1-8-92 0,6 2 46 0,3-3 18 15,8-1-35-15,4-6 29 0,4-1 32 0</inkml:trace>
  <inkml:trace contextRef="#ctx0" brushRef="#br0" timeOffset="243667.3102">18382 9506 217 0,'7'-5'292'0,"-2"1"-81"0,13-3-14 0,-2 1-15 15,3 2-25-15,0 0-16 0,3 2-23 0,2 0 3 16,0 2-1-16,-3-1-32 0,2 1-10 16,2-2-4-16,-2 2 0 0,-12 0 6 0,8 0-21 15,-1 0-2-15,1 0-16 0,1 0-4 16,-2 0-3-16,-1 0-8 0,-5 0-16 15,9 12-42-15,-18-8-41 0,-2 1 7 0,-3-1-100 16,-1 1-119-16,-7 5-72 0,-3 2 26 16,-2 2 22-16,-2 1 24 0</inkml:trace>
  <inkml:trace contextRef="#ctx0" brushRef="#br0" timeOffset="243896.0958">18622 9814 477 0,'15'5'204'0,"4"-2"2"15,2-1-42-15,-1 0 14 0,3-2-15 0,0 0-20 16,-1 2-13-16,3-2 10 0,1 0-30 0,-14 0-10 16,9 0-15-16,2 0 7 0,4 0-14 15,2 0-6-15,-2 0-12 0,0 0-19 16,28 12 20-16,-31-9-3 0,-3 0-9 0,-2-2-19 16,2 1 17-16,-9 0-20 0,0 1-9 15,-4-1-4-15,0-2-24 0,-2 1-38 0,1-1-67 16,-7 0 11-16,0 0-277 0,6 0 26 0,13-8 22 15,-6-5 42-15,0 2-3 0,7-2-2 0</inkml:trace>
  <inkml:trace contextRef="#ctx0" brushRef="#br0" timeOffset="245329.1282">21623 9118 343 0,'1'-5'291'0,"-1"-1"-46"0,0 2-34 0,2 1-39 0,-1-1 1 16,-2 1-7-16,2 1-38 0,0-1 2 15,0 2-15-15,1 1-21 0,-2 1-15 0,2 1 1 16,-1 1-23-16,1 1-10 0,-1 0 9 16,-1 2-12-16,0 0-6 0,0 2 0 0,1 0 2 15,-1 10-9-15,0-11-5 0,0 3 17 16,0 0-1-16,0-1-20 0,0 1-9 0,0-3 8 16,0 0 0-16,0 1 12 0,0-8-7 0,0 9-15 15,0-4 16-15,0-5-8 0,0 8 12 16,0-8 12-16,0 7-18 0,0-7 27 0,0 6 7 15,0-6-24-15,0 0 6 0,0 0 10 16,0 7-20-16,0-7-9 0,0 0-2 0,0 0 16 0,0 0-15 16,0 0 0-16,0 0-6 0,0 0 8 15,-10 8-10-15,10-8-6 0,-1 1-8 16,1-1 13-16,0 1-3 0,0-1 5 0,0 0-5 16,0 0 1-16,0 1-6 0,0-1-2 0,0 0-1 15,0 0 24-15,0 0-27 0,-1 0 12 16,1 0-16-16,0 0 11 0,0 1-10 0,0-1-20 15,-2 0-8-15,2 2 5 0,-1-1-10 0,2-1-2 16,-3 2-2-16,0-1-39 16,0 0-12-16,-1 2-24 0,-1 0 10 0,1-3-143 0,-3 3-144 15,1-2 7-15,0 0 19 0,0-1 36 16,1-1 17-16,-2 0 10 0</inkml:trace>
  <inkml:trace contextRef="#ctx0" brushRef="#br0" timeOffset="246845.9121">21632 9112 467 0,'0'0'167'0,"0"0"-14"0,0 0-9 0,0 0-11 16,0 0-22-16,0 0 13 0,0 0-12 0,0 0-15 15,0 0-8-15,0 0-13 0,0 0 6 0,0 0-42 16,0 0 16-16,0 0 4 0,0 0-20 16,0 0 4-16,0 0 4 0,0 0-5 0,0 0-10 15,0 0-1-15,0 0-4 0,15 0 9 16,-15 0-10-16,0 0 5 0,17 1-6 0,-14 5-14 15,2 10 14-15,0-1 2 0,0 3-14 0,1 0 3 16,-2-1 1-16,3 1-6 0,-2 0 1 0,2 0 12 16,0 3-4-16,-4 0 8 0,0 0-10 15,3-1 8-15,-1 0-14 0,-2 1 1 0,0 1 4 16,2 3-5-16,-1-6 7 0,-2 4-12 16,1 1 15-16,2 1-16 0,-3 0 14 0,-2-10-8 15,0 7 17-15,0 3-20 0,0 1 2 16,0 1 1-16,0 1-1 0,0-1-5 15,0 2 15-15,0-3-7 0,0 2-3 0,0-1 7 16,0 0 7-16,0-2-15 0,0 3-5 16,0-3 9-16,12 25 12 0,-10-28-33 0,-1 3 33 15,1-2-14-15,2-1-3 0,-2-2-16 0,-1 1 3 16,-1-12 15-16,0 2 4 0,0 1 3 16,0 0-9-16,0-3 12 0,0 0 3 0,0-2-20 15,0-1 12-15,0-6-2 0,0 8-12 16,0-8-10-16,0 6 13 0,0-6 1 0,0 8-1 15,0-8 9-15,0 7-5 0,0-7-3 0,0 0 16 16,0 0-25-16,-1 8 13 0,1-10-20 16,0-2-33-16,2-2-35 0,2-10-65 0,4-4 14 15,-2 0-295-15,3-4 32 0,1-1 24 16,-2-1 25-16,3-1 7 0,1-3 36 0,3 0-21 16</inkml:trace>
  <inkml:trace contextRef="#ctx0" brushRef="#br0" timeOffset="247560.7307">22215 9435 367 0,'-1'-6'256'0,"2"2"-19"16,-1-1-33-16,1 2-26 0,-1-2-5 0,1 1-29 16,1 0-19-16,-2 0-13 0,3 0-9 0,0 1-9 15,1-2-19-15,-2 0-2 0,11-2-5 0,0-2-17 16,1-1-5-16,1 2 14 0,1-3-25 15,2 2 0-15,1-1 3 0,1 0-5 0,0 0 4 16,1-1-14-16,2-1 6 0,-1-2 8 0,-3 2 1 16,3-2-20-16,1-3 4 0,-2-1-5 15,-2-2 19-15,1-1-27 0,-4-1 23 16,2 2-5-16,-5-2-9 0,1 0-1 0,-4 2 2 16,-1-2-3-16,0 2 4 0,-6 1 3 15,-1 6-3-15,-2 1-15 0,0 12 17 0,0-10-8 16,0-2-8-16,-14-14 19 0,8 17-13 0,0 1 13 15,-2-2-15-15,1 2-8 0,0 2 10 0,2 2 0 16,1 0 13-16,1 1-8 0,-1 1-12 16,1 2-12-16,-2-2 22 0,0 1-8 0,5 1-3 15,-10 0-5-15,-11 17 3 0,10-9-3 16,-3 5 3-16,2 4-11 0,0 2 1 0,0 1 2 16,2 5 13-16,2 0-7 0,0 3 9 0,3 0-16 15,0 3 17-15,2 0 11 0,3-15-24 16,0 9 9-16,0 2 7 0,0 0 4 0,13 32-1 15,-8-27 10-15,2 0-9 0,1 0 5 0,0 2-14 16,2 1 9-16,-2 3 4 0,0 0 0 16,2-1-1-16,-2 3-17 0,0-1 10 0,-4-1-18 15,4 0 21-15,-4-1-13 0,-3-2 11 16,5 0-4-16,-6-3 9 0,2 0-27 0,0-1 28 16,-1 1 4-16,-1 1-17 0,0-3 6 0,0-15 1 15,0 3-7-15,0 3-2 0,-14 22-16 16,6-23 3-16,-1 0-19 0,0-6-14 0,-2 0-33 15,-1 0-16-15,-1-6-24 0,-2-3-43 0,2-2 13 16,13-3-136-16,-16 0-121 0,-14-17 16 0,17 5 22 16,1-6 27-16,1-1-4 0,2-4 30 15</inkml:trace>
  <inkml:trace contextRef="#ctx0" brushRef="#br0" timeOffset="247743.7875">22290 9735 299 0,'-1'-23'278'0,"1"1"-28"0,0 12-29 15,0-5-17-15,0-1-37 0,14-17-20 0,-6 17 11 16,4 1-45-16,2-1-6 0,4 3-1 16,3 1-19-16,2 0-21 0,2 1 1 0,2 2-25 15,4-2 24-15,1 3-1 0,0 2-5 16,0 0-35-16,-2-1 0 0,-3 0-34 0,3 0-38 16,-2 1-38-16,0 1 10 0,2-5-190 15,-2 3-102-15,-6-6 25 0,2 0 43 16,0 1-1-16,-2-1 3 0</inkml:trace>
  <inkml:trace contextRef="#ctx0" brushRef="#br0" timeOffset="248079.2672">23150 9125 464 0,'7'-16'270'0,"-1"1"-29"0,-1 4-1 16,-2 2-40-16,-2 1-7 0,-1 8-10 15,0-8-13-15,0 8-25 0,0-8-10 0,0 8 0 16,0-7-18-16,0 7-3 0,0-8-35 0,0 8-6 15,-4-7 19-15,-2 9-34 0,-5 8 0 16,-7 4 4-16,2 2-16 0,-1 1-11 0,-1 1 6 16,3 3-16-16,-1 2 8 0,2 2-11 0,-1 1 4 15,0-1 3-15,2 1 4 0,1 2 5 16,1 0-20-16,2 1-7 0,-1 1 2 0,4 0-14 16,4 2 10-16,2-17-3 0,0 10 6 0,0 3 16 15,0 2-21-15,12 32-1 0,-4-31-3 16,1 1-18-16,2-1 22 0,1-1-5 0,2-3 23 15,2-1-32-15,0-1 1 0,1-2-13 16,1-4-46-16,-1-1-16 0,0-2-6 0,3-1-30 16,-1-3-39-16,1-4 15 0,-2-2-97 0,-3-6-107 15,-6 0-18-15,17-10 25 0,-10 0 24 16,2-8-9-16,-4-1 45 0</inkml:trace>
  <inkml:trace contextRef="#ctx0" brushRef="#br0" timeOffset="248346.6486">23456 9340 666 0,'4'-19'225'0,"0"-2"-6"0,0 4-33 0,0 2 2 15,2 1-21-15,0 4-33 0,2-3-16 0,0 6-20 16,5 1-5-16,-2 1-7 0,6 2 3 0,-8 3-23 16,4 0 0-16,21 11-1 0,-13-3-22 15,-1 3-10-15,0 2-6 0,-2 0 8 0,0 3 2 16,-2 1-2-16,-2 1-6 0,-2-1-5 15,-6 3 13-15,-1 2-4 0,-3 1-9 0,-2-15-8 16,0 10-13-16,-12 21 15 0,3-16-17 0,-1 1-5 16,-3-3-17-16,-2-2-33 0,1 0-5 15,-2 0-52-15,2-1 11 0,-2-1-66 0,1-2-100 16,0-3-78-16,2-3-11 0,4-3 22 16,5-2 24-16,0-3-17 0</inkml:trace>
  <inkml:trace contextRef="#ctx0" brushRef="#br0" timeOffset="248644.3643">23838 9299 310 0,'10'-21'295'0,"-3"6"-9"0,-4 2-45 0,-1 3-19 0,1 2-20 16,0 2-50-16,-1 2 9 0,-2 4-35 15,0 0-15-15,-2-3-11 0,-1 8 6 0,0-1-10 16,-10 9-32-16,1 3 3 0,-2 5 0 15,2-3-10-15,-2 5-8 0,0 1-9 0,3-2-2 16,0 3-10-16,2 1 10 0,0 1-14 0,2-2-4 16,-2 2 17-16,5 0-9 0,1 0-14 15,3-14-11-15,0 7 8 0,10 26-8 0,-4-21 11 16,5-2-2-16,-1-2 5 0,3 0-30 16,0-2 1-16,4-3 5 0,-4-1-27 0,6-7-24 15,-2 3-9-15,3-5-20 0,-2-3-19 0,4-2 11 16,-11-1-122-16,20-12-110 0,-11 2-25 15,1-6 27-15,1 1 4 0,-2-3 30 0,1-5 6 16</inkml:trace>
  <inkml:trace contextRef="#ctx0" brushRef="#br0" timeOffset="249011.1423">24269 9021 526 0,'0'-11'305'0,"2"1"-22"0,-2 2-45 16,2 1-10-16,-1 2-22 0,2 3-36 0,1-1-20 16,3 2-33-16,11 3 22 0,7 6-25 15,-1 1-21-15,-2 3-12 0,2 1 15 0,0 5-20 16,0 2 2-16,1 0-13 0,-2 4 9 0,1 2-20 16,-2 2-7-16,1 3 2 0,-6 1-6 15,-1 0 3-15,-2-2-22 0,-1 4 16 0,-2-4 10 16,-2 3-18-16,-4 0 9 0,4 4-9 0,-9-3-20 15,0-17 16-15,0 8-18 0,0 4 8 16,-17 33-7-16,6-31 7 0,-6-1-7 16,3-4-4-16,-2 0 6 0,2-1-3 0,-1-2 5 15,-2-4-9-15,2 1 2 0,0-1-9 16,-1-2-18-16,4 0-3 0,3-4-26 0,-3-2-8 16,5-2-27-16,1-7-38 0,2 1-36 0,4-3 13 15,0 0-295-15,-1-10 56 0,5 4-17 16,6-11 58-16,5-3 25 0,6-2-15 0,3-1 36 15</inkml:trace>
  <inkml:trace contextRef="#ctx0" brushRef="#br0" timeOffset="249343.8489">25299 9383 580 0,'2'-4'260'15,"1"-1"-27"-15,0 0-46 0,8-3-19 0,-1-2-11 16,5 2-12-16,2 1-3 0,8 2-36 0,0 0 9 16,0 0-15-16,2 3-5 0,-2 1-23 15,-2-3-15-15,4 3-2 0,-4 0 4 0,0 1-1 16,-1-2 6-16,-2 0-25 0,-5 2-5 15,-15 0-6-15,10 0 2 0,-1 0 0 0,-3 0-14 16,2 0 6-16,-8 0-5 0,7 0 14 0,-7 0-40 16,8 0 0-16,-8 0-31 0,0 0-39 15,7 0-42-15,-7 0 10 0,0 0-285 0,10-8 21 16,-8 4 32-16,-2 0 14 0,2-2 30 0,4-9 33 16</inkml:trace>
  <inkml:trace contextRef="#ctx0" brushRef="#br0" timeOffset="249661.5677">25910 8982 736 0,'5'-6'244'16,"0"2"-32"-16,2 0-9 0,-1 2-38 15,-1 1-15-15,1 2 9 0,12 1-22 0,-4 5-25 16,2 0-21-16,6 4 1 0,-4 1-10 0,0 3 7 15,-3 2 7-15,1 1-15 0,0 1-2 16,0-1-25-16,-1 1 12 0,1 2-18 0,0-2 19 16,-2 4-14-16,1-3-2 0,-1 1-15 0,1 2-8 15,-1 1-8-15,-3-5 10 0,3 1-17 16,-3 1-4-16,4 0 11 0,-3-2-7 0,-3-2 8 16,2 3-23-16,0-6 13 0,-4-1-11 0,2 0-5 15,-2 1-33-15,-2-4-24 0,-3-4-39 16,2-1-31-16,-2-1 12 0,0-2-242 0,1-2-33 15,-3 0 27-15,0 0 17 0,0 0 26 16,8-11 10-16,2-1 17 0</inkml:trace>
  <inkml:trace contextRef="#ctx0" brushRef="#br0" timeOffset="250043.5797">26521 8987 513 0,'0'-13'306'0,"-2"2"-17"15,2 2 0-15,2 1-46 0,-4 3-9 0,2 5-34 16,0 0-47-16,0 0-1 0,0-6-23 16,0 6-5-16,0-7-37 0,0 10 21 0,-2 3-19 15,2 11-13-15,-4 1-13 0,0 3-8 16,-1 5 3-16,-2 2 5 0,2 0-35 0,-1-2 29 16,1 5-15-16,-3 0 0 0,-2-1-14 15,1 2 23-15,-2 2-35 0,0 0 15 0,2-1-16 16,-2 1 24-16,-1-1-25 0,1 0-8 15,-1 1 2-15,0-1-17 0,3 0 14 0,-5 1-6 16,5-2 7-16,-2-2-6 0,1-1 3 0,2-1 12 16,-1-1-4-16,1 0 5 0,0-2 10 0,-1-1-35 15,3-5 10-15,-1-2-5 0,2-1 14 0,1-4 6 16,1-4-20-16,1 0-5 0,0-2 24 16,0 0-12-16,-1-1 0 0,1-2-13 15,0 0 21-15,2 0-5 0,0-1-15 16,-2 0-30-16,0-1-57 0,2-1-42 0,0 0 15 0,0 0-264 15,0 0-58-15,-2-13 33 0,4 7 34 16,4-12 28-16,-1-6 39 0,3 8 4 16,4-6-13-16</inkml:trace>
  <inkml:trace contextRef="#ctx0" brushRef="#br0" timeOffset="250926.0421">27099 8693 430 0,'-2'-5'250'0,"0"-1"-43"0,0 3 4 0,2-1-23 16,-1 0-34-16,-1 1-2 0,2-2 3 16,-2 3-26-16,-1-1-1 0,3 1-47 0,0-1 17 15,0 1-13-15,-2 1-29 0,2 1 7 0,0 0 4 16,-2 1-19-16,0 2-15 0,1 0 7 15,1 2-1-15,-2 1 4 0,0 9-2 16,0 2-10-16,0 5 13 0,2-1-13 0,0 4 10 16,0-11-13-16,0 9 9 0,0 3 2 0,0 4-7 15,0 3 9-15,10 39 2 0,-5-31-11 0,0 3-17 16,-3 0 11-16,-1 1-2 0,5-1 10 16,-6 3 7-16,2 3-24 0,0-3 10 15,0 1-16-15,-2-24-1 0,0 12 2 0,0 6-3 0,0 4 10 16,0-2 2-16,0 1-14 0,-12 43 3 15,7-46 6-15,0-4-19 0,-2-1 24 0,5-4-13 16,-4 0-6-16,-1-4 8 0,3-2 12 16,-4 1 3-16,2-3 5 0,-1-3-6 0,3-4 4 15,0 2-6-15,0-9-12 0,4-1 11 0,-2-3 20 16,0-1 22-16,2-6-17 0,0 0 0 0,0 6 4 16,0-6-27-16,0 0-11 0,0 7 20 15,0-7-19-15,0 0 0 0,0 0-2 0,0 0-29 16,-9 9-29-16,9-11-48 0,-2 0-63 0,2-3 15 15,-4-1-321-15,-3-9 35 0,-3-5 24 16,-2-1 28-16,-5 1 25 0,0 1 24 0,-10-8 38 16,-2 4-41-16</inkml:trace>
  <inkml:trace contextRef="#ctx0" brushRef="#br0" timeOffset="313430.1735">9867 7863 462 0,'0'0'181'0,"0"-12"-8"0,0 12-13 16,0 0-28-16,0 0-5 0,-14 0-10 0,14 0-14 15,0 0-8-15,0 0-9 0,0 0-17 16,-21-20 0-16,19 20-11 0,1 0-6 0,1 0-17 16,-1 0-14-16,0 0 11 0,0 0 7 0,0-2 4 15,-1 2 6-15,2-1-18 0,-1 1 7 16,0 0 2-16,0 0 3 0,0 0-9 15,2 0 5-15,-1 0 4 0,-1 0-23 0,2 0 15 16,-2 0 25-16,2 0-19 0,2 0 10 0,-1-2-17 16,3 0 7-16,-1-1 6 0,11-4-14 15,-1 0 11-15,1-3-13 0,2 1 13 0,2-2-20 16,3 0-11-16,-2-1 10 0,5-1 13 16,-1 2-28-16,2-1 10 0,-3 0 5 0,0-1-11 15,1 1 6-15,-2-2-12 0,1 2 4 0,0 0 7 16,2 0 20-16,-1-1-33 0,-1 3 13 15,-5 1 7-15,3-1-1 0,-3 2-17 0,0-1 27 16,-4 1-23-16,1 1 22 0,-2-1-8 0,1 1-1 16,-6 3-18-16,0-2 18 0,0 4-5 15,0 0 12-15,-4-1-24 0,1 0 9 0,-2 1-19 16,1-1-2-16,2 1 2 0,-3 0 4 0,0 2-6 16,1-2 11-16,-2 1-3 0,1-1-4 15,0 1 2-15,-1 0-8 0,-1-1-7 0,1 2-30 16,-1-1-24-16,0 1-36 0,-1 0-13 15,-1 2-15-15,-1 0 15 0,-1 1-193 0,-3-2-82 16,-5 8 34-16,-1-5 0 0,-1 4 22 16,-2 1 48-16,1-1-2 0</inkml:trace>
  <inkml:trace contextRef="#ctx0" brushRef="#br0" timeOffset="314626.3168">9854 8006 278 0,'-2'0'221'16,"0"0"-13"-16,-1 0-48 0,2 0-6 15,-1 0-4-15,1 1-20 0,0-2-30 0,1 1 21 16,0 0-39-16,0-1-5 0,2 0 0 0,2 0-23 16,-3 1-1-16,2-3 1 0,0 2-3 15,1-3-6-15,12-3 17 0,-4 1-19 0,-3 0-2 16,6 2 5-16,-2-5 11 0,5 2-20 16,1 1-5-16,-3-1-2 0,0-5 3 0,3 5-7 15,1-1-7-15,1-2 8 0,-1-3 7 0,-1 2 13 16,1 1-29-16,-1 1 3 0,2-4 25 0,0 1-21 15,3-1-2-15,-6-1 15 0,3 2-18 16,-1-1-2-16,2 1 7 0,0-2 7 16,-1 1-14-16,-1 2 1 0,-2-1-1 0,4-1-4 15,-3 5 9-15,1-4-5 0,-1 2 0 16,0 0 8-16,-4-4-6 0,2 6-4 0,-4 0 7 16,2-1-7-16,-4 2 3 0,1 0 0 0,-1 2 17 15,-4 0-16-15,-2 2 29 0,0 1-16 0,0-1 3 16,-1 2-15-16,0-4 15 0,0 3 2 0,0 1-33 15,-1-1 9-15,-1-1-8 0,2 3 10 16,-2-3-2-16,1 2-5 0,-1 0 1 0,0-1 6 16,-1 1 2-16,2 1-2 0,-1-2-3 15,-1 1 0-15,0 0-18 0,0 1 3 0,0 0 4 16,1 0-1-16,-2 0-3 0,2-2 14 16,-1 2-6-16,-1-1-4 0,1 1-12 0,0 0 18 15,0 0-7-15,0 0-1 0,-1-2 5 0,0 2 15 16,0 0-13-16,0 0 4 0,0 0-22 0,1 3 1 15,1-3 21-15,-1 0-14 0,-1 0 6 0,1-1 3 16,-1 1-23-16,0-2 15 0,-1 2-7 16,1 0 14-16,0 0-3 0,0 0 5 0,0 0-3 15,0 0-7-15,0 0-3 0,0 0 12 16,0 0 2-16,-1 0-8 0,2 0 6 0,-2 0-13 16,2 0-6-16,-3 2 4 0,1-4 11 0,0 2 1 15,2 0 16-15,-1 0-14 0,1 2 8 0,-3-4-22 16,2 2-1-16,-2-2-2 0,2 2 25 15,-2 0-14-15,3 0 9 0,-2 2 14 0,0-2-20 16,1 0-13-16,-2 0 5 0,0 0-6 16,2 0 28-16,-2 2-29 0,2-2 22 0,-2 0 16 15,1 0-31-15,-1 0 11 0,-1 0-10 0,2 1-12 16,0-2 5-16,-1 2 7 0,1-1-9 16,0 0 10-16,0 0 4 0,0 0 2 15,0 0-4-15,1 0-13 0,-2 0 29 0,1 2-3 16,-1-2-8-16,1 0-8 0,1 0-6 0,-2 0-2 15,2 0 14-15,-2 0-5 0,3 0 24 0,-2 0-18 16,0 0-5-16,0 0-5 0,1 0 14 0,-1 0-17 16,1 1 9-16,-1-1-22 0,1 1 31 15,-1-1-4-15,0 2-22 0,1-2 6 16,0 0 8-16,-1 0 10 0,0 0-16 0,1 0 14 16,0 0-15-16,0 1 8 0,-1-1-14 0,2 0 1 15,-1 0 6-15,0 0 17 0,0 0-20 16,-1 0-10-16,-1 0 6 0,2 2 0 0,-2-2-13 15,2 0 23-15,0-2-9 0,-2 2 16 0,2 0-24 16,0 2 3-16,-1-2 16 0,1 1-2 16,0-1-6-16,-1 0 15 0,1 1-16 0,0-1-6 15,-1 3 13-15,0-3 4 0,0 2-20 16,1-2-3-16,0 1 9 0,0 1-5 16,0-1-1-16,0 0-10 0,-1 0-18 0,1 1 21 15,0-1-13-15,0 1 16 0,-1-2 0 0,1 2-1 16,0 0-17-16,0-2 9 0,-1 2 9 0,0-1-14 15,2 0 8-15,-1 0 4 0,1 1 6 0,-2-1 12 16,2-1-16-16,-1 2-9 0,0-2 9 16,0 0 5-16,0 2 0 0,0-2-3 0,-2 1-4 15,3 1 21-15,0-2-5 0,-1 0-7 16,1 0-1-16,0 0-9 0,0 2-15 0,-1-2-9 16,0 0 28-16,2 2-24 0,-1-2 8 0,0 0-8 15,1 0 5-15,0 0-35 0,0 0-87 16,-1 0-76-16,2-2-83 0,-2 2 18 0,0 0 5 15</inkml:trace>
  <inkml:trace contextRef="#ctx0" brushRef="#br0" timeOffset="324523.5249">12569 3921 380 0,'0'0'234'0,"0"0"-46"16,0 0-37-16,0 0 2 0,0 0-12 0,0 0 6 16,0 0-11-16,0 0-25 0,0 0-8 15,-11 0 10-15,11 0-36 0,0 0 7 0,0 0-2 16,0 0-8-16,0 0-19 0,0 0 5 15,0 0 13-15,0 0-8 0,0 0-2 0,0 0 3 16,0 0-26-16,0 0 28 0,0 0-27 16,0 0-4-16,0 0 16 0,0 0-12 0,11-26-19 15,0 16 3-15,1 1-3 0,1-1 2 0,3 0-1 16,0-2-15-16,2 2 1 0,-1-5 16 16,1 3-2-16,3-2-8 0,-1 1-8 0,0-1 11 15,-1-1 0-15,0-1-11 0,0 1 15 0,1 1 3 16,0-2-19-16,0 0-1 0,-4 2 13 15,2-1-7-15,0 1-19 0,0-1 27 0,-2 0-26 16,-1-1 26-16,3 1-13 0,-5-1 7 16,1 3-12-16,0-1 0 0,-3 0-3 0,5-3 12 15,-5 5-4-15,0-3 15 0,-2 1-17 0,0 1 9 16,3-1-14-16,-4 2 22 0,-3-2 16 16,3 2-3-16,2-1-14 0,-3 1 12 0,-3 0-12 15,-4 4 0-15,4-1 28 0,-4-1-12 0,0 3 9 16,0-1-17-16,0 8-4 0,0-7 30 15,0 1-40-15,0 0 15 0,-11-16-10 16,7 11-19-16,2 3 8 0,-4 1 18 0,2 1 20 16,-5-6-38-16,3 5 2 0,2 1-13 0,-2 0-1 15,2 1 23-15,0 1-18 0,1 1 3 0,-1 2 29 16,0-2-19-16,0 3 0 0,-2-2-10 0,2 1 20 16,4 1-13-16,0 0 20 0,-13 0-6 15,-10 14-38-15,8-7 15 0,3 3-12 0,-3 2 16 16,-1 1-13-16,7 2 32 0,0-3-33 0,-1 5 8 15,2-1-11-15,1 1 15 0,-4 0-5 16,4 2 25-16,0 0-29 0,3 0 12 0,0 3-16 16,1 0 34-16,-1 1-36 0,-3 1 17 0,4-1 10 15,1 2-6-15,-4 0 9 0,4-2-28 0,1 2 28 16,1 2-41-16,0 0 45 0,-2 0-41 16,2 0 9-16,0-15-9 0,0 9 40 15,0 4-35-15,0 0 6 0,0 3 40 0,0-3-14 16,0 1 2-16,0 0-30 0,0 2 3 0,0 0-10 15,0-1 43-15,-12 30-17 0,4-29-8 16,4-1-18-16,1 0-11 0,-3-1 16 16,1 1 16-16,0-2-9 0,-2 1 13 0,1-1-18 15,-5 0 17-15,2 0-14 0,0 0-10 0,0-3 18 16,-3 0-8-16,-1-3 12 0,4-1 4 16,-4-2-12-16,2-1 2 0,2-1-2 0,-1-4 1 15,1 0 77-15,3-3-27 0,-4 0 6 16,6-1 17-16,-1-3-35 0,1 2 42 0,0-1-25 15,0-2-4-15,1 0 17 0,1 0-27 0,-3 1 4 16,3-1-4-16,0 0 0 0,-1 0-5 0,3-1-1 16,-2 2-1-16,0-3 8 0,0 2-22 15,0-2 19-15,0 1-18 0,1 0 12 0,1 0-19 16,-2 0 12-16,2-1-23 0,0 0-1 0,-4 0-34 16,4 0 3-16,0 0-91 0,0 0-44 15,0 0-19-15,-8 0-54 0,8 0 24 0,-8 0-199 16,8 0-64-16,-23-18 21 0,14 11 32 15,-1-2-11-15,5 0 25 0,0-1 28 0,2 3 13 16,1-4 65-16</inkml:trace>
  <inkml:trace contextRef="#ctx0" brushRef="#br0" timeOffset="325089.5756">12545 4156 340 0,'-1'-3'221'0,"1"-1"-19"0,0 1-40 0,-2 0 17 0,4 2-15 16,-2-1-38-16,0 0 10 0,0 1-19 16,0-1 2-16,0 1-32 0,1-1-17 0,-1 1 2 15,2-2-12-15,0 2 12 0,1-1-15 0,1 0 25 16,0 0-20-16,3 0-3 0,4-7-1 16,-2 4-13-16,5-4 5 0,4 2 3 0,-1 0-7 15,-2-4 10-15,-2 3-9 0,3 0-31 0,1-1 9 16,4 1 2-16,-6-1 6 0,6 0-12 15,-1-1 13-15,-1 3 13 0,-2-1-10 0,3 1-18 16,-2 0 15-16,0 4-6 0,-1-5 1 0,0-1 7 16,-2 1-5-16,1 3 18 0,-3-1-15 15,3 1-12-15,-5 0 11 0,3 0-5 0,-5 1 0 16,0-1-1-16,-1 3 12 0,2-1-18 0,-5 0 8 16,1 2-1-16,-2-1-6 0,1-1-5 15,0 2-4-15,-1 0-16 0,1-1 22 0,-1 0-22 16,0 2 18-16,-1-3 0 0,3 1-3 15,-1 1 2-15,-2 0 2 0,1-1-29 0,-2 1 8 16,2 0-19-16,-1-1-5 0,-1 2-20 16,-2-1-42-16,2 1-23 0,-2-2-23 0,0 2 12 15,-2 2-135-15,0 0-168 0,-3 0 28 0,-6 5 25 16,-3 0 25-16,1 4 37 0,-5-3-8 0,3 0 14 16</inkml:trace>
  <inkml:trace contextRef="#ctx0" brushRef="#br0" timeOffset="325739.1877">12563 4853 337 0,'-4'0'236'0,"3"0"-22"0,-1 0-20 16,0 1-21-16,0-1-24 0,2 0-5 16,-3 1-11-16,1 0-12 0,1-1 3 15,1 0-34-15,-1-1 4 0,0 0-14 0,1 0-16 16,0 1 9-16,-2 0-12 0,4-2 5 0,-2-1-28 15,2 2 4-15,1 0-3 0,2 0 13 0,0-3-15 16,1 1-16-16,3-7 1 0,7 2 25 0,1-2 1 16,1 1-6-16,1-3-22 0,3 1 17 15,-2-1-25-15,3-1-5 0,-5 2 8 16,8 0 1-16,-5 0 3 0,-2 0 11 0,0 0 13 16,1 2-12-16,-2-1-8 0,0 1 13 0,-2 0-5 15,0 1-12-15,-3 2 0 0,1 2 0 0,-6 0 1 16,-1 0 28-16,-1 1-33 0,-2 0 8 0,0 2-3 15,0-1-13-15,-2 0 21 0,1 1-4 16,-1 1-14-16,0-2-11 0,0 1 11 0,0-2-4 16,1 3 11-16,-3 0-33 0,0-1-9 15,2 0-7-15,-2 0-28 0,0 1-24 0,0 0-19 16,-2 0-42-16,0 1 16 0,1 0-259 0,-3 0-1 16,-2 3 24-16,-8 3 24 0,0 0 21 15,-4 4 18-15,3-3 42 0</inkml:trace>
  <inkml:trace contextRef="#ctx0" brushRef="#br0" timeOffset="326189.4489">12467 5121 439 0,'1'-2'200'0,"1"0"-26"0,1-1 0 0,1 0-34 16,5-7 1-16,1 4-15 0,0-3 2 0,4-1-14 16,0-3-17-16,4 3-13 0,-3 1-6 15,2-4 11-15,2 2-14 0,1 2-29 0,-2-4 30 16,3 1-15-16,1 2 0 0,-3-2-4 15,4 1-10-15,-4-1-1 0,3 0 10 0,-2 1-8 16,-2-1-16-16,0 1 13 0,2 0 6 0,-7 0 17 16,4 1-13-16,-2 2-3 0,3-2-1 15,-2 1 14-15,-5 2 4 0,2 1-26 0,-1-1 2 16,-7 5-17-16,3-3 7 0,-1 2 7 0,-2 0-5 16,2-1-5-16,-5 3 20 0,2-1-13 15,-2 0-6-15,1 0-1 0,1 0-30 0,-2 0 10 16,0 0-1-16,3 2-3 0,-4-2 14 0,1 0-50 15,0 1-9-15,0 1-32 0,-2-2-53 16,0 1-19-16,2 1 15 0,-2 0-201 0,0 0-74 16,0 0 20-16,0 0 51 0,0 0-4 0,0 0 4 15,0-6 27-15</inkml:trace>
  <inkml:trace contextRef="#ctx0" brushRef="#br0" timeOffset="329754.3024">14470 3396 487 0,'15'-12'177'0,"-15"12"-11"0,0 0-26 16,0 0 1-16,0 0-19 0,0 0-8 15,0 0-15-15,12 0-8 0,-12 0-14 0,0 0 0 16,0 0-20-16,0 0 33 0,0 0 7 0,0 0-18 15,0 0-16-15,0-14 9 0,0 14 2 16,0 0-10-16,0 0 0 0,0 0-2 0,0 0-11 16,0 0 16-16,0 0 0 0,0-11-1 0,0 11-29 15,0 0 8-15,25-18 3 0,-23 15-8 16,-2 1 9-16,-2 0-2 0,0 0-8 0,2-2-10 16,-1 2 10-16,-1-1 3 0,-1 0-19 0,1 0 6 15,-2 0-6-15,3 0 2 0,-2-1-6 0,-2-1-3 16,1 4 4-16,0-2-5 0,-2 0-8 15,2-1-4-15,-7-3 2 0,-1-3 3 0,3 3 12 16,3 4-16-16,-1 2 13 0,2-2 1 16,-4 0 14-16,4 0-36 0,-1 2 12 0,0 0-17 15,2 1 8-15,-4-2 15 0,-1 1 3 16,3 0 15-16,-1-1-16 0,0 2-20 0,-2 0 9 16,2 0-15-16,-1 0 16 0,-2 0 15 0,-1 0-21 15,-11 10 10-15,13-7-18 0,-8 1 6 16,4 3 5-16,1 1-3 0,-3-1 12 0,3 2-19 15,-3-1 10-15,2 1-3 0,2 4 2 0,-1-3 6 16,2 0-10-16,0 2 10 0,-3 2-7 16,0 0 17-16,1 0-21 0,1 2-4 15,1 0 2-15,0 0 28 0,3 0-16 16,-4 0 2-16,3 0-16 0,0 1 21 0,-1 0-6 16,3 0-17-16,-2 1 29 0,0-2-17 0,3 1 1 15,-1 1-2-15,-2 2 2 0,4-3 11 0,0 0 1 16,-1 3 6-16,1-2 8 0,-1 2-32 0,-2-1 3 15,3 1 18-15,-1 0-11 0,1-2 22 16,0 0-31-16,1 3-4 0,-1-3 14 0,0 0-7 16,0 0-17-16,0 2 45 0,2-8-21 0,-3 4-10 15,1 2 3-15,2-5 0 0,2 0-3 16,-2-2-2-16,2 0 7 0,-2 6-3 0,2-10 19 16,0 1-11-16,0 3-9 0,0 2 24 0,0-1-26 15,13 8-5-15,-7-7-7 0,-1-3 21 16,4 1 10-16,-2-3 1 0,0-2-28 0,4 3 15 15,2-1-5-15,3 0-4 0,-2-3 32 0,2 0-17 16,1-2 0-16,1 2-12 0,-2-3 29 0,2 0 0 16,-7-2-32-16,5 0 30 0,-3 0-7 15,6 0-17-15,-2 0-6 0,2 0 9 16,1 0 0-16,-3 0 28 0,2 0-35 16,-2 0 14-16,0 0-8 0,11-7 9 0,-18 6-1 15,-2 0 17-15,1 1-20 0,0-2-30 0,-4 2 19 16,1-2 6-16,-1 1 4 0,2 0 20 15,0-1-18-15,-1 1 3 0,0-1-6 0,-1 2-8 16,1-2-8-16,-2 2 23 0,2 0 11 0,0-1-41 16,-3 0 18-16,3 0 6 0,-1 0-6 0,-2 1-10 15,-1 0 14-15,1 0-42 0,0-1-4 16,0 0-34-16,-1 0-42 0,-2-2-30 0,0 1-37 16,2-1 16-16,0-2-167 0,-2 0-113 15,0 5 33-15,0 0 27 0,0-7 10 0,0 0 65 16,0-4-7-16,-12-10 6 0</inkml:trace>
  <inkml:trace contextRef="#ctx0" brushRef="#br0" timeOffset="330336.8136">14051 3896 234 0,'-4'0'179'0,"4"0"-58"0,-2 0-5 0,0 0 40 0,2 0-27 16,-3 0 8-16,3 0-17 0,-1 0-11 15,1 0-13-15,-1-1 5 0,1 1-19 0,1 1-6 16,0-1 26-16,0 0 16 0,1-1-20 16,0 2-28-16,2-1 27 0,0-1-11 0,-1 1-18 15,4 0-4-15,-2-1 16 0,1-1-15 16,1 1-18-16,3 1 18 0,14-9-22 0,-6 5 14 15,2-1-11-15,-4 0-2 0,6 1-1 0,-4 0-1 16,0-2-20-16,2 0 16 0,-4 0-6 16,2 2 17-16,-2-2-3 0,-2 3-18 0,-3 2 12 15,4-4-8-15,-3 2 0 0,-4 0-4 16,1 1 3-16,0-1-23 0,-4 1 4 0,-1 1-3 16,1 1 2-16,-1-2 9 0,0 2-15 0,2-2 3 15,-2 1 25-15,0 0-26 0,0 1-18 16,-1 0 16-16,1-1-15 0,0 0 26 0,1 1-22 15,-4-2 14-15,1 2-1 0,0 0-9 0,1-1 0 16,0 1-21-16,-3 0-32 0,1-2-5 16,1 1-30-16,-2 0-34 0,2 0 10 0,-2 0-211 15,2-2-88-15,-2 0 28 0,3-1 46 0,3-11 23 16,6 0 16-16,0-2 10 0</inkml:trace>
  <inkml:trace contextRef="#ctx0" brushRef="#br0" timeOffset="334319.965">15608 3083 416 0,'0'0'224'16,"0"0"-17"-16,0 0-16 0,0 0-40 0,0 0-33 15,0 0-8-15,0 0-32 0,0 0 18 0,0 0-22 16,0 0-13-16,0 0 12 0,0 0-7 16,0 0 2-16,0 0 3 0,0 0-14 0,0 0 11 15,12 2-20-15,-14 2 5 0,-4 12 16 16,2-2-8-16,-2 0-5 0,0 1-5 0,1 1-1 15,-3 4-3-15,-1-2 5 0,4 1 7 0,0 1-1 16,-1 0-13-16,0 1-1 0,2 2 16 0,-1 4 1 16,-4-2-9-16,4-1 2 0,1 4-21 15,-1-2 12-15,0 2-11 0,-1 1 13 16,-1-2-2-16,4 0 1 0,-2 1-24 0,3-1 13 16,-2-1 31-16,1-1 0 0,0 0 1 0,-2 1-14 15,2-2 13-15,0 1-4 0,-1 0-27 0,1-2-17 16,-3-2 24-16,3 0-9 0,-2-1 2 15,-1 0 17-15,3 1-8 0,-1-5 4 0,0-3-5 16,2-3 3-16,-5 8 0 0,3-7 3 16,3 0-5-16,-1-4-4 0,0 0-16 0,-2 0 29 15,2-1-31-15,-1-1 4 0,2 0-1 0,0-1-3 16,0 1-7-16,0-1-6 0,1 1 32 0,-2-1-27 16,0 0 2-16,2 0-11 0,-1 0 2 15,0-1-3-15,-2 0 9 0,3-2-5 0,0 2 14 16,0-1-2-16,0 0-96 0,0 0-10 15,-2-1-43-15,2-1-39 0,0 0-49 0,2-7 20 16,5-5-249-16,-1 0 34 0,4-4 33 16,-3-4-39-16,1 2 47 0,3-1 24 0,-1-4 29 15,1-1-3-15,-4 0 49 0</inkml:trace>
  <inkml:trace contextRef="#ctx0" brushRef="#br0" timeOffset="334919.5888">15552 3094 602 0,'-2'-2'190'0,"0"-1"8"16,1 2-19-16,-1 0-11 0,0-1-33 0,1 0 14 15,0 1-27-15,0-1 0 0,0 1-15 0,1 0 5 16,-3 0-22-16,3 1-15 0,0-1 20 16,0 0-23-16,0-1 2 0,0 0 10 0,3 1-24 15,1 0-16-15,-2-1 11 0,3-1 11 16,15-1-22-16,0-2 15 0,2 1 0 0,3 0-22 16,1-3 0-16,1 1 5 0,2-1-2 0,3 1-10 15,-6 1 1-15,3 0-9 0,-1 0 1 16,0-2 4-16,0 2-10 0,0-1 8 0,-1-1 18 15,1 1 17-15,1-1-25 0,-3 2-3 16,-1 1-7-16,-4-1 11 0,0 1 43 0,-7 1-25 16,2-2 1-16,-5 3 11 0,-2 3-27 0,-2-4 1 15,-2 2 10-15,-1 1-12 0,0-2-3 16,-1 3 14-16,-1-1-14 0,0 0-3 0,0 0-21 16,0 0-7-16,0 0 0 0,-1 1 0 0,1 0-48 15,-2 0-16-15,1 0-16 0,0 0-32 16,-2 0-22-16,-1 1-27 0,-1 1-27 0,-2 0 17 15,-10 4-281-15,1 2 32 0,0-2 28 16,-4 2 4-16,-2 1 37 0,5-1 35 0,-9 3 0 16</inkml:trace>
  <inkml:trace contextRef="#ctx0" brushRef="#br0" timeOffset="335459.3584">15557 3392 510 0,'-3'2'141'0,"3"0"9"16,-2 1-53-16,-2-1 23 0,4-1-5 0,-1 0 8 15,1 3-32-15,0-2 16 0,0-2 9 0,0 1-16 16,1 1 22-16,1-1-28 0,1 0 15 16,0 1-30-16,1-2 9 0,1 1-9 0,2 0-14 15,0-1 7-15,0 0 11 0,1 0-35 0,4 0 13 16,5 0 1-16,3 0-14 0,2 0 10 16,-2 0-15-16,22-13 3 0,-20 10 3 0,-1 2-3 15,0-6-20-15,0 5 9 0,1-2 2 16,-1 0 1-16,-1-2-17 0,1-1 16 0,6 3-23 15,-4 0-2-15,-3 0 3 0,-2-3-4 0,5 4 23 16,-7 0-14-16,-1 1 2 0,0-1-8 16,-1 0 26-16,-3 1-25 0,-2 1 3 15,2 0-22-15,-4 1 19 0,-1-3-4 0,-1 1 4 16,2 1-9-16,-3 0-4 0,1 1 4 16,-1 0 5-16,-1 0 4 0,0 0-16 0,1 0-4 15,-1-1 23-15,2 1-15 0,-2 0 17 0,0-1-20 16,-3 1 3-16,0 0-6 0,0 0 20 15,0 0-3-15,0 0-14 0,0 0 20 0,6 0-27 16,1 0 1-16,-6-1-25 0,0 0-9 0,0 1-5 16,-1 0-24-16,-1-2-10 0,0 2-79 15,0-1 14-15,-2 1-287 0,2-1 31 0,-2-1 0 16,0 1 31-16,0 1 21 0,0-3 38 16,0 2 1-16</inkml:trace>
  <inkml:trace contextRef="#ctx0" brushRef="#br0" timeOffset="341350.6163">15288 4201 285 0,'0'0'85'0,"0"0"-10"15,-14 0 20-15,14 0-12 0,0 0 10 0,0 0-9 16,0 0-10-16,0 0-10 0,0 0-6 0,0 0 44 16,-15 0-40-16,15 0 2 0,0 13-17 0,0-13 0 15,0 0 21-15,0 0-7 0,0 0-10 16,0 0 9-16,0 0-21 0,0 0 2 0,0 0-12 16,0 0-8-16,0 0 34 0,0 0-37 0,0 0 7 15,0 0-3-15,0 0 30 0,0 0-16 16,0 0-17-16,0 0 30 0,0 0-9 15,0 0-9-15,15 1-8 0,-3-6 8 0,-4 2-13 16,6-3 0-16,1 0 8 0,0 0-8 0,0-1 3 16,-2 2 17-16,2-1-10 0,0-1 1 0,-5 2-6 15,7 0-8-15,-7 0-12 0,0 2 17 16,3-3 0-16,-3 1 19 0,-1 2-9 0,-1-1-4 16,-1-1 3-16,-1 2-10 0,1 2-3 15,-3-1-8-15,1 1-2 0,1-2 13 16,-2 1-1-16,1 0-1 0,-1 2-5 0,0-2-1 15,1 0-3-15,-1 0 2 0,0 2 4 0,-4-1-2 16,4-1-14-16,0 1 27 0,-2 0-24 16,-1 1 20-16,1-2 5 0,1 2-17 0,-2 0 21 15,1-1-19-15,0 0 5 0,-2 1-17 16,1 0 9-16,-1 0 5 0,0 0-7 16,-6 1 16-16,3-2-8 0,2 3-7 0,-3-2-14 15,0 2 7-15,0-2-2 0,0 2 20 0,-1-3-24 16,-1 2 3-16,2 0 19 0,0 0-1 15,-1 1-5-15,5-2 2 0,0 0-8 0,-7 0-6 16,-4 6 9-16,8-6-13 0,-1 1-9 0,2 0 19 16,0 0 11-16,0 1-2 0,-2-1-19 15,4-1 13-15,-2 0-13 0,1 0 11 16,1 0-10-16,0 0 17 0,1 0-13 0,1-2-8 16,-2 1 11-16,3 0 8 0,1 1-17 0,-1-2 7 15,1 1 7-15,1-1-3 0,1-1-6 16,0 1 21-16,-2-1-19 0,-1 0 13 0,1 2-12 15,1-2 16-15,-1 3-17 0,1-1 9 0,-3-1 8 16,0 2-17-16,1-1-19 0,-1 0 8 16,0 0-15-16,0 0-16 0,-2 1 15 0,2-1-33 15,-2 1-6-15,1 0-58 0,0 0 32 16,-1 0 10-16,0 0-105 0,0 1-106 0,0-1-94 16,-2-1 24-16,2-2 21 0,-3 0 8 15,0 2 4-15</inkml:trace>
  <inkml:trace contextRef="#ctx0" brushRef="#br0" timeOffset="366637.402">4232 12395 406 0,'0'-12'211'16,"0"12"-48"-16,0 0 1 0,0 0-23 0,0 0-6 15,0-13-8-15,0 13-3 0,0 0-13 16,14-18-17-16,-13 15 2 0,-1 1-9 0,0 0-9 16,0 0 2-16,0 0-4 0,0 1-8 0,0 0-22 15,2 1 9-15,-2-2-2 0,0 0-5 0,0 1 3 16,0 1-20-16,-1-1 8 0,2 1-8 16,-2 0 2-16,2 0 4 0,-2 2-11 15,1 0-4-15,-1 2 15 0,1 0-20 0,-2 1 21 16,1 2-21-16,-7 9 9 15,1 4-3-15,-4 1 9 0,1 4 3 0,0-3-8 16,0 2-3-16,-1 0-15 0,-2 1-2 16,1 2 22-16,-1-4-25 0,-1 7 7 0,1-1 14 15,0 3-19-15,0 2 13 0,-3-2-12 0,2 3 0 16,-4-1 5-16,4 2-1 0,-2 1-5 0,2 2-11 16,-2-3 9-16,1-1-2 0,-2 0 0 15,5 1 19-15,-3-4-8 0,3-1-20 0,0 0 21 16,1-3 11-16,2-2-20 0,-3 1 10 0,3-1-3 15,-1-1-6-15,3-1-4 0,0-1 17 16,0-5-15-16,3-1 9 0,2 0-13 0,1-8 12 16,1-9 5-16,0 10 18 0,0-2-1 0,16 10-22 15,-6-12 33-15,4 2-24 0,5-4 11 16,-8-4-15-16,6 0 28 0,5 0-24 0,7 0 8 16,29-12-22-16,-29 8-12 0,3 0 14 15,2 1 12-15,-5-3-6 0,0 1-4 0,4 1-7 16,-5-2-7-16,-1 3 10 0,-3-2-3 15,1 2 20-15,-7 1-14 0,-4 0 10 0,-6 0 24 16,0 0-11-16,2 2-13 0,-3-2-18 0,-2 1 10 16,0 1-5-16,-1-2-10 0,1 1-4 0,-5 1 18 15,0 0 6-15,0 0-21 0,7 0 43 16,-7 0-21-16,0 0-22 0,6 0-22 0,-6 0 7 16,0 0-30-16,0 0-32 0,11-3-34 15,-9 1-21-15,-2 2-44 0,0-3 17 0,0 0-275 16,0 0 22-16,1-2 57 0,0-1 17 0,3-8 25 15,2-2 14-15,3 0-14 0</inkml:trace>
  <inkml:trace contextRef="#ctx0" brushRef="#br0" timeOffset="367254.2176">5310 12104 715 0,'0'-2'214'0,"0"-2"-21"0,1 1-20 16,-2 1-30-16,2 0-16 0,-2 1-8 0,-1 1-2 16,-1 0-32-16,0 1 6 0,-1 2 4 15,-9 4 5-15,2 3-1 0,-1 1-10 0,-2 2-10 16,1 2-18-16,-1 1 26 0,-2 3 2 16,-1 2-20-16,4-3-11 0,0 5 13 0,-1 0 4 15,1 4-24-15,-2 1 21 0,1 0-2 16,-5 2-12-16,6 1-16 0,0 2 14 0,-1-2 16 15,5 3-42-15,-6 0 22 0,3 1-20 0,-4 0 7 16,7 5 7-16,-2 0-26 0,0 1 32 16,2 3-19-16,2 0 5 0,-1 2 28 0,1-2-50 15,1 2 21-15,2-1-13 0,2 0 1 16,0-1-20-16,-1 0 8 0,3-24 11 0,0 11-4 16,0 4-24-16,11 41 7 0,-5-38 6 0,1-2 12 15,0-2 16-15,1-2-29 0,2 2 14 16,2-2-7-16,2-3 6 0,2-1-26 0,-2-2 9 15,1-1 8-15,0-1-6 0,1-4-8 0,2-2-17 16,-1 0 19-16,3-2 4 0,1 0-7 0,0-4 30 16,0 0-14-16,4-2-24 0,-4-3 9 0,1-3-31 15,-1 1-11-15,2-5-36 0,-12 0-23 16,5 0-29-16,19-16-51 0,-16 4 9 0,1-2 17 16,-2 0-240-16,-2-4-13 0,2-6 18 0,-4-2 14 15,5-2 25-15,-3-1 20 0,0-2 39 16,0-1 7-16</inkml:trace>
  <inkml:trace contextRef="#ctx0" brushRef="#br0" timeOffset="367951.9119">5717 12606 474 0,'0'-9'265'16,"-1"3"-45"-16,0 1-33 0,1 2-11 0,-1-2-10 16,-1 0 4-16,2 1-37 0,0 1-9 0,2 1 7 15,-1-3-27-15,2 2-19 0,-3 3-11 16,0 0 12-16,8-10-17 0,4 0-16 0,1 1 8 15,0-2-17-15,3 5-10 0,4-3 23 0,0-3-23 16,1 2 3-16,0-3 1 0,2 4-21 16,-2-4 16-16,3 2 2 0,-1-3-33 15,-1 3 13-15,-2-6 9 0,-2 4-10 0,3-3-16 16,0 1 11-16,-4-1 0 0,2 0 5 0,-5 1 17 16,-2-2 4-16,0 2-23 0,-1-2 19 15,-1 2-3-15,-2-1-6 0,-3-1-6 0,-1 1 9 16,-2 5 4-16,-2 4-6 0,0-1-5 0,0-1-8 15,0 1 17-15,0 1 8 0,0-1-24 16,-11-13 22-16,3 7-24 0,3 6 1 0,-3-4-9 16,-3 3 16-16,4 4 15 0,-3 2-16 0,3-1-5 15,0 3 11-15,1 1-19 0,6 0 7 0,-8 0-6 16,-13 12-1-16,6-4 19 0,2 4-28 16,0-2 48-16,1 5-28 0,0-2 6 0,0 8-7 15,0 0 28-15,-1 1-30 0,3 2 1 0,1 0 3 16,2 3 14-16,-1 1-16 0,2 2 14 15,0 2 10-15,0 0-39 0,1 1 29 0,0 1-13 16,1 2-4-16,1 0 10 0,3-18 4 16,0 8-24-16,0 8 20 0,0 2-4 15,0 2-10-15,0 3 10 0,-11 41-11 0,7-43 8 16,-1 0-7-16,-2 1 29 0,3-1-5 16,-4 0-40-16,0 0 14 0,-3 0-2 0,0-4 11 15,1-2 4-15,-2-2-29 0,2-1 7 0,-1-3 34 16,-1-2-35-16,-1-1 42 0,1-3-28 15,0 1 2-15,1-1-47 0,0-2-16 0,3-1-31 16,0-4 3-16,1-8-26 0,-1 0-57 0,2-1 15 16,1-5-144-16,5 0-139 0,0 0 24 0,-16-18 20 15,11 3 64-15,-1-7-28 0,2-1 34 16,0-3 30-16,-1 1 31 0</inkml:trace>
  <inkml:trace contextRef="#ctx0" brushRef="#br0" timeOffset="368235.1173">5600 12871 449 0,'9'-11'247'0,"0"1"-28"16,4 0-7-16,1 2-34 0,2 0-9 0,1 0-14 15,2 1-1-15,3 4-31 0,1-3-1 0,4 1-21 16,-1-1 7-16,3 1-23 15,2 0-11-15,0 1 8 0,-3 0-4 0,3-1-18 16,-2-2-7-16,3 4-11 0,-1-4 10 0,-5 1-26 16,2 2 3-16,-3-4-2 0,-2 3-11 0,-1-3-9 15,2 1-23-15,-2-1-47 0,-6-4-31 16,4 3 10-16,-2-7-176 0,-1 2-141 0,0-2 58 16,2-2 8-16,0 2 5 0,-1-1 60 15,-1 0 6-15</inkml:trace>
  <inkml:trace contextRef="#ctx0" brushRef="#br0" timeOffset="368668.1433">6740 12096 522 0,'-2'-5'271'0,"1"-1"-34"15,-2 2-16-15,0 1-13 0,-1 0-36 0,1 0-12 16,-2 2-32-16,0 1-7 0,-1 1 6 0,-9 5-19 16,-2 3 32-16,-2 1-17 0,2 3-12 15,-1 4-8-15,1 2-17 0,2 1 16 0,3 3-2 16,-1-1-4-16,-1 4-31 0,0 1 24 0,3 3-4 16,-2 4 4-16,1-1-26 0,3 1-5 0,-1 2-5 15,0 1-3-15,2-2-6 0,2 1-9 16,-1 0 19-16,3 0-5 0,-1 2 1 0,4 0-5 15,-1 0-4-15,2 1-29 0,0-2 21 16,0-17-24-16,0 8 27 0,0 6-5 0,0 1-2 16,11 38-16-16,-8-36-2 0,3-1 1 15,-3-3 6-15,5 1 0 0,-2-1-13 0,3-3 11 16,2-2 0-16,-4-2-12 0,5-2 0 0,-1 0-2 16,3-2 10-16,2-3-19 0,1-2-5 15,0 1-65-15,1-1-23 0,0-7-20 0,1-1-24 16,0-3-28-16,3-4 15 0,-12-2-151 0,24-10-116 15,-11-1 33-15,-3-4 26 0,1-5 25 16,-2-1 24-16,2-4-20 0,-2-3 50 0,-4 2 10 16</inkml:trace>
  <inkml:trace contextRef="#ctx0" brushRef="#br0" timeOffset="369051.1994">6877 12665 373 0,'-3'-18'278'0,"-1"3"-31"0,-1-2-10 0,2-1-15 0,2 2-27 16,1 1 8-16,0 15-24 0,0-10-10 15,0 0 2-15,0-2-39 0,14-13-23 0,-5 14 8 16,0 4-16-16,3-1-30 16,1 3 10-16,-2 3-20 0,11 1 6 0,-13 1-2 15,8 0-16-15,20 16 9 0,-12-6 8 0,-5 7-15 16,-2-2 13-16,0 0-26 0,-1 5 17 0,-4 2-38 15,1-1-8-15,-5 1 15 0,-2 4 10 16,-1 2-22-16,-2 0 45 0,-4 2-28 0,0-16 1 16,0 8-16-16,-17 24 7 0,7-22 7 0,-4 0-28 15,-1-1 18-15,-2 1 5 0,0-1 4 16,-1-3-25-16,0 0 13 0,-1 1 1 0,1-4 1 16,-2 1-15-16,2 0-19 0,-3-1 1 15,4-3-15-15,0-3-9 0,2-3-17 0,6-1-29 0,1-2-11 16,4-4-37-16,1-1 15 0,3 0-158 15,0 0-125-15,-3-14 29 0,8-5 27 0,2-6 22 16,4 1 24-16,1 0 18 0,2-1 13 16,2-2-15-16</inkml:trace>
  <inkml:trace contextRef="#ctx0" brushRef="#br0" timeOffset="369368.1171">7313 12534 269 0,'10'-12'327'0,"-2"0"-13"0,-2 3-30 0,-2 1-22 16,-1 2-48-16,0 2-15 0,-2-2-12 0,0 4-23 16,-1-1-13-16,0 3-12 0,-2 0-5 15,1 3-17-15,-3 0-13 0,-4 6-6 0,-5 4-4 16,-1 2 1-16,0 3 6 0,-4-1 0 0,2 1-26 16,-1 1 1-16,0 1-7 0,2 3-9 0,0 0-10 15,0 3 2-15,4-1-26 0,-2 2 3 16,2-1-14-16,5 0 31 0,0 2 14 0,1 2-4 15,2 1-39-15,3-1-2 0,0-17 0 16,0 9-13-16,0 1 39 0,16 25-2 0,-9-25-9 16,2-2-28-16,1-4 1 0,1 1 18 0,1-3-31 15,0-2-20-15,0-2-27 0,1-3-42 16,-4-3-25-16,7-3-77 0,-8-2 20 0,0 0-250 16,18-8-9-16,-9-2 29 0,0 3 30 15,2-1 21-15,-2 1 27 0,1-1 21 0,-1 2 16 16</inkml:trace>
  <inkml:trace contextRef="#ctx0" brushRef="#br0" timeOffset="369667.6601">7655 13062 373 0,'4'-1'354'16,"-2"-1"-55"-16,0 1-17 0,-1 1-36 0,1 0-5 15,0 0-6-15,-1 1-49 0,0 2 15 16,1-1-45-16,-2 3-3 0,1 1 19 15,-2 2-14-15,-1 8-16 0,2-7-5 0,0 5-10 16,0 3 5-16,-9 20-41 0,6-16 15 16,-3-2-24-16,3 2 14 0,-1 0-9 0,-1 2-9 15,0-4-21-15,1-3-8 0,1 1-4 0,-1-3-5 16,-1 3-11-16,4-9-3 0,-1 3-54 0,1-3 0 16,0-2-16-16,1-6-37 0,0 0 4 15,0 7-29-15,0-7-15 0,0 0-10 16,-1 11-10-16,2-12-13 0,0-1 14 0,1-4-97 15,0-10-85-15,4-8-109 0,-3-2 41 0,-2-2 31 16,-1 12 43-16,0-9 6 0,0-5-7 0,0 0 1 16</inkml:trace>
  <inkml:trace contextRef="#ctx0" brushRef="#br0" timeOffset="369783.8918">7593 12996 359 0,'-6'-21'234'0,"2"3"-27"0,-1 1-34 0,-3 3-24 16,3 0 5-16,2 2 16 0,-2 2-33 0,2 2-10 15,0 1-24-15,0 0-4 0,1 3-18 16,-1-2-8-16,1 3-18 0,0-2-41 0,0 1-19 15,2-1-36-15,-2 0 3 0,1-1-272 0,0 0-59 16,0 2 53-16,1 4 12 0,0-6-39 16</inkml:trace>
  <inkml:trace contextRef="#ctx0" brushRef="#br0" timeOffset="370217.5092">7888 12366 299 0,'4'-1'317'0,"0"2"-64"0,2-1-27 0,6 6-16 15,1 3-17-15,1 3-9 0,2 3-8 0,-1-1-12 16,0 5-29-16,0 2-31 0,-2 0 5 15,5 3 9-15,-2 2-32 0,0-1 3 0,2 6-23 16,-2 2 7-16,1 2-15 0,-4 1 9 16,3 4-12-16,-4 0-11 0,-1 3 22 0,1 3-27 15,-1 0 0-15,1 1 4 0,-4 2-10 0,0-2-5 16,-1-1 1-16,-2-2-13 0,0 2-4 16,1-1 6-16,-1-6 3 0,-5 1 15 0,0-22-9 15,0 11-6-15,-12 34-12 0,3-31 35 16,-1 2-25-16,-6-6 12 0,-1 0 0 0,0-5-17 15,-2-2-2-15,0-3 10 0,-1-1-15 0,1-2 24 16,0 0-26-16,1-9 15 0,2 7-14 0,2-7-34 16,4-6-30-16,-1 1-31 0,11-1-50 15,-7 0 12-15,-11-17-207 0,12 2-95 0,4-4 31 16,1-5 25-16,1 11 40 0,0-7 21 0,15-28-37 16,-6 12 2-16</inkml:trace>
  <inkml:trace contextRef="#ctx0" brushRef="#br0" timeOffset="370636.1646">8711 12884 409 0,'0'-3'287'0,"0"-3"-43"0,0 3-12 16,0-1-46-16,0 1-16 0,0-1-9 15,1 2-12-15,1 1-15 0,-1 1 1 0,2-2 15 16,2 1-45-16,1 0-7 0,1 0 0 0,1 2-7 16,2-1 11-16,6 0-30 0,3 0 13 15,3 0-20-15,2 0-6 0,1 0-16 16,1 0 7-16,26 10-5 0,-28-9-10 0,1 2 19 15,-1-2-6-15,-2 1-6 0,-2-1-6 0,-4-1 8 16,3 0-4-16,1 1-6 0,-4 3 0 16,-5-3-4-16,-1-1-8 0,-10 0-6 0,7 0 39 15,0 0-39-15,-7 0-10 0,9 0 3 0,-2 0 5 16,0 0 0-16,-1 0-26 0,-6 0-37 16,9 0-50-16,-9 0-50 0,26-13 13 0,-10 6-237 15,-4-4-58-15,0-5 15 0,1 0 47 16,0-2 31-16,1-1 4 0,1-1 21 15,-1 1-10-15</inkml:trace>
  <inkml:trace contextRef="#ctx0" brushRef="#br0" timeOffset="370987.0786">9485 12380 516 0,'2'-6'310'15,"0"1"-38"-15,-2 1-38 0,1 1-29 0,0 0-9 16,1 2-8-16,1 0-31 0,0 1-3 16,1 1-24-16,1 0-4 0,0 4-9 0,8 4 0 15,1 3-38-15,0 3 5 0,1 0 22 16,0 2-26-16,0 3-22 0,0 0 7 0,1-1 20 16,-1 1-36-16,0 1 12 0,1-1-6 0,0 0 13 15,-1 2-43-15,1-1 14 0,0 3-12 16,0 1 23-16,-1-2-26 0,4-1 19 0,-6 2-15 15,1-3-15-15,-1 0-5 0,2-3 8 16,1 3 2-16,-4-2-11 0,1 0-10 0,0 0 6 16,-4-4-4-16,3 0-19 0,-1-2-2 0,-1-2-25 15,1-1-17-15,-4-4-30 0,3 0-27 0,-6-3-43 16,4-2 15-16,-8-1-214 0,10 0-56 16,10-15 16-16,-4 4 36 0,-5-2 54 0,-1-6 4 15,3-2-22-15,-3-1 47 0</inkml:trace>
  <inkml:trace contextRef="#ctx0" brushRef="#br0" timeOffset="371349.5759">10170 12426 383 0,'2'-6'321'16,"-1"2"-61"-16,0-1-31 0,-1 2-14 0,0-2-25 15,2 2-2-15,-2 0-18 0,0 3-20 16,0 0 28-16,0 1-37 0,-2 3 25 0,0 0-46 15,1 2 42-15,-3 10-43 0,-2 1-2 0,-1 3-10 16,-3 0-14-16,1 4 4 0,-2 0 1 0,-1 0-35 16,1-1 14-16,2 0-8 0,-7 3-7 15,2 0-6-15,-2 1 29 0,-2 1-21 0,1 3-1 16,-3 1-11-16,1 3 1 0,-2-2-10 0,-1 4-11 16,1-1 0-16,0-1 12 0,-2 0-4 15,2 3-5-15,-1-5-13 0,1 1-13 0,-2-2 8 16,3-2 0-16,1-1-12 0,1-1 0 0,1-3-24 15,-1-2 19-15,3 1 2 0,3-4-2 16,-2 0-8-16,3-1-3 0,1-5-60 0,3-1-8 16,0-1-22-16,1-3-29 0,3-5-32 0,1-1-37 15,2-3 17-15,5 1-191 0,-1-5-59 16,1 2 18-16,11-12 16 0,-1 0 24 0,4-3 26 16,1-4 74-16,3-4-49 0</inkml:trace>
  <inkml:trace contextRef="#ctx0" brushRef="#br0" timeOffset="371718.2877">10531 12831 651 0,'2'1'300'15,"0"-1"-40"-15,0 0-30 0,0 1-3 16,-1 3-2-16,1-1-29 0,-1 2-27 0,0 0 11 16,2 13-25-16,-1-3 12 0,-2 5-8 0,0-9-46 15,0 4 20-15,0 5-2 0,0 3-15 16,0 1-12-16,0 1-11 0,0 1 15 0,-14 26-3 16,11-24-9-16,-1-2-37 0,0-1-6 0,-1 2-6 15,0 2-4-15,1-7-4 0,1 1 1 16,-1-2 18-16,0-3-14 0,2-1-3 0,-3 0-5 15,3 0-2-15,2-11-10 0,0 2-3 16,0-1 10-16,0 0-23 0,0-1-2 0,0-6-77 16,0 7 0-16,0-7-49 0,0 0-23 0,-5 5-43 15,7-8-43-15,0-3 21 0,1-9-230 0,1-5 6 16,-1-4 24-16,1-4 30 0,-1-2 36 16,1-5 18-16,-1-3 19 0,4-2 53 0</inkml:trace>
  <inkml:trace contextRef="#ctx0" brushRef="#br0" timeOffset="371908.289">10488 12672 816 0,'-1'-6'290'16,"-2"2"-38"-16,3 0 2 0,0 0-57 0,0 0 5 16,0 1-30-16,-1-1-33 0,2 1 5 15,-1-1-7-15,0 2-53 0,0 1-26 0,0-2-28 16,3 0-45-16,-3 1-31 0,1-1-69 15,-1 3 11-15,0 0-267 0,0 0-19 0,8-11 62 16,-6 8 22-16,1 1-30 0,1-2 68 0</inkml:trace>
  <inkml:trace contextRef="#ctx0" brushRef="#br0" timeOffset="372535.1695">11124 12122 244 0,'1'-3'349'0,"2"2"-40"0,-1-2-39 16,3 2-38-16,-2-1 13 0,-2 0-33 15,1 0-18-15,1 0-30 0,3 2 15 0,-1 0-43 16,2 1-13-16,1 0 27 0,1-1-54 0,14 12 23 16,-8-4-33-16,2 3 11 0,1 1-19 15,1 2 23-15,-2 2-3 0,-1 2-8 0,1 1 1 16,-2 2-8-16,-1 2-10 0,-3 2-15 16,2 2-28-16,-1 5 5 0,-2-3 8 0,-1 4-6 15,0 0 21-15,-3 5 5 0,0-1-18 16,-3 5 18-16,1 0-21 0,-2 2 20 0,-2 3-17 15,2 1 5-15,-2 2-28 0,0-25 18 0,0 13-37 16,0 7-7-16,-13 55 1 0,7-50-11 16,-3 0 3-16,1 4 52 0,-3-3-7 0,-1-4-13 15,-2 1-12-15,0-1 0 0,0-2 1 0,-6-2-1 16,2-3-8-16,-1-1 0 0,-6-5 0 16,0-2 11-16,-4-2 10 0,-1-4-32 0,-1-2 8 15,-3-3-1-15,-5-2 1 0,2-4-8 16,0 0 9-16,1-1 27 0,0-2-8 0,2-1-12 15,3-3 0-15,0 1-2 0,4-1-10 16,2 0 8-16,0 3-5 0,1-5 24 0,1 3-19 0,5 1-3 16,0-3-11-16,2 0 30 0,0 1-19 15,2 1 3-15,0-3-7 0,5-2-6 0,2 0 1 16,1-1 28-16,0 0-28 0,2-1 6 0,1 1-8 16,0-3 0-16,1 2-62 0,0-2-10 15,-1 0-27-15,3 0-27 0,0 0-49 0,0 0-29 16,-12-14 18-16,9-1-255 0,0-4-14 15,-1-2 35-15,-2 1 27 0,3-5 25 0,-1-7 27 16,-1 3 16-16,-5 3-9 0</inkml:trace>
  <inkml:trace contextRef="#ctx0" brushRef="#br0" timeOffset="374034.3179">2926 11822 467 0,'0'0'229'0,"0"0"-2"0,13 0-14 0,-13-13-2 16,0 13-23-16,23-16-17 0,-19 15-23 0,-2 0-7 15,1 1-27-15,0 0-17 0,-1-1-4 16,-1-2 8-16,1 3-17 0,0 0-28 0,0 0 15 15,0 0-22-15,-2 0 4 0,0 2-2 0,-2-1 12 16,0 2-21-16,-8 7 7 0,-4-1-11 16,-4 1 3-16,4 5 1 0,-8-2-1 15,1 2-14-15,1 0 21 0,-4-4-9 0,-1 6-8 16,2 1 5-16,-3-1-2 0,-2 1 19 0,-1 1-17 16,-2 2-21-16,1-1 14 0,-3 0-9 0,-1 3 26 15,0 0-46-15,2-1 21 0,0 2 1 16,1 1-19-16,-2-2 23 0,0 2-12 0,1-3 8 15,0 1-8-15,1 1-5 0,1-2 19 16,-2 2-11-16,4-2-9 0,-2 0 0 0,3-2 3 16,1 0-16-16,1-2-3 0,3 0 8 0,3-2 10 15,-2-1-18-15,3 2 13 0,2-4-8 0,2 0 14 16,3 0-17-16,4-2 11 0,3-3 8 0,-1 1-25 16,1-1 9-16,4-4 12 0,0-4-3 15,0 0-2-15,14 25 10 0,3-15-9 0,2 1-5 16,5-6-6-16,1 3 29 0,2 1-9 15,1-2-21-15,-1 0 37 0,1 2-38 0,1-2 18 16,1-1-8-16,1 2 19 0,-2-1-15 0,3 2 11 16,-2 0-19-16,2 0-14 0,-2-1 10 0,1 3 6 15,-2-3 11-15,-2 4-14 0,-2-1 10 16,0-1 2-16,0 0-5 0,-3 2-19 16,3-1 13-16,-7 1 24 0,1-3-21 0,-5 2 10 15,-1-1-27-15,-1 5 6 0,-2-7 5 16,-5 3 12-16,0-3 10 0,-3 1-34 0,-1-1 21 15,-1-8-1-15,0 11 23 0,-14 13-5 0,3-8-26 16,-1 1-13-16,-2 1 10 0,-4-1 41 16,-3 0-40-16,0 0 0 0,-2 2 6 0,-6-2-11 15,0 2 25-15,-1 1 9 0,-1 0-10 0,-4 2-12 16,3 0 3-16,-9-1-1 0,0 2 18 0,-2 1-6 16,-1-3-21-16,2 2 17 0,-1 1-10 15,1-3-8-15,4 3 12 0,1 0 12 0,1-2-30 16,3 0 44-16,2 0-41 0,2 0 0 0,4-1 40 15,3 0-54-15,1 1 24 0,3 2 10 16,2-2-9-16,-2-1 19 0,5 2-9 0,0 0-4 16,6-3-10-16,2 0 2 0,3-2 13 0,0 3-39 15,0-5 35-15,2-7-2 0,11 10-9 16,1-6 34-16,0 0-37 0,6-1 17 0,2-2 6 16,3 1-14-16,2-6 16 0,8 0-12 0,-3-3 7 15,4 2-35-15,5-3 28 0,-2 0 4 16,1 0-3-16,2-1-1 0,-20 0-34 0,8 0 35 15,9 0-12-15,-1 0 18 0,0 0-30 16,1 0-8-16,0 0 18 0,0 0 21 0,-2 0-13 16,0 0 10-16,0 0 15 0,-1 0-19 0,-2 0 16 15,-2 0-28-15,-3 0 19 0,23-10-12 0,-35 9-6 16,-6 1-16-16,0 0 27 0,0 0 1 0,-2 0-12 16,1 0-25-16,-1 0-8 0,-7 0 2 15,8 0-38-15,-8 0-4 0,6 0-31 0,1 2-62 16,-9-1 15-16,-4-1-165 0,-13 6-113 0,-5-1 30 15,-4 1 30-15,1 0 11 0,-4 1 49 16,-3 2 25-16,-7 2-2 0</inkml:trace>
  <inkml:trace contextRef="#ctx0" brushRef="#br0" timeOffset="374554.1132">1674 14452 623 0,'-2'0'246'16,"2"-2"-11"-16,-1 1-52 0,2 0-17 0,-1 1-7 16,-1 1-21-16,1-1 7 0,1 1-23 15,-1 1 13-15,0-1-15 0,0 4-7 0,1-3-14 16,0 3-20-16,0 1-6 0,-1 0 18 16,0 1-16-16,1 2-4 0,-1 0 32 0,0 4-14 15,0 5-29-15,0 0 12 0,0 2-25 16,0-1 11-16,-9 20-35 0,5-20 29 0,1-1 1 15,-1 1 0-15,0-2 19 0,-1 1 1 16,1-2-52-16,-1 2 43 0,4 0-35 0,-4-4 0 16,0-4 35-16,3 2-66 0,0-4 26 0,-1-2 13 15,1 1 2-15,-1-2-29 0,-1 10 3 16,2-7 14-16,-3-1-4 0,5-3-10 0,-2 0 16 0,0 0-10 16,2-1-21-16,-1 1 0 0,0-3 0 15,-2 2 6-15,1-2-13 0,2 2 9 0,0-3 8 16,-1 2-4-16,0-1-42 0,-1-1-22 0,2 0-15 15,0 0-47-15,0 0-32 0,-4-15 14 16,4 8-171-16,-2-11-119 0,-2-2 1 0,2-6 46 16,0-1 40-16,0 0 14 0,2 6 22 15,-1-2-63-15</inkml:trace>
  <inkml:trace contextRef="#ctx0" brushRef="#br0" timeOffset="443048.6495">17043 12603 227 0,'-16'0'98'0,"-12"-22"-29"16,20 19 17-16,0 2-13 0,8 1 27 15,-9 0-13-15,2 0-9 0,0 0 30 0,7 0-13 16,-11 0-11-16,5 0-1 0,6 0-13 15,-7 0-23-15,7 0 28 0,-17-11-30 0,13 11 52 16,1 0-22-16,-1-1-26 0,1 0 31 16,0 1-3-16,-1-2-9 0,2 2-1 0,0-1-26 15,-1 1 18-15,1-1-24 0,2 1 23 16,0 0-12-16,0-1-2 0,0 1-15 0,0-1 22 16,2 1-18-16,-2 0 9 0,5-1-1 0,-2 0-2 15,2 0-2-15,1-1-8 0,14 1 16 16,-2-1-27-16,3-1 8 0,0 0-2 0,0 2-4 15,-1-1 16-15,1 1-1 0,-3 0-8 16,3-3-3-16,0 3-14 0,-2 0 13 0,-1 0-1 16,1 0-19-16,-1-1 23 0,-2 1-22 0,-10 1 2 15,3 0 9-15,0 0 8 0,4 0-19 16,2 0 4-16,13-10-1 0,-19 10 13 0,1-2-3 16,-2 1 5-16,-2 1-17 0,0-1 12 0,1 1-20 15,-3-2-19-15,0 1-6 0,0 0-17 16,-1 1 1-16,-3 0-6 0,0 0-30 0,0 0-23 15,0 0 9-15,0 0-48 0,5 11-72 0,-7-8-113 16,-2 1-15-16,-8 5 9 0,4 0 8 16,-2 1 35-16</inkml:trace>
  <inkml:trace contextRef="#ctx0" brushRef="#br0" timeOffset="443450.5916">17010 12906 532 0,'-2'0'195'0,"3"1"-16"0,0-1-3 16,2 0-32-16,0 0-25 0,1-1-3 0,1 2-13 15,1-2-13-15,1 1-8 0,14-1-3 0,-11 1-22 16,6 0 12-16,2 0-19 0,26-9 12 15,-17 6-24-15,-4 1 9 0,4-2-6 0,1 1-14 16,2 2 1-16,-2-4-1 0,2 0-21 0,-1 4 25 16,-1 0-9-16,2-4 16 0,-3 3 1 15,-1-2-12-15,3 1 11 0,-6-5 6 0,0 4-10 16,-2 0 3-16,-5 0 18 0,2-1-7 0,-1 2-11 16,-1-1 21-16,-6 1-31 0,1 1 7 15,-3-2-1-15,-2 2-4 0,-1 0 7 0,0-1-4 16,2 3-6-16,-4-1-9 0,1-1 1 15,1 1 13-15,0-1-5 0,0 1-6 16,0 0-14-16,0-1-23 0,-1 0-9 0,0 0-17 16,-1-2-31-16,2 4 8 0,-3-2-157 0,3-3-153 15,-1 3 2-15,11-8 29 0,-2 0 3 16,2-1 20-16,2-5-24 0</inkml:trace>
  <inkml:trace contextRef="#ctx0" brushRef="#br0" timeOffset="444564.0525">20360 10896 343 0,'2'-10'259'0,"1"-6"-52"0,0 0-19 0,-3 9-5 16,0-4-21-16,0-1-14 0,0-1 9 15,0 1-18-15,0 2-32 0,0 0-1 0,0 2 2 16,0-1 3-16,0 2-18 0,0-1 9 0,0-2-29 15,0-3 15-15,0 2-26 16,0 1-6-16,0 3 3 0,-12-7-10 0,11 10-22 0,-2 0 13 16,0 0-7-16,-2 0 12 0,0 1-28 15,1 2 8-15,-2 0 18 0,0 1-35 0,0 0-3 16,-3 0 32-16,-12 11-12 0,4-4-4 0,4 6-11 16,1-2-1-16,1 5-3 0,-3 1 6 15,-2 0 1-15,5 0 7 0,-2 2-31 0,1-1 15 16,-1 3-9-16,3 1-1 0,-1 0 5 0,1 2-4 15,0-2 18-15,0 3-10 0,0 0-4 16,0-2 3-16,2 4-1 0,1 0 4 0,-1-3 21 16,4 4-14-16,-3 1-1 0,5 1 10 15,0 3-18-15,-1-4 10 0,2 4-3 0,1-16 10 16,0 8-10-16,0 4 10 0,0 2 9 0,0 2-20 16,12 34 5-16,-6-28 5 0,2-2-7 0,0 3 8 15,0-1 1-15,-1 0-25 0,2 1 2 16,-1-1 4-16,4 3 0 0,-1-2 4 0,-2 1 27 15,1 1-19-15,1 1-7 0,-1 1 21 16,2 1-29-16,-1 1 11 0,-1 5 8 16,-1-2-17-16,6 0 7 0,-6 1 7 0,1 0 13 15,-1 0-7-15,-3 0-3 0,3 1 5 0,-2 0-1 16,1 0-22-16,-1 1 10 0,-2 1-2 0,0 1 13 16,-2-1-23-16,1 1 34 0,-1 0 4 15,0 1-24-15,-1-2-14 0,-2-27 21 0,0 14-26 16,0 6 24-16,0 2-5 0,0 2-13 0,0 2 27 15,0-2-1-15,-10 51-17 0,5-51 35 0,1 0-37 16,-1-1 21-16,-1 0-22 0,-5-1 11 16,3-1-11-16,-3 0 20 0,-1-2 7 0,2-2-36 15,-2-1 0-15,-1-1 2 0,-2-2 9 16,0 1 21-16,-3-3-15 0,-2 0-16 0,-1-4 0 16,-2-3 43-16,0-1-7 0,-3-2 12 0,-2-1 3 15,-1-3-11-15,-2-1 28 0,0 1-17 16,-1-6 9-16,1-1 20 0,0 1-22 0,1-3 8 15,1-1-16-15,3-2 9 0,-3-4-11 16,4 0 4-16,3 5 4 0,2-6 0 0,4 1-12 16,-1-4 15-16,4 2 1 0,2-2-18 0,3 0-4 15,1-3-6-15,2 0-10 0,1 0 10 16,-1 3-8-16,5-3 0 0,0 0-1 0,0 0-15 16,-9 0 0-16,3 0 3 0,6 0-7 0,-9 0 3 15,2 0-7-15,7 0-3 0,-8 0-34 0,0 0 3 16,1 0-78-16,0 0-50 0,-12 8-35 15,4-2-35-15,4-1-50 0,1-1 28 0,5-2-235 16,-2-1 35-16,7-1 35 0,-12-23 18 16,9-1 28-16,3 8 33 0,0-10 36 0,10-35-18 15,2 21 9-15,2-5 1 0</inkml:trace>
  <inkml:trace contextRef="#ctx0" brushRef="#br0" timeOffset="445629.6933">21223 11696 419 0,'14'-13'243'0,"-14"13"-48"15,0 0-32-15,0 0-9 0,0-14-19 0,22-1-22 16,-21 14-5-16,0-1-17 0,1 2-18 16,-2 0 0-16,3 2-20 0,-2 2 16 0,0 0-18 15,0 2-11-15,1 1 43 0,-1 13-21 0,0 1 11 16,-1-11-22-16,0 6 19 0,0 5-13 0,-12 25 7 15,7-17-5-15,-2-2-6 0,-4 2 10 16,-2-1 4-16,4 2-12 0,-2 1-6 16,-1-4-5-16,-1 3 2 0,-1 1-11 0,0 0 15 15,-3 1-13-15,3-1 17 0,-1-2-10 0,0 4-2 16,-2-3 3-16,2 1 9 0,1-3-14 16,1-2 9-16,1 2-26 0,-1-2 19 0,2-1-13 15,0-1 10-15,2 4 5 0,-2-4-28 0,1 0-5 16,1-3 18-16,3-1-28 0,-1 0 19 15,3-4-2-15,-1 1 0 0,3-4 0 0,1-1-1 16,1-12-10-16,0 8 7 0,0 1-22 16,14 11 2-16,-3-12 27 0,4 1-13 0,0-2 15 15,6 1-22-15,3-4 11 0,2-4 7 16,-2 2-23-16,7-2 35 0,-16 0-25 0,9 0 13 16,6 0 8-16,0 0-19 0,32-12-20 0,-32 9 35 15,0 0-27-15,-1-2 34 0,0 5-32 0,-1-2-15 16,-4-2 11-16,-13 4-4 0,5 0 20 15,1 0 1-15,-2 0-15 0,-4 0 13 0,10-9-10 16,-15 8-14-16,0 1 26 0,-2-1 13 0,0 0-27 16,-1 0 24-16,1 1-25 0,-2 0-5 15,0-1 5-15,0 1 13 0,-2 0-17 0,0 0-22 16,2 0-11-16,-2-2-24 0,-2 4-37 0,0-2-55 16,-1 1 16-16,-2-1-190 0,2 0-104 0,-2-1 47 15,2-4 19-15,2-2 47 0,1-11-6 16,0 9 47-16,13-26-2 0</inkml:trace>
  <inkml:trace contextRef="#ctx0" brushRef="#br0" timeOffset="446281.0555">22504 11380 517 0,'1'-5'187'0,"-1"-1"-12"0,-1 1-9 16,2 1-36-16,-1-1 7 0,1 1-22 0,0-1-13 15,-3 2-2-15,2-1-8 0,0 0-17 16,-1 0 10-16,1 4-21 0,0 0 1 0,0 0-14 15,0-6 26-15,0 6-19 0,0 0 13 0,0-7-3 16,0 7-23-16,0 0 2 0,0-6-2 0,0 6-8 16,0 0-2-16,0-7-1 0,0 7 3 15,0 0-11-15,0 0 1 0,0 0 25 0,0-7-12 16,0 7-10-16,0 0-11 0,0 0 25 16,0 0 7-16,0 0-20 0,0-5 1 0,0 5 6 15,0 0-22-15,0 0 16 0,0 0-10 0,0 0 9 16,0 0-16-16,0 0 4 0,0 0-10 0,0-6 8 15,0 6-9-15,-1-7 0 0,1 6-1 16,0 0-9-16,0 1 0 0,0 0-4 0,-1 0 11 16,1 0 20-16,1 0-12 0,-2-2-2 15,1 1-10-15,0 1 4 0,0 0 1 0,0 0 8 16,-1 0-16-16,1 0-9 0,-1 0 23 0,2 0-20 16,-2 1-7-16,1-1 9 0,-1 0-29 15,0 2-24-15,-1 1-2 0,1 0-2 0,0 0-28 16,0 0 8-16,0 1-43 0,-1 0 12 0,0-1-141 15,0 3-129-15,0-4 13 0,1 3 23 0,-1-1 20 16,2-1-6-16,-3 1 6 0</inkml:trace>
  <inkml:trace contextRef="#ctx0" brushRef="#br0" timeOffset="447013.074">22591 11362 209 0,'1'-5'239'0,"0"-1"-11"16,0 2-39-16,-1 0-29 0,0 0 12 0,-1-1-19 15,2 2-8-15,0-2-47 0,0 1 12 16,-1 1 7-16,1-1-32 0,-1 1-21 0,0 3 8 15,0 0 12-15,0 0-19 0,0 0-5 16,0 0-22-16,0-6 11 0,0 6-7 0,0 0-23 16,0 0 9-16,0 0 12 0,0 0-20 15,0 0 11-15,-3-9-16 0,1 9-10 0,-1 0 28 16,1 1-7-16,-1 1 10 0,-1-1-15 0,2 1-2 16,0 0-8-16,-1 0 5 0,-1 2 9 15,0-1-4-15,1 1-7 0,-2-1 9 0,-3 10 4 16,-1 0-11-16,0 2 20 0,1 1-9 0,0 0-10 15,-2-1-2-15,0 2 13 0,1 1-11 0,2 0-6 16,-2 3 31-16,-1-1-17 0,3-1-8 16,-1 5 3-16,-2 0 10 0,4 0-14 15,-1 2 5-15,1 2 11 0,0 2 0 0,-1-3-6 16,3 3-7-16,1 3 1 0,-3-6-3 16,5 7-1-16,0 1-12 0,1-1 23 0,0-3 0 15,0-14 0-15,0 7-8 0,0 6-4 0,0 3-9 16,0 0 16-16,13 38-9 0,-8-33-2 15,0-1-22-15,-1 1 21 0,3-3-12 0,-1 1 19 16,1 1-14-16,4-4 1 0,-3 1-8 16,3-1 9-16,3-4 6 0,0 0-20 0,2-4 5 15,0 3 23-15,1-6 1 0,3 3-20 0,-2 0-20 16,1-7 35-16,-2 4-7 0,1-5-6 16,-3 3-14-16,2-3-24 0,-4-1-44 0,0-3-36 15,-3-3-20-15,-1-3 11 0,-2-3-177 0,-2-2-93 16,-5-2 27-16,8 0-19 0,9-19 23 15,-8 2 20-15,0-3 38 0</inkml:trace>
  <inkml:trace contextRef="#ctx0" brushRef="#br0" timeOffset="447746.6427">22971 11733 708 0,'0'-5'216'0,"-2"0"-10"0,3 1-39 15,-1 0 2-15,1 1-12 0,0-1-35 0,0 0-14 16,-1 1-9-16,2 1-17 0,-1 0-10 0,1-1-5 15,1 2 4-15,1-3-26 0,0 2 9 16,3-1 1-16,7-3-19 0,4-1 0 0,-1 1 3 16,3 0-13-16,1-2-4 0,1 2 1 15,1-2-14-15,2-3 10 0,-1 1-2 0,-2 2 4 16,0-3 15-16,0 0-20 0,-2-1 4 0,0-2 6 16,0 0-21-16,0 1 10 0,-3-2 5 15,-2-2 9-15,3 3-24 0,-7-1 11 0,1-1 15 16,-2 3-15-16,-1-4-2 0,-1 3-4 0,-3-1 9 15,1 1-1-15,-3 2 18 0,-3 0-14 16,1 3 8-16,0 2-5 0,-1-2-14 0,0 0 5 16,0-1 12-16,-12-8-17 0,8 11 7 15,1 2 0-15,-2 0 8 0,3 0-20 0,-3 1-1 16,1 1 8-16,0-1 7 0,0 2 0 0,1-1-12 16,-1 1-4-16,-1 1 11 0,0 1-13 15,5 0-8-15,0 0 9 0,-9 0-12 0,-11 14 10 16,6-4 7-16,7-1-11 0,-3 2 20 0,3 3 2 15,0 4-26-15,2 1 21 0,-1 2 13 0,5 3-4 16,0 1-8-16,1 0 16 0,0-12-5 16,0 8 21-16,0 4-19 0,0 3 15 0,11 28-24 15,-7-27 27-15,1-1-13 0,-2 4 6 16,1-1-5-16,0 2 6 0,1-6-15 0,-1 7-30 16,-1-2 18-16,-2 2-15 0,1-4 11 0,1 4 5 15,-3-1-5-15,0-16 30 0,0 7-33 0,0 4 16 16,0 2-13-16,0 1-10 0,0 1 39 15,0-1-24-15,-12 28-24 0,10-28 28 0,-6-5-16 16,4 2 12-16,0-1-3 0,-1-4-11 0,0 1 14 16,1-5 17-16,-3 0-35 0,2-2-26 15,0-3 5-15,0 1-34 0,-3-4-32 0,3-2 0 16,-1-4-48-16,2-1-34 0,0-1 15 16,-1-3-138-16,5 0-82 0,0 0-29 0,-18-16 29 15,9 3 22-15,2-4 6 0,-4 1 27 0,1-1 8 16</inkml:trace>
  <inkml:trace contextRef="#ctx0" brushRef="#br0" timeOffset="447929.3043">22992 12164 456 0,'-6'-16'223'0,"3"0"-20"0,1 2-40 0,2 2 2 16,0 3 2-16,0-4-38 0,17-14 8 16,-7 10-27-16,7 1-9 0,-2 2 3 0,4-2-18 15,3 3-19-15,0 0-9 0,6-2-7 16,1 3 2-16,2-1-5 0,2 0-16 0,1-1 2 15,8 3 0-15,-4-3-50 0,-2 2-19 16,1-1-24-16,0 2 7 0,-5-3-188 0,0 3-131 16,-2-3 17-16,-2 3 13 0,-1-1 34 0,-5 1 1 15</inkml:trace>
  <inkml:trace contextRef="#ctx0" brushRef="#br0" timeOffset="448295.5314">23922 11471 331 0,'3'-12'271'16,"4"0"-18"-16,-3 2-29 0,-1 3 2 16,-2-1-33-16,1 4-14 0,-1-2-3 0,0 3-10 15,-1 3-19-15,0 0-39 0,0 0 3 16,0 0-24-16,0 0 4 0,0 0-9 0,-4-9-17 16,1 12-11-16,-6 9 17 0,0-1-27 0,-2 6 22 15,-1-1-30-15,0 3 11 0,0 4 15 0,0-2-29 16,1 0 1-16,1 4-10 0,-1 2 1 15,-1-1 9-15,5 3-12 0,0-1 1 16,-3 1 4-16,-1 1 3 0,3-2-1 0,1 3 2 16,0 1 8-16,3-1-6 0,1 1-2 15,0 0 1-15,3 3-22 0,0-18 4 0,0 5 10 16,0 3-2-16,16 29-17 0,-9-28-8 0,1-2 11 16,2-2-6-16,0 2 32 0,4-2-24 15,0-2-18-15,-3-1 28 0,5-2-15 0,-4-2-21 16,-1 1-31-16,2-6-10 0,2-3-24 0,1-2-28 15,0 0-17-15,-1-5-36 0,-7 0 13 16,5 0-179-16,21-19-87 0,-16 7 33 0,0-1 9 16,-2-5 54-16,0 0-5 0,-2 1 6 0</inkml:trace>
  <inkml:trace contextRef="#ctx0" brushRef="#br0" timeOffset="448628.3735">24179 11672 262 0,'2'-18'323'16,"-1"6"-28"-16,4-4-34 0,1 2-19 0,1 2-53 15,-1 1-24-15,4 1-5 0,1 0-26 0,2 3-14 16,3 1 10-16,3 4-21 0,1 1-21 16,-8 1-6-16,7 0-23 0,20 13 20 0,-12-5-38 15,-4 2 8-15,-2 2 15 0,-1 4-30 16,-1-2-11-16,-2 4 10 0,-1 2-10 0,-3-1 7 15,-1 1-10-15,-4 1 17 0,-1 2-26 0,-2 1 17 16,-5-1 9-16,0-1-25 0,0-10-11 0,-19 25 13 16,9-13-3-16,-6-4 8 0,-4 4-21 0,-1 0 23 15,3-3-20-15,-2 1-8 0,0-4-8 16,0 0-13-16,5-1-11 0,-3 0-16 16,0 0-34-16,4-1-37 0,-1-1 11 0,1-5-114 15,4-2-76-15,2-3-49 0,4-1-10 0,2-2 53 16,2-2-18-16,0 0 29 0</inkml:trace>
  <inkml:trace contextRef="#ctx0" brushRef="#br0" timeOffset="448978.2443">24693 11587 785 0,'8'-16'255'0,"-3"5"-21"0,0 2-27 15,-3 3-8-15,2 0-28 0,-4 2-33 0,1 0 4 16,1 1-17-16,-2 1-11 0,0 2-25 16,-2 2-8-16,0-1 8 0,-1 4-27 0,-9 8-15 15,3 2 1-15,-3 1 12 0,1 3-26 0,-1 2 3 16,-3 0 0-16,3 1-5 0,3 1 2 16,-4-1-15-16,2 3 14 0,2 1 1 0,2 0-6 15,-1-1-10-15,3-1 8 0,3 2-21 0,2-15 21 16,0 9-8-16,0 3 4 0,12 22 8 15,-6-21-9-15,3-4-9 0,0 0-3 16,4 0-7-16,1-1 13 0,3-5-3 0,-1-1 12 16,0 0-18-16,1-1 7 0,-1-2-17 15,1-3-20-15,-1 1-28 0,3-2-67 0,-3-2-19 0,6-3 15 16,-12-1-275-16,7 0-20 0,23-13 39 16,-15 7 14-16,3-2 23 0,-2 2 13 0,-1-1 3 15</inkml:trace>
  <inkml:trace contextRef="#ctx0" brushRef="#br0" timeOffset="449280.8435">25142 12050 425 0,'-2'-3'325'0,"2"3"-54"0,0-2-16 0,0 0-30 15,0 0-33-15,0 1-22 0,0 1-34 0,0 0-2 16,2 1 4-16,-2 2-14 0,2 2-3 15,-1 0-34-15,1 3 1 0,1 8-8 0,-1 1-18 16,0 0 8-16,0 4-21 0,2-1 10 0,-1-1-15 16,1 0 4-16,-2 2 4 0,0 1-13 15,0-3-14-15,1 2 25 0,-3-2-32 16,0 0 9-16,0 0 3 0,0-6 1 0,0-5-21 16,0 4-1-16,0-3-10 0,0 1-16 0,0-2-10 15,0 1-37-15,0-3-19 0,0-6-10 0,0 8-10 16,0-8-43-16,0 5 13 0,0-5-104 0,-5 3-55 15,5-6-97-15,1-2 21 0,0-1 21 0,2-13 17 16,-3 7 50-16</inkml:trace>
  <inkml:trace contextRef="#ctx0" brushRef="#br0" timeOffset="449430.2049">25121 11968 530 0,'-8'-18'246'15,"0"2"-22"-15,-1 0-30 0,0 1-33 16,1 2-12-16,4 4-16 0,-5-1-25 0,7 3-3 15,-5 1-20-15,5-1 15 0,-1 3-32 0,1 1-74 16,0 0-7-16,2 2 1 0,0-2-185 0,-2 0-139 16,2 1-8-16,0-2 25 0,0 4 3 15</inkml:trace>
  <inkml:trace contextRef="#ctx0" brushRef="#br0" timeOffset="449861.4024">25432 11471 573 0,'7'-9'275'0,"-3"2"-21"0,1 2-38 15,-1 0-41-15,2 3-17 0,0-2-7 0,-1 2-4 16,1 2-32-16,3 0 5 0,7 0 0 15,20 10-20-15,-14 1-2 0,-1 2-23 0,-4 5 8 0,1-2-25 16,0 4 18-16,-2 1-22 0,-1 2-20 16,0 4 15-16,-1 0-3 0,-1 3-1 0,-3 0-7 15,-1-1 3-15,1 0 4 0,-6 6 1 16,1 1-27-16,-1 0 15 0,-2 2 4 0,-2-19-12 16,0 10-15-16,0 6 22 0,0 2-12 0,-13 39-16 15,5-39 10-15,0 2 23 0,1-3-16 16,-4-2-16-16,1 2-12 0,0-6 33 0,1 1-34 15,-5-3 29-15,3-3-4 0,-1 0-10 0,-3-2 6 16,1-5 13-16,1 3-35 0,2-2 14 16,-1-3 2-16,3-5-12 0,3-3-26 0,-2 0 4 15,0-5-47-15,3-2-62 0,3-1 12 16,2 0-255-16,0 0 30 0,-4-17 25 16,8-6 24-16,1-2 22 0,1-1-59 0,6-3 7 15,1 2 30-15</inkml:trace>
  <inkml:trace contextRef="#ctx0" brushRef="#br0" timeOffset="450227.5582">26277 11870 781 0,'0'-5'249'0,"0"1"-23"16,0 0-36-16,0 0 7 0,2 1-33 0,0 0-42 15,0 1 0-15,2 1-22 0,2 0 6 16,0-1-20-16,1 4-5 0,11-2-3 16,-11 0-13-16,8 0-22 0,3 0 15 0,1 0 7 15,1 0-29-15,2 0-1 0,-1 0 2 0,-4 0 4 16,1 0-14-16,-2 0 1 0,0 0-6 0,-3 0 23 15,-3 0-3-15,0 0-14 0,-3 0 0 16,2 0 1-16,-9 0 8 0,9 0 9 0,-9 0-7 16,7 0-12-16,-7 0-12 0,8 0-12 15,-8 0-6-15,0 0-26 0,8 0-47 0,1 1-39 16,-7-2 9-16,-2-2-245 0,0-1-76 16,2-1 50-16,-2-1 24 0,5-10-10 0,1 0 15 15,4-2 2-15</inkml:trace>
  <inkml:trace contextRef="#ctx0" brushRef="#br0" timeOffset="450580.946">26913 11347 272 0,'2'-7'351'0,"2"0"-57"0,-2 2-43 0,0 0-41 16,-1 3-7-16,-1-1-39 0,4 0-4 15,-2 2-39-15,1 1-2 0,-1 1-5 0,3 1-17 16,-1 0-6-16,9 11-23 0,5 1 4 0,-4 1 7 16,0 4-6-16,1-2-12 0,3 4 0 15,-5 2-17-15,3 2-14 0,-3-2 7 16,2 2-2-16,-2 1 13 0,3-1-11 16,1 2-15-16,0-1 13 0,-4 0 1 0,3 0-10 15,-3 0-8-15,1-3 2 0,-1-1 12 0,-2 1-21 16,3-2-1-16,-3 1 2 0,0-4-10 0,-2 1-5 15,0-1 5-15,-3-2 3 0,2-4 2 0,-2-1-3 16,-1 0-8-16,-1-2-1 0,-2-4-47 0,0 0-23 16,1-2-2-16,-1 0-41 0,2 0 12 15,-4-3-182-15,0 0-135 0,0 0 29 0,14-12 23 16,-5 0 25-16,3-1 14 0,1-1 4 0</inkml:trace>
  <inkml:trace contextRef="#ctx0" brushRef="#br0" timeOffset="450960.3293">27599 11416 296 0,'5'-13'370'15,"-3"3"-79"-15,-2-1-10 0,5 5-63 0,-3 2 6 16,-1 0-46-16,-1 0-9 0,2 2-27 0,-2 1-22 16,0 2-1-16,0 1-15 0,-2 2 4 15,-4 10-28-15,0 3 19 0,-1 3-28 0,-2 4 3 16,0 1 8-16,-2 0-15 0,3 1 23 15,-1 0-26-15,-3 2 15 0,1 0-25 0,-3 2 31 16,3 0-2-16,-2 0-34 0,-1 0-14 0,1 0 7 16,-1 3 9-16,-2 2-15 0,1-1-12 0,1-2 35 15,-2 4-25-15,1-1 13 0,1 0-52 16,1-1 9-16,-3-1 19 0,5-5-5 16,0 2-14-16,-5-2 16 0,5 2-27 0,1-4 10 15,3-1 33-15,-5-3-27 0,3 1 9 0,3-2 11 16,0 0-35-16,-3-2 7 0,7-7 7 15,0-2-7-15,-2 1 11 0,4-5-6 16,-2 0-20-16,2-6-22 0,0 0-25 0,0 0-59 16,0 0-33-16,0 7-32 0,0-5 18 0,4-4-267 15,5-9-15-15,4-3 28 0,0 0 29 0,1-4 24 16,6-2 21-16,-2-1 38 16,6 2-27-16</inkml:trace>
  <inkml:trace contextRef="#ctx0" brushRef="#br0" timeOffset="451277.9199">27882 11898 222 0,'6'-3'359'0,"-2"2"-66"16,1 0-58-16,-1 2-28 0,-2 0 15 0,2 3-39 15,-1 0-1-15,-1 1-17 0,0-1-25 0,7 10 6 16,-7 3-7-16,1 2-11 0,-3-11-11 15,0 6-10-15,0 3-19 0,0 4 26 0,0 0-29 16,0 1 8-16,0 0-14 0,-16 23-39 16,11-21 13-16,1-2-9 0,0-2 13 0,3 0-38 15,-5-2 21-15,2-1 0 0,0 1-25 0,-2-2 32 16,4-4-29-16,0-2 23 0,1-1-11 16,0-2-36-16,-1-1-46 0,0-1-11 0,2-1-30 15,-1-3-31-15,1-1 13 0,1 0-137 16,-1-2-101-16,2-3-78 0,2-7 30 0,0-5 24 15,3-5 25-15,0-2 30 0,0-2 15 16</inkml:trace>
  <inkml:trace contextRef="#ctx0" brushRef="#br0" timeOffset="451454.9194">27941 11743 649 0,'-2'-6'305'0,"4"0"-50"0,-2 0-25 0,0 1-18 0,2 0-12 15,-2-1-32-15,3 1-22 0,-4 2 8 16,2-1-24-16,-1 1-36 0,0 3-16 0,0 0-48 16,0 0-30-16,0 0-39 0,0 0-69 15,0-7 11-15,0 7-299 0,0 0 23 0,0-9 23 16,0 9 21-16,0-7 13 0,0 1 20 0</inkml:trace>
  <inkml:trace contextRef="#ctx0" brushRef="#br0" timeOffset="452282.2875">28379 11125 451 0,'0'-3'291'0,"0"-1"-60"15,0 1-13-15,0 0 1 0,0 0-39 16,0 0-25-16,0 1-9 0,-1-1-20 0,1 2-17 15,0-1-10-15,1 1 1 0,-2 0 0 0,2 1-32 16,-1 0-5-16,3 1 10 0,-1 3-8 16,1-1-5-16,5 8-7 0,1 0 22 0,4 6-1 15,-1 0-12-15,1-1 21 0,1 1-18 16,-1 2-33-16,2-1 21 0,-1 3-20 0,0 0 18 16,-3 0-11-16,5 5 16 0,-3 0-15 15,2 1 24-15,-2 4-40 0,-3 2 15 0,6 0 2 16,-7 3 13-16,3 1-32 0,-5-1 6 0,1 1-2 15,1 1-32-15,-2 0 20 0,0 2 7 0,-3-2-23 16,1 2 32-16,-3 1-21 0,1 0 10 16,-2 1 3-16,-1 0-17 0,0-21-5 0,0 9-6 15,0 6 17-15,-13 42-6 0,5-37-4 16,-2 0 20-16,-3-3-16 0,-2 1-5 0,-1 1 28 16,-2-4-31-16,-1-1 6 0,-1-1 18 0,-3-1-10 15,5-2-20-15,-5-5 9 0,2-1-10 0,-2-2 26 16,3-2-8-16,-3 1 15 0,0-4-29 15,4-1 22-15,2-1-28 0,-5-1-5 0,4-2 7 16,1-2 14-16,1 0-16 0,2-3 10 0,1 1-6 16,5-3 44-16,-7 2-28 0,11-4-18 15,1 0 40-15,-1-3-32 0,0 2 30 0,1-1-24 16,0-1 2-16,1 0-18 0,1 0-14 16,-4 0 38-16,5-1-38 0,0 0 27 0,0 0-11 15,0 0 2-15,0 0-51 0,0 0-17 16,0 0-34-16,0 0-91 0,-6 0 18 0,-3-11-271 0,7 5 35 15,1 0-16-15,4-12 29 0,-3 9 65 16,0-6 11-16,9-18 17 0,-1 10 4 0</inkml:trace>
  <inkml:trace contextRef="#ctx0" brushRef="#br0" timeOffset="453695.5097">29619 11928 425 0,'0'-16'264'0,"0"16"-50"16,0-14-11-16,18-6-10 0,-21 4-4 0,3 7-48 16,0-3-1-16,-10-14-3 0,7 12-22 15,3 6-17-15,-6-9-10 0,4 3-4 0,-6 1-5 16,3 3 8-16,-2-3-20 0,-2 2-13 16,-2 0-4-16,2 1 9 0,0 0-20 0,1 2 16 15,0 2 2-15,-4 0-20 0,1 2-18 0,1 0-7 16,1 1 13-16,-7-1-2 0,16 4 9 0,-12 0-3 15,0 0-15-15,-3 0 11 0,-2 0-14 16,0 0 6-16,-18 13-17 0,17-6 5 0,0 2 14 16,0 2-2-16,2-3-13 0,1 7 3 0,-4 1 3 15,4-1-14-15,-4 0 6 0,7-1 9 16,-2 3-13-16,5 1 0 0,-1-1 9 0,1 0 7 16,-1 2-4-16,5-3 10 0,4 7-31 15,-1-4 28-15,1 0-14 0,1-10 0 0,0 4 8 16,0 4-21-16,17 19 16 0,-7-19 10 15,-1 1-16-15,0-1-10 0,5 0 34 0,0-3-9 16,5 1-19-16,-1-3-7 0,2-1 15 16,1-3 12-16,-1 1-10 0,3-2-4 0,-3-3-2 15,-1 0 1-15,0-3 18 0,2 2-23 16,-12-3 13-16,8 0-12 0,17-11 17 0,-12 5 0 16,-1-5-10-16,-3 1-4 0,3-2 9 0,-2-4-7 15,2-1-3-15,-1-5 10 0,1-2 0 16,1-2-7-16,1-5 12 0,0-1 17 0,-1-5-23 15,-1-5-12-15,-2 0-6 0,-1-4 9 16,-4-1 0-16,0-1 2 0,-2 2 12 0,-6-2-11 0,2 3 2 16,-1-2-9-16,-2 2-2 0,-3 5-1 15,0-2 18-15,-2 2-4 0,0 1 28 0,0 20-19 16,0-8-3-16,0-2 24 0,-10-31-30 16,7 28 18-16,1 3 17 0,1 6-12 0,0-1 16 15,-3 4-15-15,1 4 0 0,1-1 0 0,0 6 13 16,1 3-18-16,0 2 11 0,-1 1-31 15,2 2 27-15,-1 0-17 0,0 2 8 0,1 2-2 16,0 2 16-16,-1 3-39 0,0 0-17 16,1 13 47-16,0 6-17 0,0-13-17 0,0 5 18 15,0 5-14-15,0 2 35 0,0 3-22 16,0 0 7-16,0 4-11 0,0 2-4 16,0-3-25-16,0 4 38 0,0-1-15 0,0 4 26 15,0 1-50-15,7-1 25 0,-7 2-12 16,0-1 16-16,0 2 5 0,0-2-3 0,0 1 16 15,0-1-19-15,0-2 3 0,0 1-18 0,7 0 29 16,4 35-47-16,-7-37 20 0,1-1 23 0,-1 0-25 16,2-3 14-16,4-2-6 0,-1 1 8 0,0-3 4 15,1 0-19-15,0-4 0 0,0 2-7 16,2-2 19-16,-1-2 9 0,1 0-30 0,1-3 26 16,-6-2 11-16,2 0-11 0,1-4-12 0,-3-2-1 15,-2-4-11-15,-1 1-3 0,-1-2 12 16,1-1 22-16,-3 1 3 0,3-2-30 0,-2-2-3 15,1 2-13-15,-1-3-64 0,-2 0-19 16,0 0-65-16,0 0 15 0,0 0-280 0,14-13 34 16,-4 1-36-16,-2-4 16 0,3-5 27 0,2 1 83 15,0 0 15-15,1 0-44 0</inkml:trace>
  <inkml:trace contextRef="#ctx0" brushRef="#br0" timeOffset="454542.041">30556 11440 345 0,'4'-7'312'0,"-3"2"-71"0,1-1-14 0,2 2-25 15,-3 0-23-15,3 2-11 0,-3-1-24 0,1 1-14 16,0 1-9-16,0 2-32 0,0 0 9 0,-1 2-10 16,1 3-22-16,5 6 10 0,2 5-12 15,-4 3 11-15,-5 0-5 0,4 2-14 0,0 1 7 16,-1 2-16-16,2-1 7 0,-1 4-4 0,-2-2-9 16,-2 2 28-16,3 3-17 15,-1 1-13-15,1-4 9 0,-2-2-12 0,-1-10-3 16,0 5-12-16,0 6 26 0,0-1-21 0,0 1-3 15,0 1-19-15,10 24 26 0,-8-28-15 0,-1-2 7 16,1-1 11-16,-2-12-20 0,0 4-5 16,0 0-3-16,0 0-13 0,0-2 31 0,0-3-32 0,0 0 12 15,0-2 23-15,0-6-20 0,0 8 11 16,0-8 39-16,0 7 13 0,0-7-3 0,0 0-8 16,0 0 12-16,10 9-6 0,-9-10-44 0,-1-5-1 15,2 2 30-15,1-11-4 0,0-4-23 16,0-2-2-16,0-3-7 0,1-1-2 15,-2-5 22-15,0-2-3 0,-1 1-4 0,1-1-2 16,-2 14-3-16,0-8-1 0,0-7-3 0,0-3-2 16,0-1-1-16,0-2-1 0,0 0 12 15,-10-40-16-15,9 40 0 0,-1-2-9 0,1 3-4 16,-2 0 0-16,2 1 14 0,0 0 0 0,1-1-2 16,0 2-1-16,0 18-7 0,0-8-7 15,0-5 1-15,13-31 24 0,-10 33-2 0,3-2-36 16,3 1 2-16,0 3 2 0,-1 2 11 15,6 0 11-15,-2 1-6 0,1 1-1 0,0 3 9 16,2 1 0-16,1 1-2 0,1 3 6 0,-1-1-6 16,3 4-2-16,-2 3-13 0,0 2 2 15,2 3 11-15,1 2-2 0,-11 2-1 0,8 0 0 16,18 16 3-16,-15-3-1 0,-1-1 0 0,-1 3-1 16,0 4-28-16,-5 0 14 0,-2 4-4 15,-1 4 16-15,-3-1-9 0,-3 4-8 0,-1-3 15 16,-1 7 6-16,-2-1-6 0,0-19 0 15,-13 29-1-15,0-15 16 0,0 0-1 0,-4-3 0 16,-2 1 0-16,-3 1-2 0,-1-2-36 16,-5 1 12-16,7-3-5 0,-4-1 4 0,1-1 2 15,1-1 0-15,2-2 0 0,0-2 4 16,3 0-1-16,-2 0 1 0,3-3 2 0,2-1 30 16,0-2 8-16,2 1-13 0,2-4-2 0,-2-1-64 15,7-1-6-15,1 0-19 0,1-2-15 16,-1 2-26-16,2-3-14 0,1 1-26 0,0 0-29 15,0 1-6-15,0-2 16 0,0 4-270 16,0-1 38-16,1 0 27 0,-3 10-24 0,3-3 27 16,-1 0 17-16,0-2 5 0</inkml:trace>
  <inkml:trace contextRef="#ctx0" brushRef="#br0" timeOffset="454875.6884">30563 12087 436 0,'0'3'268'0,"0"-2"-21"0,2-1-18 16,3 2-35-16,-2-1-24 0,2 0 2 0,1 0-33 16,1-1-23-16,14 3 2 0,0-1-4 15,0 0 2-15,2-2-11 0,2 5-28 0,-1-5 6 16,-1 2-18-16,1 0 7 0,-12-2-5 15,5 0 6-15,4 0-4 0,0 0-23 0,1 0 22 16,-1 0-3-16,22 9-19 0,-22-9 8 16,-2 2-28-16,-5-2 13 0,-5 0 7 0,3 0-18 0,-1 0-7 15,0 0 15-15,1 0-8 0,-2 0-11 16,-1 0-10-16,6 0-18 0,17-11-13 0,-17 7-18 16,-2 2-55-16,3-4-48 0,1-5 14 15,-2 0-291-15,1-1-4 0,3-2 70 0,-1-4 30 16,3 2 3-16,0-5 0 0,2 2 39 15</inkml:trace>
  <inkml:trace contextRef="#ctx0" brushRef="#br0" timeOffset="455475.4523">31982 10712 672 0,'-2'-6'243'0,"1"0"-31"0,-2 1-32 16,0 0-12-16,2 0-26 0,-1 1-13 0,1-1-13 15,-1 3 7-15,-2-2-27 0,1 2-9 0,-1 2-1 16,-2 1-15-16,-7 6-9 0,-4 4 13 16,2 2-8-16,0 4-32 0,1 2 35 0,0 2-26 15,-5 2-9-15,4 2 12 0,-2 2-12 16,1 3 15-16,-2 1 1 0,-1 0-18 15,1 0-3-15,-1 3 0 0,-3-2 1 0,6 3 3 16,-1 0-10-16,2 2 4 0,0 3-11 0,1 0 9 16,-4 3-8-16,8 3 5 0,-4 1-6 0,5 3-2 15,2-1-10-15,3-1 14 0,0 0 20 0,2-1-10 16,-3 0-14-16,5-26-6 0,0 12 2 16,0 4-11-16,16 42 17 0,-9-41 2 0,2-1-13 15,1-3 13-15,-3-3-5 0,3-2 1 16,2-1 23-16,-3-2-23 0,2-2-17 0,1-3 16 15,0 1-7-15,0-1 22 0,2-4-24 0,-2 0 3 16,2-3-7-16,-1-2 9 0,2-3 2 16,-2-2-21-16,-4-4-20 0,3-2-16 0,-12-1-10 15,9 0-44-15,3 0-46 0,15-16 12 16,-13 4-215-16,1-4-72 0,1 3 42 0,-2-5 23 16,-1-3 27-16,0 0 17 0,-1-3 10 0,0-3 35 15</inkml:trace>
  <inkml:trace contextRef="#ctx0" brushRef="#br0" timeOffset="455910.353">31795 11239 252 0,'-1'-4'294'0,"-1"1"-35"16,2 2-41-16,-1-2-19 0,1 1-21 0,1 2-12 16,-1-1-31-16,2-1-14 0,0 1-6 15,2 1-20-15,-1 3-9 0,2-2 15 0,0 1 3 16,9 9-27-16,1-3 12 0,0 2-34 0,-1 1 26 16,2-1-24-16,2 5 12 0,-3-2-31 15,4 3-3-15,-2 5 2 0,-4-4 0 16,4 4-2-16,-2 2 0 0,2 3-1 0,-1 0 9 15,2-1-7-15,2 3-7 0,-3-2-8 16,1-1 10-16,-3 0-4 0,1-2-12 0,-2-2-4 16,3 0 5-16,-4 1-12 0,1-2 24 0,0-3-17 15,-2 0 14-15,-4-3 1 0,2-3-19 16,-3 0-12-16,0-2 30 0,-6-2-4 0,2-2-22 16,1-1 21-16,-2-1-34 0,1 0-28 0,-2-2-32 15,-1-1-24-15,0 0-36 0,0 0 14 16,0 0-247-16,0 0 28 0,0-15 26 0,0 10 20 15,-2-11 23-15,2 4-70 0,0-4 43 16,0-4 10-16</inkml:trace>
  <inkml:trace contextRef="#ctx0" brushRef="#br0" timeOffset="456258.0006">32255 11371 424 0,'1'-6'308'0,"-2"2"-20"16,2-1-32-16,-2 0 13 0,2 1-48 0,-1 1-13 15,0 0-22-15,0-1-23 0,-1 1-8 16,1 0-4-16,0 0-29 0,0 1-43 0,0-1 24 16,0 2-18-16,-1 1-29 0,1 0-1 15,-1 1-15-15,-2 2 1 0,1-1 8 0,-1 2-25 16,-10 7 16-16,0-1-9 0,2 5 5 16,-3-2-12-16,1-1 3 0,-2 2 15 0,-2 4-8 15,2 0-21-15,3 0-7 0,-6 0 0 0,3 3-9 16,-1-3 13-16,2 1 7 0,-1-2-4 15,0 2-14-15,-1 2 18 0,0-4-3 0,0 0-5 16,3 1-20-16,-2-2 13 0,3 0-10 16,2 0 14-16,3-2-4 0,-3 1 13 0,3-3-3 15,1-3-3-15,1-2 5 0,-1 0-21 0,3-1 23 16,0-2-24-16,1 1-10 0,0-2-49 16,1 1-27-16,-1-1-15 0,2-2-43 15,0-1 15-15,0 0-271 0,9 3 19 0,-1-4 0 16,10-3 25-16,1-2 25 0,1 4 0 15,3 0 27-15</inkml:trace>
  <inkml:trace contextRef="#ctx0" brushRef="#br0" timeOffset="456642.2946">32714 11933 649 0,'0'-1'233'0,"-2"0"-17"0,0 2-58 16,3-2-1-16,-4 4-22 0,2 2-16 0,-1-1-19 16,-3 0 3-16,-2 0-6 0,2 0-5 15,-2 2 0-15,-1-2-30 0,1 3 7 0,-2-1 2 16,0 3 9-16,-4 1-11 0,2-1-13 15,-3-1-9-15,5 2-2 0,-4-1 8 0,1-1-27 16,3-4 23-16,0 3 5 0,0 2-24 0,0-4-16 16,1 1 1-16,1-1 26 0,1 0-19 15,0-1-18-15,1 0 22 0,-1 0-12 0,1-1-5 16,1 0-3-16,0 0 2 0,-1 0 18 0,1-1-21 16,-1 1 3-16,0 0-29 0,2-1-16 0,0 1-39 15,0-1-33-15,3-2 13 0,0 0-250 16,0 0 25-16,0 0-102 0,0 0 26 0,-5-11 64 15,7 5 18-15,6-11 16 0</inkml:trace>
  <inkml:trace contextRef="#ctx0" brushRef="#br0" timeOffset="457041.5158">32716 11322 287 0,'0'-14'311'0,"0"14"-16"0,0 0-24 16,0 0-37-16,0 0-19 0,0 0-27 0,14 0-34 15,-14 0-11-15,0 0-18 0,14 0-29 0,-14 0 19 16,27-14-11-16,-21 20-25 0,5 1-3 15,-1 0-8-15,0 1-17 0,5 4 6 0,-5-2-15 16,3 2 20-16,-5 3-15 0,5-2-15 16,-1 2 31-16,0 2-38 0,-3 0-8 0,7 3 7 15,-5-2 7-15,1 0 0 0,-5 1-6 0,3-3-8 16,0 0-8-16,-4 0 8 0,6-2-3 16,-7 0-8-16,9-3-11 0,-8-1 22 0,-5 4-3 15,6 2 0-15,-1-7-24 0,-4 0 8 16,2-4-35-16,-1-1-29 0,-3-4-23 0,0 0-14 15,0 0-21-15,0 0 14 0,-4 6-214 0,4-6 25 16,3-6-112-16,-3-2 26 0,7 0 22 0,-7-4 17 16,2-1 60-16</inkml:trace>
  <inkml:trace contextRef="#ctx0" brushRef="#br0" timeOffset="457391.3777">33112 11305 380 0,'0'-5'343'0,"2"0"-61"16,-5 3-15-16,8 1-36 0,-4-2-27 16,-3 3-18-16,2 0-6 0,-5 0-29 15,4 0-33-15,0 1-5 0,1 6-6 0,0-3-19 16,1 6-16-16,-4-3-14 0,1 3 4 0,-5 5-8 16,-2-2 3-16,3 2-3 0,-3 3-13 0,4 3 10 15,0 0-23-15,-4 6 13 0,1-4-9 16,-2 4 10-16,2 1-22 0,-4-2 12 15,4 1 18-15,-4-1-34 0,3 3 9 0,-4-2-16 16,6-1 7-16,-3-4 7 0,2 2-1 16,0-3-6-16,0-4-12 0,0 3 5 0,1-3-12 15,3-2 7-15,-1-2 0 0,-3-1-14 0,7-4 25 16,0 2-3-16,-1-1-19 0,0-3-1 0,1 1 17 16,0-1-42-16,1-5-33 0,0-1-21 15,4-2 9-15,2-8-207 0,2 0-149 0,-3-1 44 16,6-2 0-16,-4-5 30 0,5-2 39 15,3-4 19-15,0-2 6 0</inkml:trace>
  <inkml:trace contextRef="#ctx0" brushRef="#br0" timeOffset="458057.4707">33346 10971 499 0,'2'0'249'0,"-2"0"0"0,1 0-57 15,-4 1-1-15,3 1-57 0,0-2-10 16,2 0 8-16,1 2-49 0,-2 3 16 0,2 1-19 15,-1 1-2-15,-2 2 1 0,3 2-4 16,3 1-9-16,-1 2-13 0,2-3 26 0,-2 6-24 16,3-1-8-16,-3 0 7 0,4 2-12 0,-1 1-14 15,0 1 14-15,-1 6 13 0,1-2-23 16,-3 5-17-16,1-1 17 0,-4 1 4 0,0 0 4 16,-2-9-2-16,0 7-17 0,0 5-9 0,0 6-3 15,0 1 25-15,0 1-19 0,0 0-6 16,-6-2 15-16,-4 40-27 0,8-38 18 15,-4-4-7-15,0-3 6 0,2 0 9 0,-5-2-11 16,7 0 12-16,-2-1-20 0,-2-4-16 0,4 2 25 16,-5-3-23-16,0 0 27 0,1 0 1 0,-3-3-16 15,3 3 6-15,-1 0 4 0,-1-1 5 16,-5-4-12-16,2 5-15 0,-3-3 13 0,-2 2-6 16,-3 3 25-16,0-3-26 0,-7 0 1 0,-3-2-1 15,-3 0 22-15,1 1-21 0,3 0 10 16,-3-4 7-16,3-1-20 0,-1-1 19 0,5 0-17 15,6-1-13-15,-3-2 33 0,0 0 1 0,5-3-24 16,-1-1 1-16,1-1 2 0,3 0 27 16,5-5-25-16,2 3 9 0,0-3-7 0,2 0 6 15,-2-1-2-15,4-2-10 0,0-1-2 16,1 3 39-16,1-3 10 0,0-3-19 0,-4 3 25 0,4 0-5 16,-2 0-12-16,0-1-1 0,2 1-11 15,0 0-10-15,2-4 2 0,-1 1 16 0,-1 2 3 16,-1 1-60-16,0-6-29 0,-3 3-43 15,4-6-76-15,2-1 14 0,-2 2 16 0,0 8 14 16,0-13-273-16,0-1 21 0,-14-11 28 16,7 12 23-16,1 0 46 0,1-2 15 0,-3 3-24 15</inkml:trace>
  <inkml:trace contextRef="#ctx0" brushRef="#br0" timeOffset="479399.4048">21130 14526 257 0,'0'0'114'0,"15"0"-17"0,-15-12 59 0,39-5-41 15,-28 15 7-15,0 0-16 0,1-4-15 0,-1 4-16 16,0 1-5-16,-3 0-41 0,3-2 39 15,-3 2-31-15,-1-1-4 0,-7 2 40 0,7 0-24 16,6 0-6-16,1 0-26 0,-1 0 18 16,5 0-6-16,2 0-11 0,0 0 12 0,0 0 0 15,23 12-10-15,-19-8-24 0,-1-1-1 0,-1 3 7 16,2 0 30-16,3 1-28 0,-2 0 0 0,1 1-22 16,2 1 51-16,-1-2-11 0,-2 0-42 15,4 1 23-15,0-1 0 0,0 2-23 16,-3-2 3-16,1-1 25 0,-2 3-33 0,-4-4 52 15,4 0-27-15,1 1-1 0,-3 0 29 0,3-5-15 16,1 4-12-16,-1-2-12 0,1 0 22 16,2-2-1-16,-14-1-3 0,7 0-10 0,6 0 8 15,2 0 12-15,1 0 2 0,2 0-13 16,0 0-14-16,3 0 9 0,-2 0-21 0,0 0 29 16,34 10 1-16,-32-8-4 0,-2-1 11 15,2 0-6-15,-1-1-16 16,1 0 9-16,-2 1-27 0,1-1 25 0,-1 0-2 15,2 0-35-15,-3 2 38 0,0-2-27 0,1 0 46 16,1 0-6-16,-18 0-12 0,8 0 0 0,3 0-9 16,2 0-6-16,1 0 2 0,34-10 2 0,-32 8-11 15,1-1 34-15,-2 0 1 0,4-1-2 0,-1 2-25 16,-1-1 24-16,0 0-17 0,-1 0-13 16,0-4 2-16,1 5 4 0,-2-3-11 0,0 1 4 15,3-1 3-15,-1 0 6 0,-2 0-19 0,0 0 8 16,1-1 2-16,1 0 0 0,-4-1 4 15,3 4-33-15,1-3 26 0,-1-2 0 0,-1 3 23 16,0-5-9-16,1 3 0 0,-2 1 1 0,1-1 13 16,-3 1 0-16,2 3-2 0,1-4 1 15,1 0-1-15,0 3-2 0,1-1-28 0,0 0-6 16,0 1-8-16,1 1 3 0,3-4 66 0,1 4-30 16,-6 0 2-16,1 0 6 0,0 1 1 15,0-1-26-15,-4 0-17 0,6 1 4 0,-20 2 62 16,8 0-6-16,2 0-20 0,0 0-1 0,0 0-1 15,-1 0-2-15,23 13 1 0,-26-7 19 16,-3-2-15-16,2 4 19 0,-4-3-29 0,2-1 9 16,-1 1-4-16,0 1 0 0,2 1-1 0,-1 1-3 15,1 1 2-15,2-4-7 0,2 0 10 16,-3 3 0-16,1-4 0 0,0 1-2 0,2-2 0 16,2 0-5-16,-2-2-2 0,0 2-24 15,-13-3 4-15,7 0 1 0,3 0 3 0,2 0 18 16,25-12 7-16,-22 6-1 0,2 0 6 0,3 1 12 15,-7-2-2-15,3 0-2 0,0 1-13 16,0-3-11-16,2 2 20 0,1 0-8 0,-5-1 1 16,2 1-1-16,-3 2 2 0,0 4-6 0,-1-4 17 15,0 4 16-15,-3-2-15 16,-2 1-7-16,-7 2-1 0,1 0-2 0,3 0 35 16,3 0-37-16,2 0-1 0,1 0 3 0,1 0-3 15,25 11 11-15,-18-10-28 0,-2 2 34 0,4 0-14 16,-1 0-3-16,1 0-7 0,-6-1 10 15,7 2 7-15,-3-4-21 0,0 2-9 0,0 1 5 16,1-1 18-16,-3-1-22 0,-1 1 33 16,3 0 4-16,-2-1-16 0,0 0-9 0,-2 1 18 15,0-2-6-15,0 3-17 0,-1-3-16 0,1 1 15 16,-3 2 14-16,1-1-6 0,-3-2 3 16,2 2 13-16,-1 2-37 0,1-4 15 0,-4 1 5 15,1 2 5-15,-4-3 0 0,1 3-7 16,-3-2-18-16,0-1-10 0,3 3 16 0,-9-3 20 15,2 0-10-15,2 0 10 0,2 0-24 16,4 0 50-16,-2 0-15 0,24 10-40 0,-18-9-4 16,2-1 56-16,0 3-23 0,2-2 16 0,-14-1-13 15,6 0-10-15,6 0-8 0,0 0 10 16,4 0-17-16,-3 0 16 0,-2 0-19 0,3 0 29 16,-2 0-25-16,-1 0 20 0,-4 0-32 0,16 11 32 15,-23-9 2-15,-2-1-7 0,-3 2-7 0,1-2 2 16,-1 0 7-16,-2 2-15 0,3-1-9 15,-3-1 29-15,0 2 6 0,2 0-23 0,7 4 10 16,-5-3 12-16,-1-1-8 0,4 1 13 16,-4-3-5-16,6 5 4 0,1 0-34 0,-3-2 26 15,8 0-15-15,-4 1 1 0,1 0-9 0,-1-3-13 16,5 1 30-16,0 0-4 0,0 0 11 0,3-2-8 16,0 0-3-16,1 1 5 0,-1-2-11 15,4 0 3-15,-16 0-2 0,7 0 8 16,5 0-1-16,-1 0-13 0,25-11 11 0,-20 9 3 15,-4 0-23-15,-1-1 25 0,2 0-16 16,-1-1 4-16,0 0-1 0,-5-1 18 0,7 0 0 16,-3 1-12-16,-5-2-9 0,6 3 2 15,-4-2-1-15,-2-1 3 0,3 2 0 0,-4 0 39 16,0-2-40-16,0 2 10 0,0 0-1 0,-1 1 1 16,-1-1-1-16,-5 1 1 0,-1 1 1 0,2-1 11 15,-2 2-13-15,-3 0 6 0,3 0-10 16,-2-1 17-16,1 0-10 0,7-2 8 0,-1 1-1 15,-7 2-3-15,4 1 3 0,-4-2-1 0,1 2-16 16,0-3 27-16,-2 2 4 0,0 0-19 0,-1-1-8 16,-1 1 30-16,2 0-11 0,1 0 16 15,-1-1-9-15,-1 2 0 0,1-1 1 0,-2-1-5 16,0 2-1-16,3-3 5 0,-2 2-10 0,0 1 0 16,-4 0-6-16,3-2 12 0,-2 2 1 15,-1 0-31-15,0 0 5 0,0 0 17 16,0 0-53-16,0 0 5 0,5 0-99 0,-5 0-68 0,0 0-130 15,8-6 21-15,-9 5 11 0,0 0-5 16</inkml:trace>
  <inkml:trace contextRef="#ctx0" brushRef="#br0" timeOffset="514624.2481">17318 12714 312 0,'0'0'100'0,"-14"0"-13"0,14 0-1 16,0 0-35-16,0-12 15 0,0 12-70 0,-15 0 33 15,-1-15-48-15,12 15-5 0,-1 2-40 16,0-2-114-16,0 0-52 0</inkml:trace>
  <inkml:trace contextRef="#ctx0" brushRef="#br0" timeOffset="515612.3875">17168 12700 357 0,'2'1'129'16,"-5"0"-64"-16,2 0 11 0,0 2-30 16,0 0 13-16,-1 0-37 0,1 1 40 0,-1 1-7 15,0 1-5-15,1 0-7 0,-2 8-2 0,1-3-54 16,0-3 19-16,2-1 7 0,-2-2-3 16,2 0 9-16,0-5-38 0,0 0 9 0,0 0 15 15,0 7-10-15,0-7-9 0,0 0 33 0,0 0-5 16,6 7-18-16,-5-8-1 0,1-2 84 15,0-1-38-15,0-1 27 0,0-1-2 0,0 0-14 16,4-8-14-16,-6 14 8 0,0-11-4 16,0 0 13-16,0 1 16 0,0 0-29 0,0 2-1 15,0 1-9-15,0-5 11 0,0 1 12 16,0 2-44-16,-8-7 23 0,6 12-9 0,-2-2 18 16,3 3-18-16,-1 0-34 0,-1 2 26 0,0 1-29 15,-1 3 5-15,1-1 26 0,-2 3 0 16,-3 7-26-16,0 1 44 0,0-1-22 0,-3 2-13 15,4 3 11-15,0 2-10 0,0-5 3 16,1 1 2-16,1-1-11 0,1 0-9 0,2-1 11 16,1-2-3-16,1-4 0 0,0 0-22 0,-1-1 20 15,1-6-1-15,0 0 9 0,0 6-5 16,0-6 6-16,0 0 4 0,0 0-8 0,11 11 11 16,-9-12 22-16,1-2-36 0,1-1 12 0,5-6-26 15,-1-4 39-15,-2-1 10 0,-5 2-8 16,5-2-14-16,-2 4 15 0,-2 2-16 0,-1 0 10 15,-1 9-6-15,0 0 19 0,0-8-7 16,0 8-30-16,0-7 8 0,0 7 10 0,-13-8 10 16,10 10-11-16,-1 1-15 0,-1 1 0 0,-5 6 19 15,-4 5-32-15,5 1 31 0,0 1 2 16,1 0-6-16,-2-1 0 0,4-1 5 0,2-1-14 16,-1 4 1-16,1-6-10 0,2-2 27 15,2-10-21-15,0 9-10 0,0-2 19 0,0 0-15 16,0-1-5-16,0-6-4 0,11 17 27 0,-8-15-35 15,1 0 22-15,2-2 17 0,1-2-33 0,8-4 24 16,3-1-7-16,0-6-12 0,0-3 12 16,-1-2-15-16,-1-3 36 0,-2 2-8 0,0-3 6 15,-1-1-2-15,-2-1 8 0,-3-2 1 16,1-1 2-16,-4 4-15 0,0 2 1 0,-1 3 5 16,-2 4 12-16,-2 4-16 0,0 10 5 0,0-8 7 15,0 8-15-15,-12-10-7 0,6 11 11 16,-8 6-15-16,-3 3-2 0,-1 4-5 15,2 3 17-15,-2 1 14 0,2 2-15 0,0 1 11 16,0-3-15-16,2 6-1 0,1-4 3 0,0 3 13 16,4-2-23-16,1 0-5 0,1-1-4 0,2-3-17 15,2-1 17-15,1-4-9 0,1-1 21 16,0-3-11-16,1-8-3 0,0 0 7 0,0 0-3 16,14 13-14-16,-10-14 30 0,10-6-21 0,-1-1 43 15,1-7 14-15,-1-1-21 0,0-3 24 16,1-4-8-16,-1 2-13 0,-4-1 8 0,0-2 8 15,-2 1-5-15,-1 2-12 0,-2 1 3 0,0 1 14 16,-4 1-8-16,1 5-6 0,-1 13-17 0,0-11 11 16,0 3 0-16,0 1-12 0,-11-4 0 15,8 7-25-15,-4 2 0 0,2 1-20 0,-1 1-17 16,-13 6 4-16,4-1-114 0,-5 1-149 16,2 4-62-16,0-2 17 0,4-1 21 0,0 0 46 15,5-2 7-15</inkml:trace>
  <inkml:trace contextRef="#ctx0" brushRef="#br0" timeOffset="518228.6543">30563 12896 534 0,'0'0'198'15,"0"-13"-55"-15,0 13-3 0,0 0-14 0,0 0-10 16,-6-29-18-16,7 25 10 0,0 1-17 0,-2-1-4 16,1 0-4-16,1-1 2 0,-1 3-1 15,1-1-14-15,-1 3-26 0,0 0 9 0,0 0-14 16,0 0-14-16,0-7-11 0,0 7 27 0,0 0 8 15,-2-6-15-15,1 9-19 0,-2 0 12 16,-4 8-20-16,-2 2 26 0,-1-1-20 0,1 2-3 16,-2 1 17-16,-1 1-16 0,3 3 11 0,-2 0-16 15,-3 1-14-15,3 1 31 0,1 0-18 16,1-2 4-16,0 2 6 0,1 2 8 0,-1 0-22 16,-1-5-2-16,1 1 1 0,-1 1 13 15,2-4-11-15,1 1 4 0,0-1-14 0,0-3 32 16,2-2-17-16,1-2 20 0,-1-1-5 0,2-3 8 15,1 1-24-15,0-2 15 0,0 0-22 16,1-1 8-16,-1 0 5 0,1 0-4 0,-1-1-11 16,1 1 26-16,0-1 3 0,0-1-9 0,0 0-5 15,0 2-14-15,0-1-8 0,0-1-23 16,0 0-49-16,0 2 9 0,1-2-308 0,-2 1 12 16,0-1 11-16,0 1 51 0,-1 0 14 15,-1 4 11-15</inkml:trace>
  <inkml:trace contextRef="#ctx0" brushRef="#br0" timeOffset="521265.1494">29405 14459 547 0,'0'0'269'16,"0"0"-30"-16,0 0-47 0,0-13 0 0,0 13-26 15,0 0-14-15,-25-22-16 0,24 19-22 16,0 3-21-16,0-3-16 0,0 3 1 0,1 3-12 16,-1-2 0-16,0 3 0 0,0-2-19 15,-1 4 13-15,0 1-23 0,1-2-7 0,-4 14 10 16,1 1 5-16,2 3-4 0,-1-2-13 0,-1 3 6 15,-1 6-15-15,2-2 11 0,0 2 4 16,-1 1-8-16,-3-1 8 0,4 0-18 0,-4 0 8 16,3-1 1-16,-1 1-13 0,-1-1 7 15,0 0-3-15,1-4 11 0,0 5-11 16,0-3-16-16,0-4 9 0,-1-1-8 0,1-2 11 16,2-3-8-16,0-2-1 0,-1-3 18 0,2-5-12 15,0 3-2-15,1-6 11 0,1 2 13 16,-1-4-4-16,0 1 34 0,1-3-7 0,0 0-26 15,0 0 2-15,0 0-2 0,-6 6 16 0,4-9 5 16,2-1-9-16,-1-1-24 0,0-2 7 16,-1-14 9-16,2-2 17 0,-3-3-49 0,3 13 21 15,0-9-11-15,0-3 7 0,0-4-19 0,13-30 36 16,-12 24-13-16,0 1-15 0,1 3 4 16,-2-1-8-16,4 1-6 0,-2-1-5 15,-2 15 22-15,0-8 1 0,0-2-15 0,0-4-15 16,11-30 48-16,-7 30-25 0,1-1 17 0,0 3-1 15,1 3-25-15,-1-3-8 0,4 2-11 16,-1 2 17-16,0 2-2 0,3 1 2 0,1-2 22 16,1 4-23-16,3 1 23 0,-2 2-10 0,1 4-1 15,0 3-23-15,2 3 34 0,0 1-15 0,-3 4-2 16,-4 2 6-16,1 0 6 0,16 15-41 16,-13-3 33-16,-2 1 9 0,-3 2-23 15,1 5-11-15,-5 4 21 0,-3 1 16 16,-2-11-19-16,0 6-19 0,0 3-4 0,-18 25 13 15,7-22-7-15,-1-1 9 0,-3 0 2 0,-4 0 15 16,2-3 4-16,-2 1-16 0,1-2-7 16,-3-2 13-16,2 0 2 0,0-2-18 0,0-3 5 15,1 1 13-15,-3 0 24 0,2 2-28 16,0-6 16-16,5 0-2 0,3-1-18 0,-2-1 10 16,5-5-32-16,0 0-28 0,3-2-2 0,1 0-26 15,1 0-55-15,3-2-53 0,0 0 15 0,0 0-187 16,-5-8-74-16,15-2 44 0,1-1 24 15,2 0-13-15,2-1 16 0,4-2 56 0</inkml:trace>
  <inkml:trace contextRef="#ctx0" brushRef="#br0" timeOffset="521665.1924">30011 14157 654 0,'5'-5'212'0,"0"3"-25"0,-2-2-29 0,-1 2-35 15,2 1 6-15,-2 1-12 0,0 0 13 0,1 1-6 16,-3 1-22-16,0 4 3 0,-1-1-23 0,-3 10 11 16,-3 0-2-16,-1 1-4 0,-3 2-3 15,1 2 4-15,-1 0-11 0,-2 2-13 0,0-2-5 16,-1 1 13-16,4 1-20 0,-3 0 20 0,-3 3-13 15,3 0-5-15,0 1-4 0,2 1-2 16,1 1-6-16,-1 0 5 0,3 1 10 0,-2 1-34 16,4-1-14-16,1 0 2 0,2 0 9 0,1 4 1 15,0-2-2-15,0-2-2 0,2-14-6 0,0 6-9 16,11 26 0-16,-3-20 20 0,0-5 9 16,3 0-31-16,1-2 4 0,-2-2 16 15,2-2-28-15,3 0-4 0,-4-2-9 0,1-3-13 16,0-2-25-16,-4-4-40 0,-1-3-33 0,3 0 13 15,-10-2-158-15,0 0-135 0,25-17 12 16,-15 5 25-16,2-5 8 0,0-2 17 0,1-4 42 16</inkml:trace>
  <inkml:trace contextRef="#ctx0" brushRef="#br0" timeOffset="521958.8174">30101 14352 842 0,'-1'-6'237'0,"0"1"-32"16,1 3-8-16,0-1-20 0,2 0-44 0,0 3 8 15,3 0-17-15,0 2-10 0,9 6-18 16,4 1 2-16,-3 3 2 0,2 1-15 0,4-1-14 16,-4 0-5-16,3 3-9 0,-6 2 14 15,3 0-35-15,0-1 9 0,-1 1 7 0,-3 2-17 16,2 1-15-16,-4-1 4 0,4 2 9 15,-7 0-8-15,3-2-12 0,-4 0 10 0,0 0-1 16,0-1-22-16,-3-2-24 0,3 1-35 0,-4-6-7 16,0 1-58-16,3 3 13 0,-5-9-179 0,1-1-122 15,1-2 26-15,-1-3 70 0,-2 0-12 16,0 0 26-16,16-16 14 0</inkml:trace>
  <inkml:trace contextRef="#ctx0" brushRef="#br0" timeOffset="522242.3977">30681 14319 409 0,'1'-7'337'0,"1"3"-41"15,-1-1-44-15,-1 3-48 0,0-2-22 16,1 3-19-16,-1 1-14 0,1 1-16 0,-3 3-3 16,-5 7-15-16,3 4-7 0,-1 4-15 15,0 0 1-15,-4 5-8 0,0-2-22 0,2 0 2 16,-2 5-6-16,-1-2 3 0,1 1-22 0,0 3 8 15,-7 1-21-15,3 0 20 0,-4 3-19 16,1 2-7-16,-3-1-3 0,-1-1 13 16,2-2 6-16,-2-1-27 0,4 1-1 0,-3-4 13 15,5-2-15-15,0 0-3 0,3-5-6 0,-2 1-38 16,2-1-26-16,0-5-41 0,2 1 9 16,2-4-117-16,0-4-105 0,4-5-83 0,2-1 28 15,1-2-2-15,4-5 23 0,0 0 15 16,9-8-2-16</inkml:trace>
  <inkml:trace contextRef="#ctx0" brushRef="#br0" timeOffset="522625.4574">31083 14245 459 0,'9'-6'305'0,"-2"1"-58"0,-3-1-35 16,0 3-6-16,0 1-53 0,-1 2-3 0,-1 0-2 16,-2 3-10-16,1 1-4 0,-1 2 15 0,0 2-31 15,-2 8-16-15,2-8-1 0,0 7 3 16,-11 22 2-16,4-16-21 0,-3 0 21 0,4 4 2 16,-4 2 5-16,-1-5-32 0,1 3 16 15,-1 1-33-15,1 2 9 0,-4 1 4 0,1 2-14 16,1 1-3-16,-1 0-26 0,-1-2 16 15,2 1-6-15,-2-1-33 0,1-1 35 0,2 1-9 16,-2-3 12-16,2 2-49 0,2-5 42 0,-2 0-17 16,1-1-2-16,0-2 15 0,-1 2-5 0,2-6-3 15,2-1-3-15,0 0-46 0,0-3-28 16,1 0-26-16,2-5-20 0,1-1-23 0,-1-3-34 16,3-2 14-16,1-2-193 0,0 0-104 0,1-10 29 15,8-3 30-15,0-4-8 0,3-2 22 16,1-1 24-16,3-2 27 0,-1 0 5 0</inkml:trace>
  <inkml:trace contextRef="#ctx0" brushRef="#br0" timeOffset="522942.3514">31239 14461 544 0,'4'-5'296'0,"1"1"-59"0,-1 1-21 0,-1 0-26 15,0 1-20-15,1 1-14 0,0 2-10 0,1 1-4 16,8 5-12-16,1 1 9 0,4-1-20 16,-1 5 4-16,-6 1-24 0,-1 1-9 0,1 2-8 15,-1 0-28-15,1 3 34 0,0-2-33 0,1 3 6 16,-5-1-12-16,3 0-1 0,0 3 23 16,-2 0-22-16,-1-1-23 0,-4 2 0 0,4-1-4 15,-2-1 12-15,-2-2-18 0,0 2-12 0,0-4-4 16,0-1-19-16,0 4-29 0,-2-9-28 15,1 0-9-15,0-6-22 0,0-1-27 0,1-1 11 16,0-1-110-16,-3-2-45 0,0 0-74 16,0 0-27-16,21-19 24 0,-10 2 21 0,-1-1 15 15,-2-3 42-15</inkml:trace>
  <inkml:trace contextRef="#ctx0" brushRef="#br0" timeOffset="523141.9325">31615 14586 241 0,'-3'-12'289'0,"1"4"-56"16,0 2 6-16,-1 1-48 0,-1 1 17 0,1 0-37 15,-1 1-24-15,0 2 7 0,-2 1-28 16,0 0 2-16,-9 6 6 0,-4 5-10 0,0 2-16 16,0 0 4-16,-3 3 0 0,2 3-27 0,-3 0-11 15,-1 2 9-15,0 1-32 0,1 1 8 16,-2 0-4-16,1 2-7 0,-1 0-12 0,2 2 11 16,3-6 3-16,-2 2-46 0,2-1-19 15,4-1-30-15,0-3-26 0,-1 0-55 0,4 0 11 16,6-5-134-16,2-5-157 0,2-4 20 15,0-1 23-15,3-3 25 0,4-3 19 0,-2 2 11 16</inkml:trace>
  <inkml:trace contextRef="#ctx0" brushRef="#br0" timeOffset="523510.1399">31836 14221 774 0,'17'6'213'0,"4"0"-34"16,-5 2 2-16,-1 3 11 0,2-2-24 0,0 5-33 16,2 2-13-16,-3 2 14 0,-2 1-18 0,0 3-18 15,-3 0 9-15,1 3-9 0,-4 0-14 16,-2 4 6-16,-1 0-22 0,-1 5 4 0,-4-19-16 15,0 11-9-15,0 3 13 0,-12 34 7 16,9-27 7-16,-5-1-26 0,-5 1-5 0,2-4-26 16,-2-2 9-16,-3 3 8 0,2-3-23 0,-3-1 3 15,0-6 9-15,0 0-16 0,2-2 10 0,-3-3-2 16,-1-2-6-16,3 1-6 0,-3 0-14 16,2-2-15-16,0-5-13 0,0 1-40 0,1-4-26 15,5-4-53-15,3-3 15 0,8 0-245 16,0 0-21-16,0 0 26 0,-8-15 24 0,16-1 25 15,2-4 13-15,2-2 5 0</inkml:trace>
  <inkml:trace contextRef="#ctx0" brushRef="#br0" timeOffset="524096.0804">32362 14397 553 0,'2'-4'287'0,"1"2"-42"0,-1 0-29 0,0 2-27 15,0 0-25-15,-1 2-1 0,1 3-10 0,-2-2-21 16,4 12-25-16,-2-2 3 0,2 5-29 16,-1 2-19-16,-3 1-3 0,1 2 3 15,1 1-14-15,-2 1-6 0,0 3 5 0,0-5-7 16,0-10-17-16,0 5 33 0,0 3-29 15,0 2-2-15,0 1-14 0,-12 22 21 0,11-27-3 16,-2-2-12-16,2-5 18 0,-1-2-12 0,2-1-14 16,-1-3 22-16,0 0-8 0,1-6 22 0,0 0 30 15,0 0-4-15,0 0 41 0,0 0-12 16,-4 10-12-16,2-12-7 0,2-2-9 0,-1 0-7 16,-2-13-8-16,1-3-4 0,0 0-15 0,1-6-3 15,1 0-36-15,0 11 37 0,0-9-4 0,0-3-9 16,0-4-5-16,0-1 8 0,13-30-32 15,-11 26 28-15,1 1-27 0,1 1-4 0,0-3 44 16,0 4-46-16,2 1 28 0,-1-1-2 16,1 4 10-16,0 1-10 0,2 0-9 0,1 3 6 15,0 1 2-15,-2 1-39 0,13-6 14 0,-1 6 28 16,-1 5-16-16,2 6-3 0,2 5 2 16,-2 3 7-16,0 4-1 0,-11 0-20 0,19 10-9 15,-13-1 1-15,-1 2 43 0,-3 5-13 16,-1 0 8-16,-8 3-23 0,1 3-17 0,-3-11 1 15,0 6 4-15,-10 25 17 0,-1-19 0 0,1 7 2 16,-8-5-1-16,-1 4-1 0,0-6-14 0,2-1-6 16,-1-4-28-16,-1 4-31 0,0-2-29 15,-3 2-40-15,-2 1-38 0,1 1 17 0,3-3-140 16,-1 2-113-16,-2-3-5 0,1 4 52 0,2 0 29 16,0-1 50-16,6-1-17 0,-4-2-10 0</inkml:trace>
  <inkml:trace contextRef="#ctx0" brushRef="#br0" timeOffset="524291.9382">32115 14893 651 0,'1'5'215'0,"1"1"12"15,1-4-37-15,1 1 2 0,0 0-26 0,11 6-16 16,-2-3 0-16,6-2-9 0,-2-2-13 0,3 2-31 16,3-4-5-16,0 1-12 0,-10-1-17 15,7 0 23-15,2 0-45 0,7 0 1 0,38-14-39 16,-31 1-22-16,-1-1-31 0,-1-4-55 15,2 0 12-15,-7-6-232 0,4 3 25 0,-1-2-97 16,2 1 25-16,-9 0 37 0,4-2 17 0</inkml:trace>
  <inkml:trace contextRef="#ctx0" brushRef="#br0" timeOffset="524609.983">32930 14244 317 0,'-5'-7'317'0,"4"3"-45"0,-1-2-21 16,1 0-43-16,-1 4-9 0,4 1-45 0,-4 2 2 15,-5 6-21-15,3 2-28 0,0 3-19 16,-8 1 11-16,2 2-26 0,0 3 3 0,-3 1-2 16,1 2 12-16,-2 2-5 0,3-2-14 15,-1-2-2-15,1 1 19 0,1 3-17 0,1-1-13 16,1 3-9-16,-2-2 26 0,3 2-35 15,2 0 24-15,0 2-40 0,-1 1-12 0,4-1 15 16,1-2-5-16,-1 2-8 0,2 0 22 0,0-4-23 16,0-12-12-16,0 6 12 0,13 17-4 0,-4-18-3 15,1-2-30-15,2-4 0 0,4-1-19 0,-3-8-38 16,-7-1-57-16,7 0 14 0,15-10-199 16,-12 1 26-16,2-2-120 0,-2-4 23 0,1-2 66 15,5-2 17-15,-3 2 1 0</inkml:trace>
  <inkml:trace contextRef="#ctx0" brushRef="#br0" timeOffset="524874.2511">33025 14399 730 0,'2'-3'257'15,"-1"0"-20"-15,-2 1-41 0,7 0-26 0,-3 4 14 16,6 0-24-16,-2 5-20 0,-1 0-20 15,9 0-9-15,-11 3-11 0,5 2 10 0,7 0-38 16,-9 1 15-16,-2 0-26 0,1 0 3 16,1 4-2-16,-3-5 4 0,1 8-1 0,1 0-29 15,-3-1 3-15,-1 1-14 0,3-1-1 16,-2-4-6-16,-3-1-7 0,1 1-38 0,0-1-35 16,4 0-39-16,-1-2-24 0,-3 0 11 0,8-10-116 15,2 0-98-15,-7-2-49 0,0 0 13 16,4-4 14-16,-4-2 25 0,3-5 4 0</inkml:trace>
  <inkml:trace contextRef="#ctx0" brushRef="#br0" timeOffset="525075.3731">33280 14458 445 0,'-1'-6'298'0,"-3"-1"-46"0,-1 3-26 0,-2 0-9 16,-5 8-26-16,-2-2-27 0,1 4-11 15,-4 3-34-15,-1-2 8 0,1 1-32 0,-9 5-1 16,7 1-18-16,-3-2 7 0,-1 2-6 0,4 3-10 15,0-1-2-15,3-7-11 0,3 7-24 16,-1-4-10-16,-2 0-56 0,5 2-26 0,-3-2-42 16,7-7 11-16,1 2-261 0,3-2-30 15,0 0 19-15,3-5 46 0,0 0 14 0,17 2 10 16</inkml:trace>
  <inkml:trace contextRef="#ctx0" brushRef="#br0" timeOffset="525391.0533">33504 14244 416 0,'9'6'271'0,"-1"2"-51"0,0-1-16 0,-1 4-7 15,2 0-7-15,2 3-13 0,2 1-45 16,-6 0-15-16,2 1 22 0,-3 5-9 15,-4 0-21-15,3 2 25 0,-2 2-33 0,-1 2-10 16,-2-13-5-16,0 10-5 0,0 2-3 16,0 6 5-16,0 1-12 0,-16 40 7 0,8-37-33 15,2 1 21-15,-8 1-23 0,-1 1 4 0,0-3-7 16,0 8-2-16,-2-10 14 0,-1 0-10 0,-3-4 5 16,1 0-38-16,-1-2-18 0,-1-3-39 15,-3-5-33-15,1-3-77 0,-2 0 15 0,-5 1-282 16,-4-1 29-16,1-2-3 0,-6-5 65 0,-1 1-13 15,-1-1 37-15,-10 0 36 0</inkml:trace>
  <inkml:trace contextRef="#ctx0" brushRef="#br0" timeOffset="526424.246">28470 14779 553 0,'-1'-15'236'15,"0"-6"-20"-15,-1 10-39 0,2 4-14 16,0-2-11-16,0-3-21 0,-8-18-3 0,4 14-27 16,-3-1-18-16,3 3 2 0,-6 1-25 0,1-2 10 15,0 2-26-15,-3 1 7 0,1-2-2 16,-5 2 7-16,-3 1-13 0,1 1-2 16,0 4-2-16,-3-1-24 0,-1 2 13 0,1 1 2 15,-2 4 10-15,11 0-29 0,-6 0 5 16,-23 13 5-16,18-4-19 0,1 1 12 0,2 4 15 15,-1 1-21-15,0 6 18 0,2 6-11 16,2 0-10-16,-1 3-3 0,2 3 4 0,1 0-5 16,1 3-5-16,0-1-1 0,6 0 6 0,1-4 7 15,1 3-8-15,3-6 19 0,0 4-20 16,3-17 9-16,0 6 7 0,14 23-18 16,-3-24 4-16,-1-3-5 0,5-1 4 0,1-1-11 15,5-5 26-15,0-3-16 0,2-3 19 0,-1-3-7 16,-8-1-15-16,4 0 21 0,27-16-31 0,-19 6 11 15,-4-1 2-15,3-5-4 0,-1-3 8 16,0-6-13-16,-1 0 13 0,0-4 14 0,1-4-28 16,-6-10 5-16,1 0 12 0,0-3-4 15,0 3-7-15,-3-3 2 0,-2 0 18 0,-1 0-19 16,-1 4-3-16,-2 1 12 0,-2 2-13 16,0 3 2-16,-4-1 2 0,3 5 20 0,-4 2 7 0,-1-2 14 15,1 6 13-15,1 3-18 0,-2 3-5 16,0 3-14-16,-1 4 27 0,1 3-11 15,-2 2-2-15,0 3 2 0,2 2-7 0,1 2-1 16,-3 1-17-16,0 0-4 0,0 11-2 0,-1-3 5 16,3 13 3-16,-2-8 0 0,-10 29-5 15,5-11 16-15,-2-3 14 0,0 6-18 0,-1 1 17 16,-2 5-11-16,-1-1-3 0,0 5 3 0,1 2 3 16,-2-2-10-16,3 2 20 0,0 0-20 15,4-4 2-15,-2 1 1 0,5 0 2 0,2-24-28 16,0 9-46-16,13 34-32 0,-3-29-56 15,6-1 14-15,-1-6-193 0,9-6 27 0,2-4 22 16,5-1-87-16,3-8 22 0,8-3 25 16,-19-4-21-16,16 0 25 0</inkml:trace>
  <inkml:trace contextRef="#ctx0" brushRef="#br0" timeOffset="532623.1002">29856 12772 272 0,'0'0'108'0,"-13"0"25"16,13 0-19-16,0 0-15 0,0 0 6 15,0 0 18-15,0 0-29 0,0 0-6 0,0 0-15 16,0 0 1-16,0 0-6 0,0 0 23 0,0-13-27 15,0 13 14-15,-18-16-23 0,21 14 3 16,-3 0-8-16,2 0-8 0,1-1 8 0,0 1-13 16,1-2-8-16,1 1 21 0,-2-1-9 0,12-3 4 15,-1-3-29-15,2-1 22 0,0 2-8 16,0 0 2-16,0 0-31 0,0 1 30 0,0 2-4 16,0-2 0-16,-1 3-3 0,0-3-7 0,1 2 16 15,0 0 3-15,-1 2-16 0,0-2-14 16,1 0 29-16,-2 5-24 0,2-1 21 0,-3-1-9 15,-1 3-3-15,-3 0-5 0,-9 0 10 16,11 0-7-16,1 0-7 0,2 0 8 0,13 14-3 16,-12-9 2-16,-4 1 7 0,5-1-9 15,-1-1 8-15,0 1-4 0,-6 0-8 0,3 2 0 16,0-2 4-16,-2 0-7 0,4 2 20 16,-2 1 1-16,2-2-13 0,1 2 5 0,-1-1-7 15,-2 1-8-15,3 0-3 0,-4-3-4 0,4 1 24 16,-1-5-16-16,3 7 8 0,0-3-7 15,0 0 9-15,1-2-3 0,1 0-5 0,-1-2 5 16,3 2-3-16,-11-3-3 0,6 0 16 16,3 0-26-16,1 0 17 0,0 0-12 0,21-11 13 15,-18 5-14-15,-1 0 10 0,3 1 8 16,-1-3-25-16,4-2 4 0,-2 0-2 0,-1-1 22 16,0 0-5-16,1 1 1 0,-2-3-18 15,4 1-9-15,-4 2 7 0,1-1 15 0,-3 3-13 16,3-4 20-16,0 2-30 0,-4 1 6 0,0 3 6 15,-1-1-4-15,-4 0 5 0,0 3-7 0,-1 0 16 16,-4 2 6-16,-1 2-19 0,0-3-13 16,-3 2 34-16,-7 1-12 0,8 0-8 0,3 0 8 15,1 0 6-15,0 0-20 0,9 12 12 0,-4-8 6 16,-7 1-13-16,7 3-15 0,-4-1 17 16,0 0 5-16,-4 0-11 0,2 0 14 0,-2-1 1 15,3 2-8-15,-2-1-2 0,0-3-7 0,6 3 11 16,-1 0 5-16,0-3-8 0,-3-1-2 0,2 4 11 15,-3-4-16-15,2 0 14 0,-3-1-4 16,8 1-6-16,4-2-5 0,-1-1 9 0,-9 0 18 16,4 0-16-16,5 0 8 0,0 0-12 15,27-13 11-15,-21 8-20 0,-2-1-4 16,0 1 19-16,-4 0-4 0,0 1-4 0,-1-1 17 16,-4 1-16-16,-4 0 15 0,0 1-7 0,-3 2-15 15,-2-1 6-15,2 2 12 0,-3-1-14 0,0 0 23 16,-2 1-9-16,-4 0 4 0,0 0-20 15,8 0-10-15,-1 0 14 0,-7 0-12 0,9 0 3 0,-2 0 25 16,8 10-14-16,-9-7-12 0,0 0 19 16,-1-1-5-16,12 5 10 0,-5-5 14 0,3 2-25 15,-3 0 12-15,-1-2-5 0,0-1-19 16,5 3 33-16,2-2-35 0,-2 1 35 16,4 0-26-16,-4-3 14 0,6 0 12 0,2 2-19 15,-12-2 0-15,5 0 4 0,4 0 7 0,0 0-11 16,2 0-14-16,5 0 13 0,2 0 19 0,-1 0-1 15,0 0-30-15,26-15 6 0,-28 12-2 16,-1-1 26-16,-1 2-13 0,-2 1-4 0,0 1-11 16,1-5 8-16,-3 5 2 0,-1-3 0 15,0 0-10-15,-1 3 23 0,0-1-35 0,-2-2 29 16,2 1 0-16,-3 0-16 0,-1-1 21 0,-9 3-13 16,6 0-8-16,3 0 8 0,-2 0 13 15,4 0-27-15,-2 0 0 0,2 0-3 0,-3 0 42 16,2 0-22-16,-4 0 0 0,2 0-2 0,-2 0-8 15,1 0 21-15,-1 0-4 0,-1 0-6 0,-1 0-15 16,1 0 20-16,-2 0 11 0,0 0-3 16,0 0-26-16,0 0 18 0,8 5-28 0,-7-5 32 15,0 3 6-15,-3 0-9 0,-7-3-22 0,7 0 13 16,0 0-6-16,0 0 4 0,2 0 13 16,-3 0-5-16,-6 0 22 0,8 0-15 0,-8 0-8 15,0 0 7-15,8 0-19 0,-8 0 22 0,0 0-8 16,8 6-7-16,-8-6 14 0,0 0 8 15,6 0-9-15,-6 0-1 0,0 0 17 0,0 0-27 16,7 8 26-16,-6-8-5 0,4-2-14 0,-11 1-7 16,12-1 8-16,-7 2-15 0,3 0 25 15,-3-3 11-15,-2 3-31 0,4 2-4 0,-2-2-17 16,1 3-11-16,1-3-23 0,-1-2-51 0,-3-1-53 16,9 2 15-16,-10-4-136 0,4 2-130 15,-3-2 28-15,-4-1 25 0,1 0 23 0,0-2 34 16,0 1 14-16,4-2 31 0</inkml:trace>
  <inkml:trace contextRef="#ctx0" brushRef="#br0" timeOffset="566454.2305">31149 3020 262 0,'0'0'112'0,"0"0"-11"16,0 0-16-16,0 0-10 0,0 0 44 16,0 0-18-16,0 0-12 0,0 0-10 0,0 0-36 15,0 0-6-15,21-11-4 0,-21 10-63 0,1 0 46 16,-1-1 5-16,0 1-33 0,1-1 1 16,-1 2 2-16,1 0 36 0,0-1-6 0,-1 0-28 15,0 0 25-15,1 0-5 0,-1 1-1 16,1-2 45-16,-1 2-12 0,-1 0 41 0,2 0 3 15,-1 0-4-15,0 0-28 0,0-1 26 16,0 0-10-16,1 1 8 0,-2 1 12 0,2-1-14 16,-1 0-9-16,0-1 7 0,-1 1-8 15,1 0-31-15,-1-2 13 0,2 2 8 0,-1 0-13 16,2 0-10-16,-3 0-3 0,0 2-10 0,1-2 13 16,1 0-24-16,-1 0-1 0,0 2-1 15,0 3 2-15,1-2-20 0,-1 1 26 16,-1 1 9-16,1 1-24 0,0 1 4 0,-1 0 3 15,1 2 12-15,0 3-20 0,-9 19-2 0,7-15 11 16,-2 2-11-16,2 1 6 0,-1-3-7 16,2 3 7-16,-2 2 7 0,-1-1-17 0,0 1 2 15,-1-2-3-15,0 0 8 0,1 0-1 16,-1 0 4-16,4 4-15 0,-4-5 18 0,4 0 0 16,-3 0-11-16,-1-2 8 0,3 0-11 15,0-2 8-15,0-5 17 0,2 1-17 0,-2 0 1 16,0-5-2-16,1 2-6 0,-1-3 3 0,2 1 8 15,0-1-5-15,-1 0 17 0,1-4 8 16,0 0 15-16,0 0 17 0,0 0-5 0,0 7 21 16,0-7 31-16,0 0-42 0,0 6-2 0,0-6-9 15,-1 6 21-15,4-8-34 0,-3-2 25 16,2 0-12-16,-2-2-11 0,3-10 20 0,-2 3-45 16,4-5 6-16,-2 0 19 0,1 1 10 15,0-4-24-15,-1 0 17 0,0 1-40 16,1 0 6-16,0 2 33 0,0-1-24 0,-2-4-6 15,1 4-7-15,-3-1-23 0,1 1 22 0,2 0-27 16,-1-4 35-16,-1 4 21 0,2-1-49 16,-2-2 14-16,1 4 4 0,-2-1-10 0,1 5 10 15,1-6-12-15,-1 2 8 0,1-1-7 0,1 1 12 16,0 3 5-16,-3-1-28 0,2 0 13 16,0-1-3-16,2 1 19 0,-2 4-4 0,0 3-22 15,-2 1 37-15,2 0-41 0,1 0 19 0,-1 1 9 16,0 1 1-16,0 2-6 0,-1-1-8 15,1-1-15-15,0 1-7 0,6-7 32 0,-1 1-12 16,4 3 0-16,-3 1 9 0,5 0-6 0,1 2 3 16,1-1-16-16,-2 3 17 0,-3 0 11 0,8 2-15 15,-7-1 9-15,1 2-6 0,-12 0 18 16,13 0-11-16,16 10-4 0,-15-5-16 0,0 3 38 16,-1-2-51-16,0 0 32 0,-4 0 13 15,1 5-21-15,0-1-5 0,-2 1-23 0,-3-3 34 16,-4 0-22-16,1 0 33 0,-2-1-16 0,0-7 10 15,0 8-4-15,-12 15 5 0,2-6 8 0,2-4-20 16,-4 2-9-16,-4-2 11 0,2 2 1 0,-1-3-8 16,1-1 13-16,-3-1-28 0,1 1 18 15,-2 0-2-15,1-2 17 0,3 2-21 0,-3-3-5 16,3 3 17-16,0-3 37 0,-3 0-49 16,4-2 6-16,-1 1 31 0,5-3-2 0,0 2-36 15,2-3-12-15,1 1 37 0,0 0-23 0,1-3 3 16,1 2-16-16,0-1 17 0,0 0 23 15,1 2-36-15,0-1-19 0,0 1-13 0,0-1-11 16,2 0-27-16,-1 0-24 0,0 0-66 0,0-1 5 16,1 4 17-16,-1-4-253 0,1 2 30 0,0 0 27 15,-1-2 8-15,1 1 31 0,-2-1-4 16,3 0-13-16,-3 1 77 0</inkml:trace>
  <inkml:trace contextRef="#ctx0" brushRef="#br0" timeOffset="575499.1451">30595 12866 356 0,'0'0'209'15,"0"0"-32"-15,0 0-9 0,0-13-9 0,0 13 1 16,0 0-32-16,0 0-6 0,0 0 7 15,0 0-23-15,0 0 7 0,10-24-24 0,-11 23-10 16,2-1 5-16,-1 1-2 0,0-1-10 16,1 2 14-16,0 0-22 0,-1-1 19 0,2 2-20 15,0 0-5-15,-2 1 0 0,2 0 9 0,1 2-2 16,0-2-9-16,0 4 16 0,7 6-29 16,-3 1 15-16,1 0-4 0,1 2-7 0,-5-3 10 15,4 4-2-15,-1 0-15 0,0 1-21 16,-2 1 8-16,0 0 18 0,2 0-31 0,-1-2 8 15,0 1-2-15,-5-3 2 0,6 2 30 16,0 0-47-16,-2 0 8 0,-1-5 5 0,-1-3-16 0,-1 1 1 16,2-3 21-16,-1 1-15 0,-1-4 4 15,1 3-13-15,-2-4 21 0,-1 2 6 0,2-1-12 16,1 0-4-16,-2-2 26 0,2 1-12 16,0-1 37-16,-3-1-36 0,8 0-5 0,17-20 23 15,-2 5-31-15,0 1-8 0,-2-6 8 0,8 0 43 16,-2-2-24-16,3-4-14 0,4 1-7 15,-3-1-3-15,1 0 8 0,0-1 25 0,-2 1-33 16,-1 1-1-16,4 0 0 0,-3 4-24 0,-4 0 56 16,0 0-42-16,-4 3-11 0,-2 0 41 15,-1 2-6-15,-2 0-36 0,-4 1 42 0,2 2-41 16,-1 1 2-16,-3 2 2 0,3 3 45 0,-7-1-3 16,0 4-4-16,-4 0-3 0,1 0-1 0,0 1-36 15,-2 1 0-15,4-1 2 0,-6 0 1 16,2 2 1-16,0-1 34 0,-1 2-2 15,1-2-3-15,-1 1-2 0,-1-1 9 0,1-1-11 16,1 3-3-16,1 0-8 0,-2-1-2 0,0 1 12 16,-1-2-2-16,3 2-32 0,-2-1 24 0,-1 1-1 15,0 0 21-15,1-2-4 0,0 2-25 0,-1 0 1 16,0-1 9-16,0 1 3 0,0 0-1 0,1 0-24 16,-1-1 16-16,0 1-27 0,0 0 2 15,0 0 27-15,0 0-24 0,5 0 1 0,-5 0 32 16,0 0-1-16,0 0-1 0,0 0 3 15,0 0-1-15,0 0 1 0,0 0 11 0,-2 0-17 16,4 0-4-16,-4-3 3 0,4 4-1 0,-4-2-7 16,2 1-15-16,0 0 2 0,0 0 1 15,0 0 6-15,2 0-1 0,-2 0 18 0,-2 0 11 0,2 0 0 16,2 0-4-16,-2 0-9 0,0 0 0 16,0 0-10-16,0 0-1 0,0 0 2 15,0 0-3-15,0 0-6 0,-3 0 2 0,3-1 28 16,0 1-2-16,0 1-27 0,0-2 2 0,-1 3 0 15,2-3 2-15,-2 1 34 0,1 0-28 16,0 0 1-16,0-1 22 0,0 1-2 0,0-1-59 16,0 1 13-16,0 1-33 0,0-1 8 0,0 1 22 15,1-1-53-15,-2 0-1 0,1 3 6 0,0-2-32 16,-3-1-22-16,1-1-20 0,-1 2 3 16,2 0 13-16,0 1-72 0,-1-2-51 0,-1-2-59 15,-1 2-78-15,-1 0-8 0,0-1 25 0,1 2 25 16,-4-1 64-16,1 0-25 0</inkml:trace>
  <inkml:trace contextRef="#ctx0" brushRef="#br0" timeOffset="607453.1934">8559 4210 412 0,'0'-14'114'0,"0"14"18"0,0 0-13 15,-25-29 2-15,24 25 6 0,0-2-11 0,1 1-3 16,-1-1-9-16,0 1-22 0,-2-1 6 0,3 3-12 15,0-3 2-15,-2 1-13 0,1 1-5 0,0 2-22 16,1 0 16-16,-1-1-17 0,1 2 1 16,-1-1-9-16,1 2 2 0,-1 0-9 0,2 0-9 15,-2 2 13-15,2-1-2 0,-1 3 7 0,1-1-6 16,0 3-17-16,-1 0 5 0,2 13-10 0,-2-10 19 16,0 3-11-16,6 20-5 0,-6-12-4 15,0 1 11-15,1 4 3 0,2 0-31 0,-2 0 21 16,-1-12 1-16,0 7 1 0,0 3-6 15,0 2-2-15,0 0 8 0,0 3-9 0,0-1 2 16,0-1-8-16,0-1 13 0,0 0-3 16,0-1 14-16,0-1-4 0,0 0-3 0,0 0-2 15,0-3 3-15,0-1-15 0,0-3 15 0,0-1-11 16,0 0 11-16,0-2-1 0,0-1-8 0,0-2 4 16,0-1 3-16,0-1 0 0,0-1 10 15,0-1-25-15,0-6 9 0,0 7-7 0,0 0 8 16,0-7 19-16,0 8-5 0,0-8-21 15,0 6 15-15,0-6-9 0,0 7-1 0,0-7 11 16,0 6-10-16,0-6-5 0,0 0-14 0,-11 12-11 16,7-11-28-16,1-1 7 0,-2 0-103 15,-7-9-87-15,1 1-130 0,-1-2 18 0,1-1 25 0,1-4 4 16,0-1 15-16</inkml:trace>
  <inkml:trace contextRef="#ctx0" brushRef="#br0" timeOffset="608116.6962">8285 4167 360 0,'17'-3'152'0,"-1"-2"-6"15,2-1-21-15,-1 2-2 0,2 0-29 0,-1 1-11 16,1 0-39-16,3-1 24 0,-3 3-40 0,1 1 8 15,-9 0 6-15,8 0 8 0,2 0-10 0,2 0 9 16,24 12-6-16,-21-6-4 0,2 1-11 16,-3 0-11-16,-3 0-12 0,1 4 3 0,0-1 17 15,-2 2 13-15,2-1-4 0,-4 4-19 16,1 1 4-16,-2 0-6 0,-2 1 2 0,-1 1 4 16,-3 0-2-16,1 3-3 0,2 0-1 15,-5-1-26-15,-3 4 41 0,2-4-42 0,-2-1 30 16,0 0-1-16,-3 2-10 0,-1-4 1 0,1 0 9 15,-2-4 7-15,-1 0 4 0,-1-2-13 0,0-11 10 16,0 13 2-16,-11 17 5 0,0-15 12 16,-6-3-11-16,-1 3 17 0,-1-2-21 0,-4 0 7 15,-2-1-10-15,3-2 4 0,-4 2 5 0,2-1 8 16,-5 2-3-16,1-1-9 0,-1 1 7 0,1-5 2 16,0 1 6-16,1 1-25 0,-1 0 21 15,2 1-2-15,1-3-26 0,3-2 6 16,-3 1-1-16,7 1-2 0,0-1 6 0,5 0-11 15,1-3 8-15,3-1 5 0,3 0 4 0,-1 0-22 16,3-1 9-16,1-1-10 0,0 2-11 16,0 0-4-16,1-2 20 0,-1-1-11 0,1 2-6 15,1 0-14-15,0-1-23 0,0 1-24 16,0 2 6-16,1-3-119 0,-2 4-152 16,1-2-45-16,-2 2 28 0,0-1 28 0,-5 7 25 15,0 2 7-15</inkml:trace>
  <inkml:trace contextRef="#ctx0" brushRef="#br0" timeOffset="608616.4004">8245 5492 317 0,'0'0'183'0,"1"0"-30"16,0 0-25-16,0 0-12 0,0 0 5 0,-1 0-11 16,2 0-22-16,-1 0-3 0,2-1 4 15,0 0-24-15,0 0 0 0,1 0-12 0,1-2 16 16,0 0-34-16,2 1 6 0,10-6 10 0,0 0 0 15,2-2 3-15,-3 1-15 0,6-2 5 16,0 0-2-16,1-1-2 0,1-1-25 0,2 1 17 16,3-1-6-16,3-1 1 0,1 0 8 0,4-3 2 15,4 0-13-15,0 0 19 0,-1 1-22 0,3-2 13 16,-2 1-10-16,0 2 21 0,-1-2-4 16,-3 3-12-16,-1-2-11 0,-2 2 4 0,-1 0 14 15,-2 2-20-15,0 0-9 0,-5-1 10 16,0 3 2-16,0-1 8 0,-4 1-15 0,0 0 8 15,-2 1-4-15,-4 2-16 0,0 0 27 16,-2 0-10-16,-3 2 8 0,-1 1-28 0,-4 2 5 16,-2-1 13-16,1 1-24 0,-3 1 2 15,2-2-5-15,-1 1-14 0,-1 2-22 0,0-1-16 16,0 1-25-16,0 0 7 0,-2 0-51 0,0 0-5 16,-2 1-127-16,0-1-101 0,-2 2 18 0,-3 0 21 15,-9 6 6-15</inkml:trace>
  <inkml:trace contextRef="#ctx0" brushRef="#br0" timeOffset="609121.3218">8534 5659 467 0,'-3'1'225'0,"1"0"-34"0,0 2-32 0,1-3-8 16,0 1 10-16,0 1-23 0,1-2-26 15,-1 0-17-15,1 0-6 0,2-3-5 0,1 0 3 16,1 1-17-16,0-3-19 0,19-5 12 16,-4-2-20-16,3 0 5 0,4-1-1 0,4-3-4 15,6-2-4-15,4 0-15 0,4-2-18 16,1 2 19-16,1-1-2 0,2-1-8 0,1 2 3 15,-1-1-12-15,-4 0-14 0,4 2 26 16,-2 0-16-16,-1 1 12 0,-5 1-20 0,-3 0 8 16,1 2 3-16,-4 1 16 0,-1-1 2 0,-3 2-7 15,-3 0 6-15,-3 2 29 0,3-1-9 0,-2 0 9 16,-5-1 0-16,-1 4 6 0,-3-3-13 0,-3 4 4 16,-2-2 12-16,0 2-12 0,-4 2 10 0,-2 0-3 15,1 1-5-15,-2 0-7 0,1 2-16 16,-2 0-1-16,-1-2 10 0,0 3 10 0,1-1-26 15,-1-2 9-15,0 3-12 0,-1-1 9 16,0 0-14-16,1 0 3 0,-1 0-8 0,0 1-18 16,0-1-1-16,1 0-19 0,-2 0 17 0,1-1-21 15,0 2-20-15,-1 0 1 0,0 0-13 16,0 0-3-16,0 0-14 0,0-3-26 0,0 3-33 16,1 0 13-16,-1-3-96 0,0 1-167 15,-1 0 17-15,0 0 16 0,1 0 46 0,-1-1 15 16,1 0 5-16</inkml:trace>
  <inkml:trace contextRef="#ctx0" brushRef="#br0" timeOffset="614113.7242">22616 13436 227 0,'17'-20'152'16,"16"-16"-25"-16,-15 20-34 0,2 0-8 0,0 1-10 15,-2-2 9-15,3 3 16 0,-2 2-6 0,0 2-28 16,0 1-19-16,3 2-3 0,0 1-22 0,2 1-4 16,-5 0 19-16,5 2-5 0,0-1-2 15,3 2-3-15,3 0-32 0,0 2 9 0,4-1-21 16,-16 1 23-16,8 0 0 0,5 0 0 0,3 0-8 16,4 0-2-16,0 0 37 0,3 0-25 15,2 0-2-15,1 0 0 0,4 0 19 16,48 16 6-16,-47-13-1 0,2 1-18 0,2 1-11 15,-3-1 13-15,0 0 38 0,-1-1-39 16,1 0 4-16,-3-1-28 0,-1 1 34 0,-24-3-11 16,11 0 11-16,7 0-10 0,41-13 14 15,-39 7-9-15,1-5-24 0,-2 2 26 0,2-2 14 16,-7-4-10-16,3 0-19 0,0-4 25 0,2 1-11 16,-4-1-14-16,0 1 10 0,-1-2-13 15,2 2 14-15,-4 5 14 0,0-1-5 0,-1-3-22 16,-4 5 15-16,1 3-3 0,-1-1-13 15,-2 3 3-15,3 1-23 0,-1 4 15 0,-5-1 26 16,2 3-14-16,-12 0-6 0,4 0-3 0,4 0 21 16,23 11-19-16,-18-6 8 0,0-1-3 15,-1 2-29-15,0 0 16 0,4 1-16 0,-2-1 30 16,0 1-2-16,1-1-2 0,7-1 4 0,-3-2-8 16,4-1 16-16,-2 1-6 0,5 0-5 15,2-3 5-15,-1 2 3 0,3-2-20 0,-24 0 31 16,13 0-24-16,6 0-26 0,1 0 40 15,0 0-9-15,4 0-5 0,-2 0 15 0,0 0-39 16,-1 0 33-16,-1 0-28 0,-2 0 22 0,39 7 16 16,-41-2-17-16,-3 0 17 0,-1 1-43 0,1 0 27 15,1 2-1-15,-3-3-19 0,-1 3-4 16,1-1 32-16,-1-1-8 0,1-2 8 0,0 4-16 16,1-4 3-16,-1 1 22 0,3-1-6 0,1 0-22 15,0-4-3-15,-18 0 16 0,11 0 13 16,3 0-27-16,5 0 19 0,4 0 7 0,41-13-30 15,-36 7 31-15,0-1-14 0,0 0 7 0,0-4-6 16,2 4-16-16,-2-2-2 0,0 0 27 0,-2 2-16 16,1 0 11-16,-2 2-17 0,-5 2-2 15,1 0-12-15,-4-1 18 0,1 2 4 16,-1 1-5-16,0 0 5 0,-16 1-12 0,5 0 29 16,4 0-27-16,0 0-3 0,-1 0 20 0,33 9 0 15,-30-7-4-15,0-2-21 0,3 3 26 16,1-3-10-16,-1 1-11 0,-16-1 13 15,9 0-5-15,8 0 13 0,1 0-10 0,2 0-5 16,3 0-20-16,1 0 15 0,-2 0 36 16,42-11-26-16,-39 9-7 0,0 1 10 0,0 0 17 15,0 1-37-15,-2 0 32 0,-21 0-25 16,11 0 8-16,3 0-3 0,34 8 14 0,-36-2 0 16,2-1-9-16,-4 1-1 0,4-2 3 0,-5 0 0 15,1 2 14-15,1 0-30 0,-1 1 16 16,-1 1 7-16,2-2 0 0,1 1-18 15,0-3 22-15,-2 2-3 0,3-2-39 0,2-1 23 16,0 1 29-16,3-3-13 0,-1 2-7 16,6 0 4-16,-4-2-6 0,3 2-2 0,0-3-16 15,1 3 3-15,0-1 32 0,-3 2-4 0,0-2-31 16,1 2 23-16,-2 1-6 0,-1-1-9 16,2 1 20-16,-4 0-26 0,0 3 38 15,1-3-10-15,-3 1-13 0,0 0-20 16,0-1 34-16,0 2-15 0,0-2 31 0,0-2-26 15,2 0-2-15,-1-1 2 0,1 0-2 0,2 1 0 16,-2 0 15-16,-17-3-12 0,12 0-3 0,5 0 16 16,2 0-2-16,42-11-29 0,-34 7 9 15,-4 2 15-15,-1-2-34 0,4-3 32 0,3 2-1 16,-2-1-18-16,2 0 15 0,-1-1 4 0,2 1-22 16,3-1 10-16,-2 1 3 0,1 0 22 15,-3 0-32-15,0-1 24 0,-1 2-10 0,-1 0 9 16,4-1-15-16,-5 1-3 0,-2-1 16 0,-5-1 11 15,1 1 4-15,1 0-10 0,-5 0-8 16,-1 1 0-16,-3 0 2 0,1 0 7 0,0-1-8 16,0-1-8-16,-2 0 10 0,-3 3-15 15,-2 2 4-15,-6-1 14 0,-3 0-23 0,4 0 25 16,0-1-33-16,-5 4 16 0,-2-3-34 16,-3 2-14-16,0-1 6 0,-2-2-170 0,-1 3 17 15,-1-1-169-15,-1 1 17 0,-3-1 67 0,0 0 3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7:43:26.0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6171 1814 283 0,'0'0'239'0,"14"-13"-49"15,-14 13 3-15,0 0-34 0,0 0-5 16,0 0-35-16,0 0 10 0,13 0-12 0,-13 0-28 16,0-13-32-16,18-1 16 0,-17 13 0 0,0 1-4 15,0-2 2-15,0 2-38 0,-2 0 24 16,2 0-14-16,0 2-13 0,0-2 9 0,-1 0-27 15,0 1 14-15,-1 0-8 0,1 0 11 0,0 2-5 16,-1 0 11-16,1-2-3 0,-2 4 16 16,-1-1-11-16,1 0-15 0,-6 9 18 0,0-1 2 15,-1 1-12-15,0 1 13 0,-7 1-6 16,4 1 10-16,-2 0-4 0,1 2-16 0,-2-1 17 16,-3-1 4-16,2 3-10 0,-1-1-15 15,1 1 18-15,-1 0-7 0,-3-3 0 0,3 2 2 16,0-3-9-16,-1 2 22 0,0-3-24 15,-3 4 16-15,1-3-8 0,2 2-2 0,-5 1 14 16,3 0 1-16,2 0-4 0,-2-2 2 16,4 1-17-16,-3 3 7 0,2-1-10 0,0-5 1 15,0 2-11-15,1-2 21 0,1 3-2 0,4-4-25 16,-1-1 17-16,-1 0-33 0,5 1 24 16,0-2-23-16,5 0 2 0,-2-2 5 0,2-4 25 15,2 3-17-15,0-2 19 0,1 0-26 0,0-6-8 16,0 0 23-16,0 0-10 0,0 6-4 0,13 5 10 15,-7-8 7-15,10 3-1 0,4-2-20 16,-1-1 20-16,-1-2-2 0,2 0 8 0,-10-1-19 16,8 0 16-16,-1 0-28 0,4 0 28 0,2 0-32 15,-2 0 17-15,2 0-1 0,-1 0-1 16,-3 0 0-16,1 0-10 0,1 0 18 0,-3 0-6 16,-2 0-5-16,-2 0 2 0,2 0 3 15,-2 0 3-15,12 3-30 0,-19 0 24 0,1 0 8 0,-2-1-9 16,-6-2-30-16,0 0 22 0,7 0 14 15,-7 0-2-15,8 0-18 0,3 11 14 0,-8-9 7 16,-1 2-6-16,-2 1-12 0,0-1 27 0,0 1-17 16,-2 1 1-16,2 3-24 0,-17 17 3 15,6-8 31-15,-2 3-5 0,-3-3 14 0,-1 1-34 16,-2 0 18-16,-1 2 1 0,3 2-24 16,-5-1 17-16,2 0-12 0,-1 2-8 0,-1-3 14 15,1 2-3-15,0-1 20 0,-2 1-10 0,2-2-5 16,6 1-2-16,-4 0 44 0,0 0-38 0,4-4 31 15,-1-2-22-15,1 1 15 0,-1 1-18 0,1 3 6 16,4-4-6-16,-2 0 10 0,1-3-21 16,1-1-1-16,-1-1 11 0,2 1-7 0,0 0-2 15,4-5-2-15,0 4-1 0,0 1 7 16,4-3 24-16,-1-2-8 0,0 1-12 16,1-2-15-16,0-1 26 0,2 0-16 0,0-6 6 15,0 0-4-15,0 8-7 0,0-2-4 0,16 13 41 16,-7-9-28-16,0 0 8 0,8-3 12 15,-3-1 2-15,2 4-24 0,3-5 9 0,-4-5-5 0,7 0-6 16,-1 2 19-16,-1 0-29 0,6-2 44 16,0 0-3-16,1 3-29 0,-15-3 24 0,11 0-22 15,3 0 0-15,26-10-2 0,-24 5-14 16,-1 3 3-16,-1-3-3 0,-3 0 2 0,0 4 0 16,-1-2 7-16,-1 2 18 0,-4-2-36 0,2 0 53 15,-13 3-29-15,3 0 10 0,-2 0-26 16,-1 0-7-16,-6 0 27 0,9 0 6 0,-9 0-7 15,7 0-26-15,-7 0-4 0,0 0-40 0,7 0-28 16,-7 0-15-16,3-1-36 0,-6 3-51 0,-1 0 17 16,-13 7-279-16,-4 0 56 0,1-2 24 15,-2 3 9-15,-2 1 35 0,1 0 41 0,0 2 15 16,-2 5 10-16</inkml:trace>
  <inkml:trace contextRef="#ctx0" brushRef="#br0" timeOffset="411.6061">5454 3911 780 0,'-1'2'289'0,"-1"-1"-46"0,1 0-9 16,1 0-23-16,0 0 3 0,0-1-42 0,-1 3-28 0,0-2-4 15,1-1-27-15,-1 2-16 0,2 0-12 0,-3 1-12 16,1 1-6-16,0 0 2 0,-1 2 3 16,2 3-16-16,0 0 27 0,-8 20-34 0,5-9 22 15,2-1-26-15,-3 1 16 16,0-1-21-16,0 2 19 0,2 0-28 0,-2-2 15 16,-1-1-21-16,-1 1-7 0,3 1 40 0,2-3-25 0,-3 1-2 15,1-2-2-15,-1 0-9 0,2-3-7 0,0-3 17 16,-1-1-15-16,2-2 0 0,0-2 5 15,-1-1-28-15,-1-1 43 0,3 1-30 0,-1-1 11 16,1 1 9-16,-1-1-13 0,1-1-27 0,-1 0 31 16,1 0 1-16,-1 1-27 0,1-3 12 15,0 1-38-15,0-1-41 0,0 0-14 0,0 0-46 16,-3-14-42-16,3 7-5 0,3-13 17 16,-3 12-260-16,0-7 29 0,12-19 10 0,-4 15 40 15,-5 1 4-15,0 1 25 0,-1-4 2 0</inkml:trace>
  <inkml:trace contextRef="#ctx0" brushRef="#br0" timeOffset="659.349">5383 3907 664 0,'1'-4'242'0,"-1"1"-33"15,0-1-16-15,1 0-20 0,1 1-11 16,0-2-24-16,0 1-16 0,1 0-7 0,1 1-2 16,12-6-16-16,-4 2-17 0,-3 3 0 0,0-1-37 15,-2 0-26-15,0 2-26 0,-1 0-3 0,1 0-52 16,-2 0 2-16,1 0 5 0,-1 1-136 16,1-1-131-16,0 0-12 0,-1 2 24 15,-1-1-49-15,0 1 0 0</inkml:trace>
  <inkml:trace contextRef="#ctx0" brushRef="#br0" timeOffset="936.731">5625 3925 293 0,'1'2'309'0,"2"-1"-46"0,1-1-35 0,-1 1-20 16,2 0-1-16,0-2-14 0,2 1-21 15,0-1-26-15,0 0-11 0,0 1-20 0,7 0 24 16,1 0-32-16,17-10-27 0,-15 7-12 0,-5-1-5 16,2 3 16-16,-4-1-21 0,9-1-10 15,-10 1 1-15,2 0 4 0,-3 0-17 0,0 2-40 16,-2 0-6-16,0-2-33 0,-1 2-16 0,-5 0 3 16,0 0-31-16,0 0 0 0,0 0-12 15,6 13 9-15,-6-8-100 0,-5-2-67 0,-4 8-87 16,-2 2 4-16,-1 0 34 0,1 0-15 0,-1 2 16 15</inkml:trace>
  <inkml:trace contextRef="#ctx0" brushRef="#br0" timeOffset="1108.5699">5683 4182 242 0,'-2'6'231'0,"1"-3"-25"0,1 0 12 0,-1 1-31 0,1-1 1 15,0-1-20-15,1 1 14 0,2-2-13 16,1 1-53-16,-2-1 15 0,2 0-26 0,2 1-26 15,0-2 14-15,1-2-41 0,12 0-32 0,-11 2-35 16,20-8-56-16,-7 5 5 0,0-4-118 16,-3 0-134-16,3-2 20 0,-3 0 24 0,1-4-17 15,2 1 9-15</inkml:trace>
  <inkml:trace contextRef="#ctx0" brushRef="#br0" timeOffset="1385.7628">6279 3873 938 0,'3'-5'322'0,"0"3"-37"0,-1-1-53 0,0 3 9 16,0-3-27-16,0 2-25 0,-1-1-23 0,0 1 1 15,1 0-32-15,0 1-31 0,-2 2-21 0,3 0 35 16,-2 2-25-16,-1 0-2 0,0 3 16 0,-2 10-35 16,2-10-3-16,0 5-38 0,0 1-6 15,0 3 12-15,-12 18-6 0,8-15 29 0,4-4-15 16,-5 3 5-16,1 1-27 0,2-1 10 0,-2-1-15 15,-1-2 3-15,2-2-7 0,0-4-24 16,1 1-15-16,1-2-18 0,0-3-38 0,0 1-36 16,-1-3-51-16,0 0 17 0,0-1-246 0,-3-2-58 15,5 0 62-15,0 0 26 0,-8 0 23 16,-13-18-4-16,4 6 71 0,0-7-38 0</inkml:trace>
  <inkml:trace contextRef="#ctx0" brushRef="#br0" timeOffset="2191.9995">5494 976 486 0,'2'-7'190'0,"2"4"-17"0,0-2 4 0,1-1-29 16,-1 3-19-16,3-4-17 0,0 6-7 16,2 2-9-16,-2 4-24 0,-7-5-10 0,20 11-2 15,-11-3 5-15,0 3 16 0,1 7-30 16,-2 0-2-16,0 5 2 0,-1 1-21 0,2 4 28 16,-4 0-14-16,-3 2-8 0,0-5 1 0,0 0 8 15,0-3-10-15,-2-10-9 0,0 6-1 16,0 2 20-16,0 3-18 0,0-1 0 15,0 0-2-15,0-2-10 0,0-2 1 0,0 0-11 16,0-1 17-16,0-3 4 0,0 0-20 0,0-1 17 16,9 11-16-16,-6-16 8 0,1-1-10 0,6 4 27 15,-5-2-12-15,3-3 10 0,0-2-2 0,10 1 21 16,1-1-13-16,-1-1-9 0,4-3 0 16,0 1-3-16,-11-1 3 0,5 0 11 15,2 0-13-15,2 0 8 0,-3 0-18 0,-2 0 14 16,-3 0-12-16,-3 0-8 0,-1 0 3 0,-2 0 14 15,-6 0-10-15,17-10 1 0,-14 10-4 16,0 0 25-16,0 0-7 0,1-1-10 0,-2 1 14 16,0 0 2-16,1 0-5 0,-1-2-21 0,-2 2 15 15,0 0-16-15,0 0 9 0,0 0-22 0,0 0 3 16,0 0 3-16,0 0 24 0,0 0-28 16,0 0-10-16,7 0-38 0,-7 0-34 15,0 0-43-15,0 0 11 0,0 0-295 0,6 0-18 16,4-8 22-16,-6 4 25 0,-1 0 25 0,10-5 44 15,-2 2 2-15</inkml:trace>
  <inkml:trace contextRef="#ctx0" brushRef="#br0" timeOffset="3037.4388">7244 1849 726 0,'2'-4'259'15,"-1"0"-46"-15,-1-2-20 0,1 4-19 0,0-2-20 16,0 1-13-16,0 0-26 0,-1 0 7 0,1 2-5 16,-1-1-16-16,2 2-29 0,-2 0-18 15,1 2 8-15,-1 0 4 0,0 3-16 16,1 0 15-16,-2 2-7 0,1 13-5 0,0-11 6 16,0 7 20-16,0 2-17 0,0 2 14 0,-17 25 0 15,10-19 6-15,-1 1 15 0,-2-4-3 0,-2 2-24 16,-2 3-7-16,-4 0-5 0,4-2 19 15,-3 3-8-15,-3 0-8 0,-1 2-6 16,2 2-6-16,-2 0-4 0,0 0-5 0,2-1 18 16,0-2-6-16,-1 2-6 0,2-2-7 15,1-2 14-15,1 2-14 0,0-4-19 0,1-1 15 16,4-1-4-16,-1-2-12 0,1 0-2 0,0 0-28 16,2-1 15-16,2-3 0 0,1-1 27 0,1-1-27 15,4-3 26-15,-2-1-3 0,3-12-3 0,0 12 3 16,13 9 7-16,-5-9-3 0,6-3 19 15,2 1-19-15,7-4 9 0,3-1-8 16,5-3 6-16,1-1 1 0,-15-1-3 0,10 0-4 16,4 0-15-16,3 0 1 0,37-11 14 15,-35 7-17-15,-2 0 7 0,-1 1-11 0,-1 0 3 16,-2 0 11-16,-2 0-14 0,3 1 0 16,-9-1 15-16,1 0-20 0,-2 1 1 0,-1-3-3 15,-7 4-10-15,-2 1 19 0,-2 0 1 0,-1 0-11 16,-2 0 7-16,-2-1-15 0,1 0 15 0,-5 1-2 15,0 0-4-15,0 0-1 0,8 0-5 0,-8 0-23 16,0 0-35-16,6 0 5 0,-6 0 5 16,0 0 6-16,7 0-153 0,-7 0-19 0,13-13-26 15,-4-3 24-15,2-1-201 0,1-4-56 0,2 0 31 16,1-1 25-16,0-5 39 0,1-1 23 16,2 1 25-16,3-6 4 0,1-1 27 0,1 1-28 15</inkml:trace>
  <inkml:trace contextRef="#ctx0" brushRef="#br0" timeOffset="3508.8767">8250 1814 262 0,'5'-14'340'0,"-2"5"-76"16,0 0-2-16,0 2-31 0,-1 2-11 0,0 1-4 15,-2 4-40-15,0 0-14 0,0 0-33 0,0 0-7 16,0-8 17-16,0 8-48 0,0 0 14 0,0 0-25 16,0 0-16-16,7-8 11 0,-7 10-14 15,0 3 0-15,-2 0 3 0,2 2-7 0,-3 9-27 16,3-6 27-16,-7 21 3 0,3-8-6 0,-6 2 17 16,3-1-26-16,-2 4 31 0,1 0-34 15,0 1 8-15,-1 3 2 0,-2 2 1 0,-2-2-25 16,-1 1-2-16,3 1-3 0,-3 1 34 15,3 3-13-15,-1-1-4 0,-1 3 14 0,5 0-1 16,-1-1-7-16,0 1-5 0,5 1-3 0,0-3-20 16,1 4 3-16,3-3-17 0,0-18 0 15,0 8 20-15,11 40 20 0,-1-30 18 0,1-1-24 16,3-1 8-16,-2-1-18 0,3 0-10 16,2-4 13-16,3-1-23 0,-1-2 27 0,2-1 8 15,0 1-6-15,-1-6-9 0,0 0-6 0,1-4-6 16,-1-1 4-16,1-3-12 0,0 0-14 15,0-5-21-15,4 3 3 0,-1-7-64 0,-1-2-13 16,-1-3-49-16,-11-1-13 0,5 0-43 16,24-18 19-16,-21 2-156 0,-1-1-119 0,-1-3 19 15,0-3 48-15,0-3 26 0,2-3 24 0,-2-2 24 16,-6-3 18-16,0-1 4 0</inkml:trace>
  <inkml:trace contextRef="#ctx0" brushRef="#br0" timeOffset="3886.7607">8706 2027 672 0,'1'-6'272'0,"-1"2"-48"16,2 1-31-16,0 2-11 0,0-2-15 15,1 1-7-15,0 1-13 0,1 1-11 0,0 2 0 16,3 2-9-16,7 4-12 0,4 3 7 16,-1 3-15-16,1 0 1 0,1 2-29 0,2 0-4 15,-2-1 24-15,-1 2 13 0,-1 0-31 0,1 1-31 16,1 2 48-16,1 0-38 0,-2 1-6 0,-1 0 2 16,-2 1 0-16,2 0-12 0,0 0 0 0,-2 0 20 15,0 3-61-15,-1-3 26 0,-1 0 15 16,2 0-43-16,-4 2 44 0,2-3-30 0,-2 0-7 15,-2-3 23-15,0-1-19 0,1-1-44 0,-3-1 0 16,3-3-39-16,-6-2-34 0,0-4-21 16,-1-1-25-16,0-2 14 0,0-3-156 0,-3 0-132 15,0 0 31-15,0 0 27 0,9-24 6 0,-2 5 24 16,0-5 18-16,-2-1 11 0</inkml:trace>
  <inkml:trace contextRef="#ctx0" brushRef="#br0" timeOffset="4304.1101">9376 1919 1021 0,'4'-18'331'15,"-2"8"-40"-15,-2 1-21 0,2 3-25 0,-2 1-24 16,0 5-26-16,0 0-22 0,0 0-31 0,0-7 11 16,0 7-6-16,0 0-26 0,0-7-16 0,1 8-15 15,-1 4-22-15,-1-2-7 0,-1 2-7 16,-3 12-5-16,2 0-4 0,1-1-6 0,-3 4 34 15,2 2-9-15,-2 1 8 0,-1 1-7 0,2 1-21 16,-3 4 30-16,0-2-26 0,-1-2-15 16,1 0 19-16,0 4 3 0,-2 3 0 0,-1 0 3 15,0 1 16-15,-2 2-23 0,0 0-8 0,0 1-10 16,-1 1-11-16,1-1 14 0,-1 3-13 16,2-1-5-16,-2-3 30 0,5 3-24 15,-2-2 2-15,-2 1-10 0,1-4-7 0,2-1 0 16,2-3 19-16,0-3-13 0,-2 4 4 0,2-5 14 15,-1 0-30-15,1-6 0 0,1-2 8 0,1 1 7 16,0-3-10-16,-1-4-7 0,4-3 3 0,-1-1-1 16,2-2-2-16,0-1-3 0,1 0 26 15,-2-2-44-15,2 1-24 0,-1-2 3 0,1 0 5 16,1-2-141-16,0-2-28 0,2-1-30 0,6-8-29 16,2-6 25-16,1-1 21 0,3 0-315 15,0 1 39-15,2-3 33 0,-2-2 29 16,2 1 24-16,0-1 85 0,0 1 10 0,0 2 0 15</inkml:trace>
  <inkml:trace contextRef="#ctx0" brushRef="#br0" timeOffset="4625.7138">9489 2519 430 0,'5'-5'367'0,"-1"3"-90"0,1 0-44 15,-4 2 13-15,3 0-35 0,-2 0-27 16,0 0-23-16,1 3 19 0,1-1 9 0,-1 3-52 15,4 7 16-15,-3 2-13 0,3 3-22 0,-2 1 17 16,1 2-27-16,-1 0-11 0,-2 3-11 16,2-3-9-16,-3 3 28 0,2-1-13 0,-3 0-9 15,0 0-11-15,1 1-17 0,-2-1-5 16,0-12 27-16,0 8-13 0,0 1-4 0,0-1-23 16,0 1-4-16,0 0-3 0,0-1 14 0,0-4 0 15,0-2 9-15,0-3-21 0,0 0-4 16,0-3-16-16,-6-6 8 0,-2 14-11 15,7-9-10-15,0-4 0 0,1-1-50 0,0 0-47 16,0 3-56-16,0-6-36 0,1 0 18 0,0-4-236 16,5-13 33-16,-6 7 29 0,6-23-66 15,-5 6 27-15,2 0 9 0,-3-1 24 16,1-1 18-16,0-3 3 0</inkml:trace>
  <inkml:trace contextRef="#ctx0" brushRef="#br0" timeOffset="4793.0104">9566 2325 735 0,'0'-8'329'0,"0"1"-61"0,0 1-13 16,0 0-44-16,-1 0-19 0,1 2 1 15,1-1-25-15,-1 2-52 0,0 0 6 0,0 3-33 16,0 0-14-16,0 0-37 0,0 0-34 0,0 0-40 16,0-8-72-16,13-1 9 0,-9 6-295 0,0 2 25 15,0-1-16-15,0 0 29 0,0 0 4 16,-1 1 7-16</inkml:trace>
  <inkml:trace contextRef="#ctx0" brushRef="#br0" timeOffset="5203.3996">10261 2433 272 0,'1'-1'371'0,"0"1"-36"0,0 0-53 0,1 0-28 15,0 0-34-15,0 0-22 0,1 1-38 16,1-2-4-16,-1 1-2 0,2-1-43 0,2 0 23 16,0 1-38-16,3 0-25 0,23-9-3 0,-22 9-9 15,5 0 11-15,2 0-17 0,3 0-12 0,1 0-4 16,0 0 25-16,0 0-28 0,0 0 29 15,0 0-26-15,18-8-7 0,-26 8-13 0,0-1 23 16,-5 1 17-16,2-1 13 0,-3 0-2 0,-1 1-40 16,-1-2-11-16,1 2 38 0,0 0-24 15,-2 0 35-15,0-1-31 0,-1 1 6 0,1 0-13 16,-1-1-8-16,-1-2-3 0,2 2-2 0,-3 1 5 16,2 0-38-16,-2-2-54 0,0 0-22 15,0-1-76-15,-1-1 16 0,0-2-282 16,0 0 31-16,0 0-45 0,0-11 38 0,2 0 25 15,1-3 48-15,6-4 10 0,2 3 44 0</inkml:trace>
  <inkml:trace contextRef="#ctx0" brushRef="#br0" timeOffset="5858.559">11148 1940 231 0,'2'-2'320'0,"0"-3"-59"16,1 3-22-16,0-1-31 0,-1 1-39 15,5 0 9-15,-3 1-34 0,2-1 8 0,-1 0-31 16,14 0-7-16,-1-1-19 0,1 1-12 0,3-1-6 16,0 2-14-16,1 0-3 0,2-1-7 15,-2-2-2-15,0 2 18 0,0-1-19 0,0-2 7 16,2 0-9-16,-6-1 7 0,-2 0-12 15,0-2-15-15,2-1 18 0,0-8-2 0,-1 1-4 16,0 0 3-16,-3 0 18 0,2-3-11 0,-4 0-5 16,1-1 32-16,-1 0-2 0,-1 0 20 0,-8 0-3 15,2-2-8-15,-1 3-9 0,-2 0-7 16,0-1-9-16,-3 11-4 0,0-5 13 0,0 1-17 16,-12-18 1-16,8 17 0 0,1 5-6 15,1-1 6-15,-4 2-8 0,3 3-1 0,2-1-11 16,-1 2 9-16,0 0-10 0,-1 3 12 15,0-1-14-15,1 1-9 0,-1 2-22 0,-1 1 3 16,-6 8 15-16,1 2 8 0,0 1-20 0,-2 1 21 16,2 3-12-16,-1 3 1 0,4 4-17 0,-3 3 36 15,1 2-21-15,3-3-6 0,-3 4-15 0,0 3 14 16,0 3 19-16,0 2-6 0,-1-1 17 16,1 1-12-16,0 2-1 0,0 0 6 0,-1 1 0 15,1-1 9-15,0 5-23 0,1-5 14 0,-2 4-7 16,1-1 6-16,-1 0 6 0,4 0-1 15,-1 0-18-15,2-1 15 0,0 1-7 0,0-4 2 16,1 1-19-16,1 1 13 0,-2-4-9 0,4 2 2 16,-2-4 11-16,2-1-11 0,-3-2 9 15,2 3-3-15,0-5-7 0,-2-2 10 0,2-3-19 0,0-3 20 16,-1-1-16-16,0-4 4 0,0-4-16 16,-1-1 14-16,1-3-7 0,1-3 6 15,-1 0-3-15,-2 0-40 0,-1-4-12 0,-1 1-19 16,-7 2 7-16,-2-1-104 0,-1-4-15 0,6 0-28 15,-19-12-25-15,13 2 22 0,-1-6-171 0,-1 1-107 16,5-4 35-16,1-4 33 0,3-2 15 16,2-2 25-16,5-1 14 0,-2 0 18 0,0 4 52 15,4 10-30-15</inkml:trace>
  <inkml:trace contextRef="#ctx0" brushRef="#br0" timeOffset="6067.0737">11259 2413 229 0,'7'-14'364'0,"7"0"-72"0,4 0-40 15,-2 0-17-15,6 1-10 0,-3 0-32 16,0 1-24-16,1 0 3 0,2 1-26 0,1 2 8 16,2-2-19-16,0 2-6 0,4 2-20 0,-4-1-25 15,3 2 3-15,1-1 16 0,4 1-38 16,0 1-13-16,1 0-12 0,0 1-4 0,-2-2-26 16,1 1-35-16,-1-1-18 0,-1-1-63 0,-2-5-15 15,3 0 11-15,-1-3-198 0,1-3 25 16,3-3 21-16,0 0-98 0,2-2 17 0,2-2 21 15,-2-2 15-15,1 1 2 0</inkml:trace>
  <inkml:trace contextRef="#ctx0" brushRef="#br0" timeOffset="6452.7857">12583 1615 315 0,'3'-7'339'0,"-1"1"-58"0,0 0-44 0,0 4-4 16,0-1-31-16,-2 0-11 0,2 1-44 0,-2-1-14 15,0 2-14-15,0 0-16 0,0 2-12 16,-2 0 11-16,0 4-7 0,0-2-19 0,-12 11 0 16,5 0 16-16,-2 2-4 0,-1 2-14 0,-3 2-2 15,3 2 5-15,-1 0 4 0,0 3 9 16,-3 2-17-16,1 2 5 0,-4 1-24 0,3 1 28 16,-1 5-1-16,-2-1-35 0,4-1-2 0,-3 2-5 15,5 1-2-15,-3-3-6 0,2 0 37 16,2 2 17-16,2 1-9 0,1 5-8 0,2-6-23 0,0 0 5 15,2 2-24-15,3-3 36 0,2-1-34 16,0-16 19-16,0 6-3 0,0 4-2 0,16 30 0 16,-9-29 3-16,0-3-10 0,3-1 4 15,3-2-18-15,4-1 3 0,-1-1-16 0,3-3 29 16,-2-2-39-16,1-2-10 0,2 3-7 0,3-4 4 16,-1-5-92-16,1-3 1 0,-6-2-58 15,-6-3-18-15,4 0-43 0,20-14 20 16,-10 2-106-16,-2-1-103 0,-6-2-35 0,4-4 30 15,-4-2 29-15,-1-3 44 0,0-4 46 0,0-1-3 16,-3-5 15-16</inkml:trace>
  <inkml:trace contextRef="#ctx0" brushRef="#br0" timeOffset="6789.7067">12799 1981 819 0,'6'-17'271'0,"-1"2"-2"0,1 2-23 0,1-3-8 15,1 5-51-15,2 1 18 0,1 0-27 0,-4 4-33 16,5-1-12-16,0 4-14 0,5 0-4 0,0 3-12 16,-7 0-32-16,5 0 17 0,28 13-25 15,-21-1 6-15,1 0-22 0,-3 2-1 0,0 1 29 16,-2 2-12-16,1 1 9 0,-2 3-43 0,-1 1-3 16,-3 2 11-16,-2-1 15 0,1 3-9 15,-3 0 3-15,-5 3-2 0,2-2-5 0,-6-1 0 16,0-13-3-16,0 6 7 0,-15 25-25 15,5-19-4-15,2-2 11 0,-3-4-23 0,0 0 29 16,-3 0-22-16,-1-7 12 0,-3 2-10 0,-5-2-29 16,1-2 9-16,1-3 8 0,3 2-59 0,-1-3-9 15,2 0-40-15,4-1-10 0,13-5-36 16,-12 0-42-16,2 0 19 0,5 0-233 0,5 0 30 16,-11-15 28-16,11 10 24 0,3-11 24 15,3 1-22-15,3-4-13 0,3 1 13 16</inkml:trace>
  <inkml:trace contextRef="#ctx0" brushRef="#br0" timeOffset="7152.7127">13429 1939 431 0,'7'-11'390'15,"7"3"-64"-15,-9 2-23 0,-1 0-18 0,0 4 1 16,0-1-48-16,-3 1-47 0,1 0-31 0,0 1-8 15,1-1-22-15,-3 1 16 0,-3 0-13 0,1 2-34 16,0 0 8-16,-3 2-13 0,-6 5-12 16,1 2 0-16,-5 0-8 0,4 2-8 0,0 1-13 15,-2 1-19-15,-4 3-6 0,4-2-2 0,-5 4 37 16,5 1-6-16,1 0-34 0,1-1-22 0,0 3 13 16,2-3 3-16,0 3-17 0,0 0 0 15,5-1 0-15,4 3-2 0,0-4-10 0,0-10 23 16,0 5-12-16,0 3 9 0,13 21 1 15,-1-21 0-15,-3-2 3 0,4-1-3 0,-1 4 11 16,3-5-1-16,1-2-19 0,1 0-1 0,-3-2-30 16,4 1-13-16,0-2-23 0,-1-8-23 0,6 3-19 15,0-1-61-15,-12-3-8 0,22-11 18 16,-10 2-150-16,4-3-109 0,-4 2 1 0,1 2 27 16,1-2 24-16,-2 0 58 0,1-1-15 15,1 0 7-15</inkml:trace>
  <inkml:trace contextRef="#ctx0" brushRef="#br0" timeOffset="7419.1449">13840 2288 529 0,'0'0'306'0,"2"0"-62"0,2-1-26 15,-2 0-9-15,0 3-21 0,0-2 18 16,0 3-48-16,0 1 19 0,0-1 5 0,-1 3-35 16,1 0-11-16,-2 11 22 0,4 2-22 0,-2 0-22 15,1 2 9-15,-2 0-1 0,0 1-13 0,-1 1 17 16,0-12-13-16,0 5-12 0,0 3-18 15,0 0-7-15,0 1-12 0,0 0-6 0,0-1-6 16,0-1-5-16,0-1-5 0,0-2-5 0,0-2 16 16,0-1-6-16,0-2-64 0,0-1-13 15,0-2-42-15,0-7-18 0,0 7-15 0,0-7-10 16,0 6-56-16,0-6-44 0,-1 6 18 16,1-7-204-16,0-5-6 0,-1-1 5 0,-2-8 29 15,3 5-1-15,0-7 25 0,-9-24 14 0,5 11 3 16</inkml:trace>
  <inkml:trace contextRef="#ctx0" brushRef="#br0" timeOffset="7581.6539">13798 2196 310 0,'0'-5'326'16,"-2"0"-41"-16,2-1-11 0,0 0-48 0,0 3-24 16,0-2-11-16,0 2-33 0,0-2-3 0,0 2-5 15,0 0-33-15,0 0-25 0,0 3-23 0,0 0-26 16,0 0-54-16,0 0-30 0,11-13 3 15,-9 9-181-15,3 0-177 0,-1 0 42 0,7-6 6 16,-4-1 42-16,2 0 20 0</inkml:trace>
  <inkml:trace contextRef="#ctx0" brushRef="#br0" timeOffset="8167.5675">14474 1649 539 0,'0'-4'274'0,"0"1"-15"16,2-1-28-16,-2 1-23 0,1 2-25 0,-1 0-24 15,0 0-5-15,1 1-40 0,2 0-1 0,-1 0 12 16,0 1-5-16,6 1-25 0,-4 1 2 15,9 5-2-15,1 3-11 0,-1 1 6 0,0 2-23 16,1 4 23-16,1 2-20 0,0 1-1 0,-3 1 9 16,0 2-29-16,1 2 21 0,1 2-6 15,-3 1-11-15,0 4 13 0,-1 3-26 0,-6-2-17 16,5 2 10-16,-5 0-3 0,1 0-3 0,-3 1 33 16,0-1-17-16,-2-17-6 0,0 10-24 15,0 6 40-15,-13 39-33 0,8-35-19 0,-3 1 20 16,-2 1 16-16,-3-3-42 0,-1 2 38 15,-1-1 0-15,2 1-12 0,-4-5-2 16,-5 0-1-16,2 0-4 0,0-6 19 0,-3 0-2 0,0-4-5 16,-1 0 30-16,-5-2 9 0,-2-4-35 0,-1-2 10 15,0-2 0-15,-1-2-8 0,-1-1-10 16,4-2-6-16,2-1 37 0,3-2-27 0,0 4 16 16,0-5-25-16,4 2 5 0,2-3-1 15,3 1-4-15,1-3 18 0,3 2-19 0,3-2 8 16,3-2 4-16,1 0-1 0,5-1 5 0,0 0 5 15,0 0-18-15,-9 0 1 0,9 0 4 16,0 0-4-16,0 0-4 0,-7 0-8 0,7 0 14 0,0 0-19 16,0 0-3-16,0 0-43 0,-6 0 3 15,6 0-80-15,0 0-46 0,0 0-79 0,0 0 25 16,-11-7-283-16,11 1 7 0,-2 0 36 16,2 0 33-16,2-11 30 0,-2 6 53 15,0-3 23-15,0-3 21 0,0-4-11 0,0 1 6 16</inkml:trace>
  <inkml:trace contextRef="#ctx0" brushRef="#br0" timeOffset="10647.9949">4269 1745 307 0,'0'-14'215'15,"0"14"3"-15,0 0-46 0,-26-30 11 16,24 25-19-16,1 1-5 0,-1 0-4 0,1-2-12 16,2 1-27-16,-2 2 24 0,1 3-31 0,0 0-21 15,0 0 4-15,0-7-15 0,0 7 12 0,0 0-32 16,0-7-1-16,0 7-11 0,0 0 19 16,0 0-26-16,-11-9-4 0,11 10 6 0,1 2-12 15,-2 0 4-15,-1 4-3 0,2 1-10 16,-1 13 14-16,1-8-19 0,-7 26 13 0,5-12-8 15,0 5-14-15,-1-4 5 0,0 2-6 0,-2 3 12 16,3 0-19-16,-2-1 13 0,2-1-7 0,-2 1 14 16,2-1-22-16,0-1 15 0,-1-1-6 15,1 3-7-15,-2-4 0 0,4-1 12 0,-4-4 0 16,3-1 11-16,-4 1-1 0,3-3-4 16,-4-5 1-16,5-3-1 0,-1-1 4 0,2-5-7 15,-2 2 20-15,1-3 24 0,1 0-39 0,-1-2 6 16,0 1 7-16,-1 1 1 0,2-2 8 15,-2 0-27-15,2-3 4 0,0 0-5 0,0 0 13 16,0 0-23-16,0 7 5 0,0-7 25 0,0 6-33 16,0-6-42-16,-12 13-12 0,7-10-47 0,2 1-28 15,0 0 12-15,-3-2-165 0,-1 1-110 16,3 0-5-16,-2-1 26 0,1 1-1 16,-7 4 6-16,0-5 6 0</inkml:trace>
  <inkml:trace contextRef="#ctx0" brushRef="#br0" timeOffset="11116.8535">3621 2833 320 0,'-3'3'233'0,"2"-1"-31"16,-1-1-37-16,-1 1 0 0,1-1-12 15,1 1-7-15,0-1-15 0,0 0-20 0,0 1 6 16,1 0 0-16,0-1-20 0,0 0 1 0,0 0-9 16,2 1-8-16,-1 0-6 0,1-1-3 0,1 0 6 15,3 1 12-15,1 0-19 0,10 1-4 0,3-2 10 16,5 1-6-16,-12-2-28 0,6 0 5 16,6 0-4-16,4 0-11 0,3 0-1 0,1 0 1 15,35-10-6-15,-37 8 8 0,5 1-17 16,-1-1 18-16,-1 0-7 0,2 2-7 0,2 0 9 15,-1-3-26-15,1 0-2 0,-1 2 0 0,2 0-6 16,0-1 37-16,0 1-26 0,-3-1 13 16,1 1-24-16,-1-2 45 0,-3 1-31 15,-2-2-13-15,2 3 28 0,-1 0-12 0,-2-1 9 16,-3 0 18-16,-2 0-8 0,0 1-21 0,-14 1 3 16,1 0 2-16,1 0-21 0,-2 0 4 0,-1 0 6 15,0 0 21-15,-3 0-23 0,-1 0 4 0,-6 0 1 16,7 0 14-16,-7 0-12 0,9 0-41 15,-9 0-22-15,8 0-33 0,-8 0-27 0,0 0-19 16,0 0 13-16,7 0-194 0,-11 1-121 0,-2 2 24 16,-12 2 30-16,-3 3 59 0,0 0-11 0,-3 1 9 15,-2 1 2-15</inkml:trace>
  <inkml:trace contextRef="#ctx0" brushRef="#br0" timeOffset="11864.5104">4098 3279 348 0,'-1'-2'276'15,"-1"-4"-65"-15,3 4 5 0,0-3-20 0,0 1-8 16,0 1-34-16,2-2 7 0,1 1-8 0,0 2-27 16,2 0-33-16,-2-1-14 0,1 1 7 0,-1 0-16 15,1-1 0-15,0 3 5 0,2 0-22 16,-1 0-14-16,-6 0 15 0,12 0-9 0,-1 0-1 16,12 14 9-16,-11-6-8 0,-4-1-4 0,0 5 16 15,0-2-20-15,2 1 16 0,-6 2 5 16,0 1 0-16,0 4-15 0,-3 1-2 0,-1-10-14 15,0 4 4-15,-10 22 11 0,5-14 27 0,0-2-42 16,-4 2-8-16,-4-1 12 0,3 3 19 0,-1 0-22 16,0 1-17-16,0-1 43 0,0-1-22 15,-4-1-9-15,3 4 4 0,-1-2-13 16,1-3-9-16,0 1 14 0,-2 0-18 0,4 0 14 16,1-2-10-16,1 0-7 0,-4-4 26 15,8 2 8-15,-3-1-36 0,2 0 6 0,-2-1 16 16,2-1 19-16,2-1-29 0,0-2-10 0,1-3 35 15,1 2-19-15,0-3 14 0,1 0-38 16,0 0-8-16,0-7 14 0,0 0 49 0,0 6-18 16,0-6-4-16,0 8-1 0,18 14 3 15,-8-16-2-15,5-3-1 0,2 2-3 0,2-4 17 16,-9-1-13-16,5 0-3 0,6 0 13 16,27-12 8-16,-21 6-8 0,3 2-3 0,-2-2-4 15,-4-2 19-15,3 3-5 0,-1 0-2 0,-3 0-18 16,-3-1-3-16,1 1-4 0,0 2-1 0,-8 0-2 15,-1 0 14-15,-4 1 7 0,0 0 1 16,-2-1-6-16,0 3 14 0,0-1 13 0,-6 1-21 16,0 0 25-16,0 0-12 0,7 0 7 0,-7 0-30 15,7 0 21-15,-7 0-8 0,0 0 7 16,7 0-15-16,-7 0 13 0,0 0-10 0,8 0 5 16,-8 0-11-16,0 0 5 0,0 0-6 0,6 0-1 15,-6 0-20-15,0 0 0 0,0 0-24 0,0 0-8 16,0 0 3-16,11-11-128 0,-12 10-89 15,0-1 21-15,-3 1-319 0,0-1 45 0,-3 1 1 16,-12 0 84-16,-3-7 9 0,-2 2 30 0,-1-2 58 16,0 0-22-16,2-4-2 0,-12 1 18 15,1 3-12-15</inkml:trace>
  <inkml:trace contextRef="#ctx0" brushRef="#br0" timeOffset="20882.6961">14991 1444 397 0,'0'0'192'0,"0"0"-19"0,0 0-18 16,0 0-30-16,0 0 5 0,0 0-15 15,0 0-30-15,0 0 15 0,0 0-24 0,0 0-2 16,0 0-26-16,0 0 18 0,0 0-1 0,0 0-13 16,0 0-9-16,0 0-5 0,0 0 6 15,0 0-13-15,0 0-1 0,0 0 3 0,0 0-32 16,0 0 21-16,0 0-12 0,-7 7 20 15,13 6-10-15,3 0 9 0,-6-2-3 0,1-1-20 16,5 3-14-16,-1 2 30 0,-2 0-13 16,4 2-3-16,-2 2 8 0,1 0-14 0,0 2 13 15,5 0-19-15,-3 0 2 0,-5 3 11 16,5-2 7-16,0 3-3 0,0 2-6 0,-1-1 1 0,-1 4 2 16,1 2-6-16,2-1 4 0,-3 2-6 15,1 2-11-15,-2-2 24 0,1 3-8 0,-2-3 13 16,-1 1-9-16,-1 0-6 0,-1-2 6 15,-1-1 11-15,0 4-13 0,-1-1 13 0,-1 0-8 16,-1-18 3-16,0 11 7 0,0 4-7 16,0 3 13-16,-17 41-19 0,10-37 17 0,3 2-9 15,-8 1-11-15,1 1 15 0,2-2 9 0,-3 3-9 16,0-4-4-16,2-1 0 0,-6-1 1 0,2 1-6 16,-1-2-13-16,-2-3 19 0,0-1-15 0,0-1 23 15,-1-3-1-15,4-2-20 0,-3 0 12 16,-2 1 20-16,3-5-15 0,-2 0 12 0,3-2-9 15,1-1 3-15,-5-4 7 0,-2 2-7 0,2-1-2 16,2 1 1-16,-1-3 7 0,3-1-9 16,-1-1-14-16,5-3 11 0,-1-1 2 0,3-1-21 15,4-3 12-15,-1 2 6 0,2-5-10 16,1 2 15-16,-1 0-27 0,1-2 16 0,-1 1 3 16,4 1-16-16,-2-1 2 0,0-1 5 0,2-1 9 15,-2 0 2-15,2 2-25 0,0-1-1 16,-1 0-2-16,-1 1 5 0,0-2 20 15,2 0-28-15,0 0 22 0,0 0-11 0,0 0 11 16,0 0-30-16,0 0-24 0,0 0-29 0,0 0-59 16,0 0-16-16,0 0 13 0,0 0-191 0,0 0 25 15,0 0 24-15,0 0-81 0,-11 7 0 16,6-11 47-16,5 2 11 0</inkml:trace>
  <inkml:trace contextRef="#ctx0" brushRef="#br0" timeOffset="23557.7373">17112 1957 607 0,'0'0'167'0,"0"0"-11"16,0 0-7-16,0 0-24 0,0 0-17 0,0 0 12 15,0 0-19-15,0 0 7 0,0 0-24 0,0 0-6 16,-1 25 9-16,17-21-15 0,-9-4-13 0,4 0 2 16,4 0-7-16,4 0 12 0,0 0-11 15,2 0-17-15,1 0 12 0,1 0-16 0,-3 0 8 16,1 0-26-16,0 0 2 0,-3 0 5 0,-2 0-20 16,-4 0-19-16,0 0-39 0,-2 0-32 15,3 0 8-15,9 2-85 0,-22 2-140 0,0 0-54 16,-2 1 23-16,-7 5 16 0,-2 0 11 15</inkml:trace>
  <inkml:trace contextRef="#ctx0" brushRef="#br0" timeOffset="23840.6696">17057 2327 406 0,'2'3'217'0,"3"0"-31"15,7 5 0-15,3-3-35 0,-1 0-6 0,2-1 0 16,3-2-33-16,1 1-1 0,2 0-17 16,1-3-8-16,0 2-12 0,0-1-4 0,-10-1 13 15,6 0-28-15,4 0-4 0,2 0-4 0,0 0 3 16,-1 0-6-16,3 0-15 0,-1 0 10 16,0 0-9-16,0 0 2 0,0 0 9 0,-4 0-9 15,21-12-15-15,-25 10 1 0,-3 0-6 16,-5 0-8-16,0 0 14 0,-2 0-22 0,-2-1-25 15,0 0-29-15,1 0 5 0,-4-1-192 16,-1 0-121-16,2-2-5 0,0 2 25 0,4-9-11 16,0 3 4-16</inkml:trace>
  <inkml:trace contextRef="#ctx0" brushRef="#br0" timeOffset="24875.9497">20730 1092 359 0,'13'-11'175'0,"-2"6"31"0,-4-2-15 16,0 3-2-16,0-1-46 0,-1 2-8 15,-2 0-21-15,2 1-9 0,-1 2-11 16,-5 0-4-16,0 0 2 0,6 0-28 0,-6 0 5 15,9 0-23-15,-9 0 19 0,6 0-16 0,-6 0-7 16,0 0-9-16,12 9 2 0,-13-4 2 16,2 0-6-16,-3 1 15 0,0 4-6 0,0 1-2 15,-7 2-2-15,-2 0 7 0,2 3-9 16,-3 3-1-16,-6-1 3 0,5 3-2 16,-1-6-9-16,-2 4 4 0,0-1-5 0,0-1 4 15,-3 2 12-15,2 1-19 0,-8-1 2 0,2 2-6 16,0-3 0-16,-3 2 9 0,2 1 9 15,-2-2-13-15,-2 1 4 0,1 1 7 16,1-1-34-16,-1 1 13 0,3-1-13 0,0 0 17 16,2 3 1-16,-3-4-12 0,6 1-2 0,-2-1 12 15,2-1-21-15,2 0 9 0,-1 2-2 0,4-1 20 16,-2-2-19-16,2 3-1 0,2-3 12 0,2-2-21 16,3 3 26-16,2 1-16 0,-2-1 0 15,5-4 7-15,2-6 32 0,0 5-14 0,17 15 10 16,-3-15 15-16,8-1-28 0,2 0-1 15,5-4-3-15,-2 0 8 0,5-1-17 0,2-1 2 16,1-2 11-16,1 2-7 0,2-1 2 16,1 1 4-16,1-2-22 0,-4 0 11 0,-1 1 14 15,-2 0-30-15,-3-3 15 0,3 2 6 0,-6 2-20 16,0-2 17-16,-5 0-6 0,-2 1-7 16,-4-3 20-16,-5 1-17 0,-1 0 14 0,-3 0 4 15,0-1-8-15,-2 3-12 0,-2-2-14 0,3 2 24 16,-5 0 5-16,0 1 3 0,-1 1-3 15,0 4 31-15,-19 19-24 0,6-13 17 0,-4 0-22 16,-4 2 1-16,-3 0-1 0,-7 1 7 0,-1 1-13 16,-3-2-22-16,-3 3 15 0,-3 5 15 0,-3-1-14 15,0 2 13-15,4-1-2 0,-6 1-14 0,4-1-1 16,0 0-17-16,5-1 3 0,3 2 23 16,6-3-13-16,-1 0-6 0,3 0-8 0,6 0 19 15,1 0 10-15,5-1 0 0,3-1 1 16,4 4 0-16,3-2-6 0,4-13 25 0,0 4-39 15,22 24 36-15,-8-23-11 0,5-1-28 0,4-3-4 16,2-1 28-16,7 0-22 0,3-1 0 16,3-3 0-16,1 1 7 0,6-3 0 0,2 0 19 15,1-2-2-15,1-1-34 0,0 3 39 16,0-4-15-16,2 0-15 0,-5 0 27 0,0 2-3 16,-6-2-31-16,-3-2 2 0,0 0 1 15,-4 1 28-15,-6-1 3 0,-17 0-2 0,7 0 19 16,-2 0-6-16,-2 0-1 0,-1 0-4 0,-4 0-2 15,0 0-3-15,-1 0-61 0,4-11-46 16,-9 8-24-16,-2 0-33 0,-3-3-56 0,-7-5 19 16,-10-2-265-16,-1 0 14 0,-2-1 12 15,-2-2 28-15,-6-1 26 0,-3-2 55 0,-3 2-6 16,-2-3 7-16,-2-1 28 0</inkml:trace>
  <inkml:trace contextRef="#ctx0" brushRef="#br0" timeOffset="25479.3634">19199 1573 360 0,'-2'-2'245'0,"1"0"-42"16,0 2-24-16,-2-3-16 0,1 2-35 0,1 0-13 15,0 1-12-15,0 0-7 0,0 1 0 16,1 1-8-16,-1 1-6 0,0 1-17 0,0 2 1 16,0 0-2-16,-1 10 0 0,-1 3 2 0,0-1-7 15,-3 3 6-15,3 2-6 0,2 1 2 16,-2 2 6-16,-1 4-24 0,0-2 6 0,-2 0 6 15,-1-1-11-15,3 2-5 0,-1 2 28 16,-2 1-25-16,2-3 7 0,0 0-22 0,-1 0 21 16,2 2-16-16,-3-4-8 0,2 1 2 0,-3-2-9 15,6-5 7-15,-6 0 3 0,4-2 15 16,-2-1-27-16,2-2 4 0,2-4 0 0,0-1 0 0,0-2-14 16,-1-2 20-16,-2-1-15 0,4 0 12 15,0 0-6-15,-5 8-8 0,2-5 21 0,1-1-13 16,1-2 0-16,-2 0-22 0,0-1-18 0,-3-2-23 15,-5 6-60-15,-1-7-34 0,2 0 14 16,1-1-280-16,10-1 29 0,-9 0 27 16,-2 0-8-16,-1 0 36 0,0 0-4 0,-1 0 10 15</inkml:trace>
  <inkml:trace contextRef="#ctx0" brushRef="#br0" timeOffset="25823.6533">18475 2726 439 0,'-1'2'257'0,"1"1"-27"0,1-2-20 16,1 1-27-16,2-1-24 0,1 0-12 0,2 0 9 16,14 0-4-16,-9-1-19 0,6 0 2 15,6 0-17-15,4 0-27 0,4 0-20 0,0 0 7 16,34-12 13-16,-28 7-22 0,3 3-3 0,1-3-5 15,-1 3 4-15,1-3-24 0,-2 2-3 16,1 0 7-16,0 0 0 0,-1-1-7 0,-5 2 11 16,3-1-27-16,0 1-8 0,-7-1 6 15,2-1 2-15,0 2-3 0,-4 0-7 0,-5-1 25 16,2 1 5-16,-5 0-19 0,0-1 20 0,-7 2-28 16,3-1 0-16,-6-1-33 0,0 0 1 0,-2 2-48 15,-2 0-40-15,-2 0 10 0,-1-1-162 16,-4 2-166-16,0 0 16 0,0 2 25 15,-5 1 25-15,0-1 37 0,-1 0 39 0,-12 4 8 16</inkml:trace>
  <inkml:trace contextRef="#ctx0" brushRef="#br0" timeOffset="26339.8074">19092 2902 493 0,'-1'0'338'0,"0"0"-60"0,2 0-32 0,1-1-32 16,1 1-28-16,0-1-11 0,0 2-25 15,2-1-21-15,1 1-3 0,9 4-2 0,-6-2-36 16,0 3-7-16,2 3-9 0,1 1-16 0,0 1 18 16,-2 1-27-16,-1 1 19 0,-5 4-10 0,-2 1-8 15,-1 1 12-15,-1-9-12 0,0 7 1 16,-18 23 2-16,8-18-14 0,-3 2-10 0,-3 1-2 15,-2-1 0-15,-1 2-10 0,-1-2 16 16,2 1-2-16,-1-2-5 0,0-1-12 0,0-2 9 16,2 1-11-16,2-2 1 0,0 0-1 15,3 0 11-15,0-1 5 0,4-3-10 0,0-2-23 16,-1-1 6-16,6-2 25 0,3-3-24 0,0-7-4 16,0 0 14-16,12 14 23 0,9-10-36 0,0-4 6 15,5 2 27-15,-12-2-19 0,10 0-8 0,4 0 2 16,3 0 41-16,36-15-18 0,-32 9-20 15,4 4-6-15,0-4 40 0,-2 3-30 0,1-1-19 16,0 0 23-16,-4 3-16 0,-1-3 11 16,0 1-4-16,-2 1 1 0,-5 0 7 0,-3 0-7 15,0 0-20-15,-8 1 49 0,-3 1-27 16,-4 0-6-16,2-1 24 0,-5 1-31 0,1 0 12 16,-2 0-4-16,-1-1-13 0,-3 1 16 0,0 0 17 15,0 0-24-15,7 0-15 0,-7 0 1 0,0 0-54 16,8 0-36-16,0-9-33 0,-5 6 15 15,-2-3-243-15,1 0-86 0,-1-13 32 16,2-3 0-16,-1-3 21 0,0-3 10 16,4-1 16-16,-4-6 98 0</inkml:trace>
  <inkml:trace contextRef="#ctx0" brushRef="#br0" timeOffset="27408.5957">22322 1719 448 0,'0'-13'328'0,"0"13"-22"0,0 0-46 0,0-14-30 16,0 14-32-16,7-19-13 0,-6 16-38 15,1 2-6-15,1-1-14 0,1-1-8 0,1 3-21 16,2-1-10-16,1 1-6 0,11 2 4 0,-7-2 4 16,6 0-18-16,25 12-8 0,-16-6-2 15,2 2 18-15,-2 1-33 0,-4-1 2 0,1 4 9 16,1 0-21-16,0 0 17 0,-2 2-36 0,-3 1 9 16,2 1-3-16,0 0-5 0,-2 0 23 15,-1 2-17-15,0-1-27 0,-4 1 12 0,1 0 5 16,1 2-6-16,-1-3-3 0,-2 2 35 15,2 0-43-15,-6-1 31 0,-1-1-23 0,1 0-10 0,-3-2 9 16,0 0-6-16,0-1-6 0,-3-1-2 16,2-2-22-16,-3-2-36 0,0-4-9 15,0-1-29-15,-1-1-15 0,0-1-17 16,-2-1 13-16,0-1-137 0,0 0-87 0,0 0-48 16,7-15 26-16,3 1-8 0,-1-3 5 0,3-4 6 15,2-2 44-15</inkml:trace>
  <inkml:trace contextRef="#ctx0" brushRef="#br0" timeOffset="27757.7098">23226 1638 468 0,'8'-15'342'0,"0"1"-33"15,-3 3-31-15,1 3-13 0,-4 1-38 0,1 1-7 16,-1 3 1-16,-2 0-64 0,2-1-18 0,-1 2 3 16,0 1-29-16,0 1 15 0,2 2-24 15,-3 1-19-15,0 2-5 0,2 1-15 0,0 12-4 16,1 1 10-16,-3 2-29 0,0-9-2 15,0 7-5-15,0 4 14 0,0 5-30 0,-13 29 30 16,9-25-10-16,-1 3-7 0,-1 1-3 16,-1-1 33-16,-1 2-32 0,-1-1 20 0,0-1-24 15,-2-1 1-15,0 0 1 0,1-2-16 0,-2 2-21 16,0 0 0-16,-5-2 1 0,5-3 7 16,1 1 0-16,0-2 1 0,-4 0 35 0,3-6-15 15,1 1-15-15,0-1 1 0,1 0 15 0,0-3-15 16,1-2 29-16,-1-3-53 0,5-3 30 0,-4-1 17 15,5-1-51-15,0-3-14 0,1 0 36 16,2-2-43-16,-1-2-20 0,0 0-27 0,0-2-20 16,3-1-50-16,3 0 13 0,-2-3-138 0,11-9-109 15,-2-3-45-15,6-2 35 0,4-1 30 16,1-2 62-16,4 0-29 0,3-2 11 0,3-1-2 16</inkml:trace>
  <inkml:trace contextRef="#ctx0" brushRef="#br0" timeOffset="28055.2789">23683 2104 425 0,'5'-2'338'0,"0"1"-39"15,-1-1-42-15,1 2-43 0,-2-1-18 16,1 1 0-16,-2 2-23 0,-1 0 13 0,0 3-26 16,0 0 16-16,-2 0-68 0,0 2 26 0,-1 10-15 15,2-7-3-15,0 4-26 0,-6 20 8 16,3-13-24-16,-1 0 8 0,1 1-12 0,1-3-30 15,1 2 23-15,0 2 22 0,-1-3-13 0,-1 1-12 16,1 0-39-16,1-2 20 0,0-2-27 0,1 1-8 16,-1-1 29-16,1-17-2 0,0 10-15 15,0-2-20-15,0 2-13 0,0-3-26 0,0-7-8 16,0 8-32-16,0-8-29 0,0 0-32 16,0 0-33-16,0 0 16 0,-1 8-126 0,2-14-73 15,3-10 26-15,0-5 26 0,-2-1-65 16,8-3 34-16,-2-1 22 0,-2-1 8 0,0 1 3 15</inkml:trace>
  <inkml:trace contextRef="#ctx0" brushRef="#br0" timeOffset="28222.9323">23741 2117 306 0,'-2'-21'315'0,"3"1"-53"15,-1 13-19-15,0-5-32 0,0 1-4 0,0 1-28 16,0 0-17-16,0 1-3 0,-12-5 1 16,11 9-21-16,1 5 1 0,0 0-19 0,0-7-3 15,0 7-26-15,0-8-12 0,0 8-17 0,0-6-28 16,0 6-27-16,0-7-43 0,0 7-10 0,0-7-89 15,0 7 11-15,0 0-219 0,0-8-65 16,0 8 24-16,0-9 27 0,8-2 15 0,-6 6 20 16</inkml:trace>
  <inkml:trace contextRef="#ctx0" brushRef="#br0" timeOffset="28657.1072">24404 1951 722 0,'0'0'202'15,"-1"-2"-4"-15,1 2-34 0,0-1-14 0,0 1-11 16,2 0-22-16,2 0 25 0,0 0-32 16,2 0 10-16,3 0-12 0,11 1-12 0,-10-1 0 15,7 0-5-15,2 0 14 0,5 0-21 16,26-12-7-16,-23 10 12 0,-1-1-28 0,1 1 5 16,1-1-3-16,3 1-27 0,0-2 34 0,-4 2-4 15,0 0-3-15,0 0-4 0,-14 2-22 0,7 0 9 16,1 0 11-16,-1 0-17 15,-3 0 13-15,-3 0 10 0,0 0-25 0,-4 0-11 16,-2 0-6-16,-1 0-5 0,-7 0 42 0,7 0-25 16,-7 0 7-16,7 0-60 0,-7 0-21 0,8 0-10 15,-8 0-57-15,0 0-49 0,0 0 16 16,12-14-314-16,-10 11 32 0,-2-3-31 0,2 2 27 16,4-13 79-16,0 1 19 0,2 0 9 0</inkml:trace>
  <inkml:trace contextRef="#ctx0" brushRef="#br0" timeOffset="29292.4678">25416 1610 602 0,'3'-2'299'0,"4"-1"-37"0,-5 0-37 0,0 0 5 16,5 0-50-16,8-2-21 0,2-1-17 15,-2 1-9-15,3 0-5 0,0 1-24 0,0 2-5 16,2-3 14-16,1 4-37 0,1-3-8 0,0 1 8 16,1-2 11-16,2 2-23 0,-1-1 7 15,3-1-18-15,-2 0 3 0,-3-2 26 0,0 1-42 16,1-1 25-16,0-2-12 0,-1-2-7 0,0-1-2 16,-1-1-3-16,1 0 6 0,-2-3-28 15,-2 1 35-15,-1 0-15 0,6-11-3 0,-6 5 14 16,0-2-29-16,-7 2-6 0,-6-3 24 15,3 5 0-15,-5 0-3 0,-2 0 18 0,0 8-10 16,0-2-6-16,-15-14-40 0,7 11 4 16,-1-2 19-16,-2 7 3 0,0 2-12 0,0 2-25 15,0 0 2-15,1 3 2 0,1 0 15 0,1 4-1 16,-2 0 1-16,10 0 0 0,-11 0 13 0,-11 21 2 16,7-9-14-16,4 2-21 0,-3 5 20 15,5-1 13-15,0 0-1 0,-1 2-2 0,4 2-11 16,-1 3 10-16,1 0-19 0,-4 1 21 0,4 1-4 15,1 3-2-15,-1 1 14 0,1-2-1 16,0 3-3-16,1 2 8 0,1 6-1 0,-1-2-4 16,2 3 8-16,-2 2 6 0,2 1-7 15,-1 1 10-15,1 3 2 0,0-3-7 0,-1 2-42 16,1-1 46-16,1 2-11 0,0-3-20 0,0-2 12 16,-1-1-12-16,2 0-3 0,-2 2 16 0,0-2-21 15,2-1 15-15,-2-1 7 0,-2-2 9 0,1-1-16 16,1-2-10-16,-2-3 6 0,-2-1-8 15,2-3 8-15,-2 2-6 0,1-3-1 0,-2-2-11 16,-2-4 7-16,-4 0-44 0,2-5 6 0,-8-3-81 16,3-4-9-16,1-3-21 0,-7-3-29 15,4-3-31-15,7 0-21 0,-3 0 19 0,-13-18-76 16,9 2-45-16,5-2-92 0,-3-2 6 16,7-3 53-16,2-4 3 0,7 10 21 0,0-5 23 15,0-4-9-15</inkml:trace>
  <inkml:trace contextRef="#ctx0" brushRef="#br0" timeOffset="29456.8311">25509 2289 209 0,'9'-24'342'16,"0"0"-85"-16,-1-1-15 0,1 1-22 0,6 2-35 16,-3-2-15-16,0 1 17 0,1 2-39 0,2-1 10 15,0 0-3-15,3 3-32 0,-1-1 13 16,6 2-31-16,-2 0 2 0,1 1-26 0,4 0-10 16,1 2-4-16,5 1-23 0,-1 1-11 0,-2 0-26 15,3 1-13-15,-1-1-31 0,-1 1-42 16,1 1 7-16,0-1-140 0,-4-5-54 0,0 4-122 15,1-2 9-15,1 2 59 0,-4-3-1 16,1 1 15-16,1-3-54 0</inkml:trace>
  <inkml:trace contextRef="#ctx0" brushRef="#br0" timeOffset="29804.8334">26429 1530 516 0,'14'-17'254'0,"0"-1"-9"16,0 3-33-16,-3 2-28 0,2 2 9 0,-2-3 4 15,-2 2 1-15,0 1-30 0,-5 3-4 0,2 4-5 16,-4-2-17-16,2 1 17 15,-2 3-53-15,0-2 10 0,0 2-22 0,-2 2-3 16,0 0-6-16,0 0-11 0,0 6-16 0,-2-1 28 16,-2 9-22-16,-3 2-8 0,-4 0-30 15,0 4 47-15,-3 0-41 0,1 2 8 0,0 3-13 16,1 1-23-16,-4 4 48 0,0-1-52 16,3 4 38-16,-1 0-40 0,-1 5 33 0,3-2-20 15,-1 1 22-15,2 0-11 0,1 1-25 0,-3 0-2 16,5-1 27-16,2 1-32 0,4-3 35 0,-2-1-36 15,2 2 2-15,0-3 33 0,2-16-31 16,0 6 29-16,13 29 15 0,-8-23-15 16,4-1-19-16,-3-1 14 0,1 2-26 0,2-4 9 15,0-2-18-15,-4-4-34 0,5-4-13 0,0-1-23 16,1-4-27-16,-3-6-30 0,4-4-46 0,-12 0 19 16,25-12-158-16,-7 2-94 0,0-5 21 0,-3-2 18 15,2 0 30-15,0-2 23 0,1-6 13 16,0-3 0-16</inkml:trace>
  <inkml:trace contextRef="#ctx0" brushRef="#br0" timeOffset="30108.0843">26789 1723 428 0,'4'-13'356'0,"-1"4"-34"0,-1-1-44 0,0 2-19 15,0 1 8-15,0 2-47 0,0 0-8 0,2 0-50 16,0 2-27-16,2 1-6 0,8-2-11 15,4 3-2-15,-9 1-12 0,7 0-10 0,20 18-17 16,-11-8 8-16,-4 3-8 0,-2 2-2 0,1 1-20 16,-2 2-15-16,-2 3 11 0,-5 0-5 15,3 2 29-15,-3-1-25 0,-1 3-3 0,-3 3-20 16,-7-1-17-16,0-12 32 0,0 6 3 0,0 2-10 16,0 1-25-16,-17 25-2 0,6-28-1 0,-5-1 6 15,2-2 2-15,-2-1-13 0,-4-1-24 0,2 2-14 16,-2-3-23-16,2 0-19 15,-2-4-44-15,1-3 1 0,2-1-28 16,1-1 13-16,3-3-141 0,13-3-78 0,-9 0 28 0,2 0 25 16,-4-13-80-16,8 7 23 0,3-1 25 15,1 0 13-15,-1-4 3 0</inkml:trace>
  <inkml:trace contextRef="#ctx0" brushRef="#br0" timeOffset="30438.9854">27158 1696 274 0,'10'-12'371'0,"4"-3"-43"0,-5 2-33 0,-3 5-36 16,-3 2 2-16,1 3-45 0,0-1-9 15,0 1-24-15,-2 1-35 0,2-1 5 0,-4 2-21 16,2 1-32-16,-2 0 8 0,0 0-1 0,2 9 4 16,-12 4-46-16,8 3-5 0,-11 0 3 15,1 4-20-15,0 1 25 0,-1-1-46 0,2 2 23 16,-1-2 1-16,-3 7-12 0,5 1 22 15,-3 0-7-15,2 1-9 0,1-1-23 0,0 0-6 16,3 0-6-16,0 0 2 0,5 3 22 16,-3-4 7-16,5 0-29 0,0-14 8 15,0 5 3-15,0 1-31 0,16 22-2 0,-1-22 18 16,-5-4 10-16,1 0-43 0,2-1 3 0,1-3-27 16,1-3-32-16,4-3-26 0,-8-4-38 0,-11-1-34 15,16 0 16-15,18-11-170 0,-19 1 28 0,3-2-134 16,3-2 43-16,-4-1 22 0,1 0 52 15,-1-2 6-15,4 3 12 0</inkml:trace>
  <inkml:trace contextRef="#ctx0" brushRef="#br0" timeOffset="30687.7356">27535 2004 272 0,'6'-5'323'0,"-1"2"-42"0,-2 2-36 16,1 0-47-16,-2 1-3 0,1 1-3 0,0 0-25 15,-2 2 14-15,3 1-28 0,5 7-1 0,0 1 20 16,-4 3-22-16,1 2-19 0,1 4 19 15,-1-1-41-15,-1 4 9 0,-2-1-2 16,3-2-28-16,-3 3 7 0,3-3-10 0,-4 0 28 16,1 0-32-16,1 1-9 0,1 0-30 0,-5-1-3 15,3-1-5-15,-3 1 34 0,0-1-12 16,0-2-6-16,2 0-29 0,-2-13-50 0,0 4-36 16,0-1-39-16,0-1-49 0,0 0-36 0,0-7 16 15,0 0-243-15,-5 11 30 0,3-11-74 16,2-6 27-16,-3 1 24 0,-1-15 25 0,1-2 59 15,-1-2 16-15</inkml:trace>
  <inkml:trace contextRef="#ctx0" brushRef="#br0" timeOffset="30878.9368">27516 1730 337 0,'-2'-10'359'16,"2"4"-45"-16,-2 0-23 0,2 2-39 15,0 0-36-15,-2 0-11 0,1 2-7 0,1 0-57 16,-1-1-1-16,2 2-29 0,0-2-35 0,-1 3-18 16,2 0-23-16,-2 0-61 0,0 0-63 0,2 2 9 15,-2-1-248-15,0 0 23 0,0 1-102 16,0-2 26-16,-2 0 15 0,2 0 28 0</inkml:trace>
  <inkml:trace contextRef="#ctx0" brushRef="#br0" timeOffset="31288.8471">27932 1488 448 0,'3'-3'407'0,"1"0"-73"15,0-2-40-15,-2 4-43 0,1-1-11 16,0-1-20-16,-1 1-56 0,4 2 31 0,-1 0-36 15,-1 0-43-15,10 7 19 0,6 3-46 16,2 3 25-16,-6 3-38 0,0 1 18 0,2 1-10 16,-4 5-10-16,2 2-7 0,-1 4-7 15,-2 2-6-15,1 5 42 0,-1 0-10 0,-1 1-8 16,-3 4-5-16,-6 0-8 0,2 1-27 16,-1 0-21-16,-2-1-2 0,0 2 31 0,-2-21 4 15,0 9-16-15,0 6-3 0,-16 46-31 0,8-41 0 16,-3-1 41-16,0-1-1 0,1-2-25 15,-5 1 11-15,2 0-8 0,-3-2 2 0,0-2-4 16,-4-3 0-16,3-1-1 0,-2 0 23 16,-2-5-23-16,0 1-16 0,-1-4 0 15,-2 0-77-15,0-4-26 0,-5-5-68 0,-3-1-53 16,-4-3 19-16,-2-4-286 0,-4-1 19 0,-5-5 57 16,24 0 38-16,-16 0 3 0,-52-19 40 0,26 4 27 15,-3-2 16-15,-6 1-27 0</inkml:trace>
  <inkml:trace contextRef="#ctx0" brushRef="#br0" timeOffset="32106.6535">22028 894 262 0,'3'-2'311'0,"-2"2"-68"0,6-4-1 0,-3 4-7 16,-4-3-15-16,4 4-37 0,2-2-20 15,-9 0-18-15,-1 0-8 0,1 3-16 0,5-2-20 16,0 0-10-16,0 1 6 0,1 5-14 15,-5 1-32-15,-1 2 22 0,-4 4-14 0,3 8 10 16,-4-2-27-16,-1 6 10 0,3 5 9 0,-8 5-24 16,3 5 2-16,1-7 6 0,2-2-3 0,-5 1 13 15,0 0-29-15,1 6 2 0,-1-6 17 0,-2 4 12 16,1 2-7-16,0 0-4 0,1 3-25 16,3 6 19-16,-3 2-3 0,2 2-3 15,1 2-14-15,0 1 47 0,3 2-25 0,0 0-5 16,4 2-25-16,3-30-2 0,0 12-2 0,10 64 31 15,-4-48-2-15,3 1-4 0,3 1 30 0,1 0-7 16,4 2-23-16,3-2-6 0,-1 2-18 16,0 2-2-16,3 0 0 0,1 0 0 0,1-2-2 15,-1 0 11-15,4 0-12 0,2 0 6 16,1-2 11-16,1 0-2 0,4-3-2 0,0-1-2 16,3-1 8-16,4-1 0 0,3-4-10 0,2-2-35 15,5-1-2-15,3-6-47 0,-1-3-17 16,4-5-11-16,11-4-16 0,4-4-34 0,7-4-21 15,6-5 16-15,5-6-187 0,3-6-100 16,-44-2 33-16,102-14 10 0,-40-2 26 0,2-5 25 16,8-7 24-16,6-4 22 0</inkml:trace>
  <inkml:trace contextRef="#ctx0" brushRef="#br0" timeOffset="32883.653">28935 842 261 0,'1'-4'324'0,"0"-4"-26"0,-2 1-1 15,1 3-59-15,2 4-32 0,-1-5-7 0,-1 2-27 16,3 0-9-16,-2 2-25 0,-1-1-15 15,1 4-27-15,1 0 9 0,-1 0 12 0,1 6-27 16,-1 0-12-16,1 3-23 0,4 3-4 16,-1 5 13-16,-2 6-11 0,0 4-7 0,3 7-15 15,0 5 6-15,-1 7-24 0,0-6 17 0,1-1-15 16,-2 2 17-16,-2-5 11 0,3 6-15 16,2 3 12-16,-5 3-14 0,2 3-14 0,2 4 20 15,-4 4-30-15,-1 2 20 0,0 2-6 0,-1 0-7 16,0-32 10-16,0 15 14 0,0 9 7 0,0 2-22 15,0 2 0-15,-14 64-9 0,14-63-3 16,-5 0 10-16,1 0 14 0,-1-2-6 0,1-1-30 16,-2-2 51-16,-1-1-32 0,0-3-18 15,1-2 35-15,-4-2-3 0,-2-2-17 0,-6-3 35 16,2-1-24-16,-3-2 31 0,-1-3-25 0,-4-4-8 16,-1-1 19-16,0-2-30 0,-5-4 1 15,-1 0-2-15,1-5 2 0,-4-2-1 0,0-4 38 16,-1 2 4-16,2-3-21 0,3-5 1 15,1 0-3-15,2-2-3 0,0-2-8 0,0 2-3 16,3 1-66-16,3-5-12 0,2-2-47 0,11-2-54 16,-5 0-48-16,-9-15 20 0,16 11-231 15,5-6-12-15,4-8 13 0,5-5 40 16,3-2 30-16,6-3 26 0,3-5-28 0,3-5 1 16</inkml:trace>
  <inkml:trace contextRef="#ctx0" brushRef="#br0" timeOffset="33657.3564">29969 858 464 0,'1'-9'315'15,"1"0"-68"-15,2-1-26 0,-1 0 15 0,1 5-49 16,3-6-2-16,2 1-13 0,-1-1-33 0,0 4-11 16,3 4-6-16,-4-3-15 0,4 0 10 15,2 3-37-15,-2 3 13 0,3 0-27 0,3 1-4 16,-17-1 9-16,28 16-12 0,-14-6-14 16,0 1 16-16,-1 2-10 0,-5 4-17 0,1 3-8 15,-3 3 4-15,-3 4 16 0,-2 5-19 0,-1 3 3 16,0-16 8-16,-15 38-22 0,3-16 18 0,-2-2-19 15,3-6 12-15,-2-8-16 0,1 1 12 16,1-2 10-16,-3 1-8 0,-2-2-33 0,2 1 12 16,1-3 4-16,-1 1 6 0,3-3 4 15,-3 2-5-15,4-7-14 0,3 0 7 0,4-3-16 16,-1-2 34-16,2-3 9 0,2-6-6 16,0 0 7-16,0 8-4 0,19 8 47 15,-1-9 23-15,6-1-16 0,5 0 2 0,4-3-21 16,4-2-4-16,-5-1-21 0,-13 0 10 0,8 0-22 15,5 0 15-15,3 0-7 0,0 0 2 0,1 0 19 16,-1 0-19-16,1 0-4 0,-1 0 18 0,-1 0 6 16,-2 0-4-16,-2 0 4 0,-4 0-8 15,-3 0 15-15,-3 0-6 0,-5 0-6 0,-2 0 4 16,-2 0 1-16,-2 0-5 0,-1 0-12 0,-1 0-11 16,-7 0-5-16,8 0 9 0,-8 0 2 15,9 0-11-15,-9 0 3 0,7 0 3 0,-7 0-17 16,8 0 9-16,-8 0-13 0,0 0 10 15,7 0-12-15,-7 0 7 0,0 0-2 0,0 0-17 0,6 0 21 16,-6 0-8-16,0 0-12 0,0 0-39 16,0 0-36-16,7 0 6 0,-7 0-77 0,0 0-59 15,7-10-34-15,-11 7 22 0,0-1-333 16,-9-7 26-16,-4-3 34 0,2-4 34 16,-1 2 32-16,-12-14 28 0,1 3 25 0,-1-9 60 0,2 2 15 15,7-2-60-15</inkml:trace>
  <inkml:trace contextRef="#ctx0" brushRef="#br0" timeOffset="43448.6721">5700 5936 318 0,'0'0'232'0,"0"0"-38"0,0-13-3 0,0 13 4 15,22-22-35-15,-21 17-3 0,-2 1-21 0,1-2-3 16,0 2-16-16,-1 0-1 0,1 4-21 16,0 0 5-16,0-9-17 0,0 3 5 0,0 6-7 15,-11-16 7-15,9 11-5 0,1 1-23 0,-2 0 6 16,0-2-19-16,-6-5-7 0,-3 3 3 15,2-3-12-15,-2 4 17 0,-1 1-15 0,2 0-8 16,2 1 13-16,0 2-5 0,-7-3-25 0,-1 2 13 16,4 2-20-16,0 2 3 0,2-3-2 15,0 3 9-15,11 0 8 0,-15 0-6 0,-1 0 17 16,-3 0-9-16,-16 16-20 0,15-9 5 16,3 0-6-16,-3 2 12 0,2 0-18 0,1 1 24 15,-3 3-17-15,4 2 8 0,-3-1 1 16,1 2 14-16,1 1 2 0,2 3-13 0,-1-4 4 15,2 6-11-15,2 1 8 0,-1-2-12 0,-1 1 1 16,5 1 14-16,-1 1-3 0,-1 2 7 0,5 1-8 16,-1 1-16-16,-1-3 14 0,0 5-8 15,4 0 12-15,-1 0 5 0,2 3 37 16,0 1 9-16,3 2-48 0,-1 1 1 0,1-19-19 16,0 10 2-16,0 4 46 0,0 3-31 0,10 37 16 15,-5-34-6-15,2 3 13 0,-2-2-18 16,1 4 5-16,1-3-8 0,0 2 12 0,1 1 28 15,-4 0-18-15,3 1-8 0,0 1 16 0,2 3-6 16,-2 1 28-16,0 2-8 0,-2 1-7 16,1 0-20-16,1 3-13 0,-1 2 21 0,-1 0 9 15,-1 1-3-15,1 0-38 0,0-1 23 16,-1-3 12-16,0 6-9 0,0-2 22 0,0-1-27 16,-1 2 24-16,-3-1-17 0,3 0 3 0,-1-1-13 15,0 0 2-15,-2 0-12 0,1-3 15 16,-1-27-13-16,0 12-6 0,0 7 9 15,0 1 5-15,-11 47-11 0,5-44 5 0,1 0 3 16,-5-1 4-16,1-1-3 0,-3 1 2 0,-1-2-3 16,-2-3 7-16,-1 0-19 0,-2-3 10 0,-2 0 1 15,-1-3-10-15,-2-2 19 0,0-5 0 16,-1-2-25-16,-4-1 22 0,0-4-5 0,2-2-7 16,0-2 16-16,0-4-8 0,0-2 17 0,0-2-15 15,0-2 10-15,0-3-13 0,-3-3 5 16,-1-1-12-16,17-3 19 0,-8 0-6 0,-1 0-2 15,-21-14-22-15,22 6 24 0,2-1-30 16,1 2 16-16,1-2-3 0,2 0 2 0,2 1-20 16,1 0-3-16,1-1 24 0,4 1-18 15,1 3-3-15,2-1 16 0,0 0-34 0,1 4-3 0,1-4-23 16,0 1-39-16,0 1-13 0,2-1 8 16,0 5-107-16,0-5-34 0,0-9-36 0,0-2-46 15,16-22 28-15,-9 14-237 16,5 2 35-16,0-3 36 0,1-3 33 0,2-4 33 15,2-5 11-15,3-5 63 0,1-3 11 0,4-1-4 16,5-2 50-16</inkml:trace>
  <inkml:trace contextRef="#ctx0" brushRef="#br0" timeOffset="44431.796">6521 6757 595 0,'-2'-4'270'0,"2"0"-40"0,0-1-16 15,-1 3 7-15,1-1-32 0,-1 0-39 0,2 1-11 16,-2-1 13-16,1 0-37 0,-1 3-14 0,0-1-13 16,1 1-6-16,-3 1-10 0,2 3-8 0,0 0 27 15,-1 2 14-15,1 0-26 0,-4 13 7 0,0 4-6 16,-1 0 23-16,0 4-50 0,-2-3 10 15,-2 4 1-15,1 2 27 0,-2 2-2 0,0-1-11 16,-1 3-7-16,-3 6-8 0,1-3 13 16,-2 2-10-16,0 0-1 0,-1 0-5 0,-1 1-14 15,1-1 2-15,0 1 3 0,-1 0-5 16,-3-1-4-16,3-1-5 0,-1-1 24 0,0-1-11 16,2-2-20-16,-2-2 7 0,2-1-10 0,0-1-1 15,3-1 0-15,-2-4 5 0,3 1-13 0,0-3-16 16,2-1 23-16,0 1 5 0,3-3-21 15,1-2 5-15,-2-2-11 0,7-4 12 0,0-1-4 16,2-11-9-16,0 8 6 0,0-1-16 16,20 10 6-16,-5-10 17 0,3-2 19 0,4-1-9 15,-10-4-1-15,9 0 3 0,6 0-20 0,2 0 7 16,2 0 17-16,1 0-45 0,1 0 15 0,0 0 27 16,0 0-22-16,-2 0 17 0,0 0-21 0,-2 0-15 15,0 0 7-15,-2 0 18 0,-1 0-11 16,-3 0-8-16,-3 0 16 0,-4 0-25 0,-2 0 34 15,-2 0 12-15,-2 0-16 0,-2 0-6 0,0 0-9 16,-1 0 12-16,-7 0-13 0,8 0-14 16,-2 0 14-16,-6 0 2 0,7 0 3 0,-7 0 7 15,6 0-42-15,-6 0 5 0,8 0-60 16,-8 0-45-16,0 0-55 0,7 0-36 0,-7 0 21 16,11-6-235-16,-3-10-51 0,-1-2 65 15,1-1 32-15,1-5-10 0,4-2 42 0,1-5 34 16,1 1 30-16,3-4 14 0,3 2 9 15</inkml:trace>
  <inkml:trace contextRef="#ctx0" brushRef="#br0" timeOffset="44930.2915">7523 6656 265 0,'4'-7'308'0,"-2"0"-38"0,1 3-10 0,-1 1-13 16,-2 0-62-16,1-1-6 0,1 4 1 16,-1-3-31-16,0 0-26 0,-2 1-8 0,2 0 3 15,-2 2-31-15,0 1-14 0,-1 3 7 0,0 1 28 16,1 1-2-16,-10 13-11 0,0 0-13 0,-1 1 23 15,0 1 1-15,-1 4-11 0,-3 3 9 16,0-1-10-16,-1 4 2 0,-2 4 4 0,2-1-18 16,-2 4-3-16,1 0-9 0,-1 3 25 15,3 2-7-15,0 0-16 0,3-1-13 0,2 4-6 16,1-2-16-16,3 3 33 0,3 2-11 0,1-1 7 16,3 2-16-16,0-28 1 0,0 13 7 15,15 45-11-15,-7-36 0 0,4 0-27 0,1-7 5 16,2 3 15-16,2 1-4 0,0-3-16 15,2-5-5-15,3-1-3 0,1-3 15 0,-3-2-6 16,3-2-22-16,1-2 30 0,1-2-6 0,-2-3-12 16,1-3-2-16,2-2-2 0,-3-3-25 0,1-1-17 15,2-1-11-15,0-3 2 0,-1-1-89 16,-14-4-11-16,6 0-36 0,21-21-33 0,-17 8-17 16,-2-4 21-16,-5 0-236 0,1-5 33 15,-2-3 32-15,0-4-9 0,0-5 15 0,-2-2 11 16,0-4 51-16,-2-4 33 0,3-1-48 0</inkml:trace>
  <inkml:trace contextRef="#ctx0" brushRef="#br0" timeOffset="45284.5507">7884 6917 853 0,'-2'-11'284'0,"-1"1"-2"0,2 2-36 0,1 2-30 15,-1 0-20-15,1 2 3 0,2-1 0 0,-2 5-58 16,0 0 0-16,10-3 15 0,-4 3-40 16,11 7-10-16,-1 0-12 0,4 5 39 0,2 1-16 15,-1 0-10-15,-2 1 14 0,1 1-26 0,1 3 16 16,0 1-27-16,3 2-3 0,-3 2 9 16,-1-2-23-16,2 4-2 0,-1 0 6 0,-1 4-42 15,-1 0 26-15,-1 1 6 0,0-1-39 16,-1 0 9-16,-1-4 8 0,0 4-7 15,-3-1-3-15,-1 0-13 0,0-3 11 16,-2-1-10-16,1-2-12 0,0 3-3 0,-3-5-4 0,0-1 0 16,1-1-74-16,-3-2-43 0,-1-4-14 15,-1-4-26-15,0-1-19 0,-1-3-37 0,-1-3 20 16,-2-1-222-16,0 0-24 0,9-12 29 16,2 0 18-16,-1-5 37 0,2-6 53 0,-1-1 2 15,-3-3-20-15,6-1-1 0</inkml:trace>
  <inkml:trace contextRef="#ctx0" brushRef="#br0" timeOffset="45668.5825">8743 6831 547 0,'7'-16'377'16,"-1"2"-56"-16,-4 4-38 0,0 4-51 0,1-1-13 16,-2 3-32-16,0 1-23 0,1 0 14 15,-1 4 30-15,-1 2-49 0,1-1 3 0,-2 4-19 16,-1 11 6-16,-3 3 12 0,0 5-11 0,-3 0-30 15,-1 1 19-15,-2 3-6 0,0-3-14 0,-1 5 11 16,-1 1-25-16,2 4-15 0,-3-1-7 16,2 1 4-16,0 3-17 0,-1-2 4 0,0 2-20 15,-1 0-4-15,3-1 5 0,-1 1 0 16,0 0-21-16,1 1 0 0,-1-4-3 0,1 3-2 16,0-6-12-16,-1 3 12 0,1-2-3 15,3-2-3-15,-3 0-5 0,-2-3-10 0,4 0-7 16,-1-4 25-16,1-1-15 0,0 2-4 0,-1-5-8 15,2-2 16-15,1 1-17 0,1-3 12 0,0-3 11 16,-2-4-10-16,0-1-12 0,4-1-8 16,1-1-5-16,-1-4-16 0,4 2 2 0,-1-3-77 15,0 1-34-15,1-1-43 0,0-2-7 0,0 0-46 16,-1-7-26-16,10-5 25 0,-2-5-220 0,6 3 24 16,1-4 1-16,1-2 31 0,1 1 18 15,4-1 36-15,-1 0 16 0,1-2 3 16,0 3-1-16</inkml:trace>
  <inkml:trace contextRef="#ctx0" brushRef="#br0" timeOffset="45963.4369">8756 7559 910 0,'5'-3'293'0,"-1"0"-48"16,0 0 3-16,-2 2-29 0,0-1 10 0,1 0-36 16,1 2-31-16,-2 2 20 0,1 0-9 0,-1 2-5 15,-1 0-18-15,0 2 30 0,2 13-8 0,-3-10 2 16,0 6-32-16,0 4-15 0,0 1 2 15,0 2-6-15,0 0-22 0,0 0-9 0,0 3 2 16,0-1-3-16,0 0-18 0,0-1 12 0,0 2-24 16,-10 22-9-16,8-24-1 0,0-1-10 15,1-3 0-15,-2-1 7 0,2-1-20 0,-1-3 0 16,0-2 17-16,2-3-7 0,0-2-22 0,0-2 12 16,-1 1-31-16,1-1-36 0,-1-2-17 15,1-3 5-15,0 0-86 0,0 0-63 0,1 4-34 16,-1-8-35-16,0 0 25 0,1-3-250 0,3-14 26 15,-4 11 50-15,0-8 10 0,0-6 27 16,0-3 23-16,0-4 68 0,0-5-47 0,0-1 63 16</inkml:trace>
  <inkml:trace contextRef="#ctx0" brushRef="#br0" timeOffset="46206.5747">8858 7159 688 0,'5'-2'227'0,"12"-2"-4"0,-7-2-6 16,0 2-34-16,0 3 0 0,0-1-46 0,-2-2-12 16,0 3-10-16,11 0-18 0,-6-2-2 0,-2 2-13 15,-3 0 8-15,0 0-22 0,-1-1-33 16,-3 1-9-16,1 1-43 0,-2 0-22 0,-3 0 5 15,0 0-225-15,0 0-107 0,7 0 47 0,1-11-12 16,-5 7 3-16,-1 1 32 0</inkml:trace>
  <inkml:trace contextRef="#ctx0" brushRef="#br0" timeOffset="46618.0884">9452 7310 750 0,'1'1'303'0,"1"-1"-35"0,-1 2-22 15,0-2 4-15,0 0-23 0,1 0-44 16,-1 0-14-16,2 1-8 0,-1-1-26 0,4 0-1 15,0 3-25-15,1-3 1 0,12 2-30 0,-9-2 2 16,4 0-14-16,5 0-9 0,2 0-9 16,20 5-5-16,-30-5-3 0,4 0 21 0,2 0-34 15,4 0 1-15,-1 0 1 0,0 0 1 16,-2 0 19-16,-4 0-36 0,-2 0 18 0,-1 0-2 16,-2 0-5-16,0 0 26 0,-2 0 4 0,-7 0-22 15,9 0 8-15,-3 0-26 0,-6 0 10 16,9 0 6-16,-9 0-17 0,8 0-1 0,-2 0-55 15,-6 0-26-15,15-10-49 0,-12 6-60 0,0 0-33 16,3-11 19-16,3 0-262 0,-6 6 40 16,2-8 35-16,-1-1 39 0,4-1 23 0,2-2 24 15,3 1-35-15,1-1 71 0</inkml:trace>
  <inkml:trace contextRef="#ctx0" brushRef="#br0" timeOffset="47213.8333">10211 6928 857 0,'1'-3'300'0,"1"1"-36"0,0 1-37 0,0 1-32 16,1-4-17-16,1 3-6 0,1 1 11 0,1-1-52 16,14 1 3-16,-6 0-30 0,7 0 1 0,-9 0-9 15,4 0 1-15,5 0-47 0,0 0 11 0,1 0 14 16,1 0-22-16,-2 0 7 0,0 0 2 15,3 0-25-15,24-11 8 0,-28 7 14 0,1-3-1 16,0 1-14-16,-3-4-11 0,1-1 4 0,1-2 7 16,1-1-38-16,-1-3 25 0,-4 3 8 15,2-7-20-15,-4 2 40 0,1-1-13 0,-2-2-2 16,-4 1-3-16,0-1-4 0,-2 1-23 16,-3 0 0-16,-2 2 31 0,-1-1 4 0,-1 9 14 15,0-5-20-15,0-1-3 0,-14-15-3 0,6 15-5 16,4 0-14-16,-2 9 18 0,1 0-1 0,1 1-2 15,2 3-33-15,-1-1 32 0,1 3-14 0,0 0 8 16,-1 2-25-16,3 0 25 0,0 0 2 16,-14 18-10-16,5-7-28 0,1 9 19 0,-2 2 10 15,1 1 8-15,0 0-1 0,0 3 9 0,1 2-9 16,1 4 6-16,-1 0-7 0,0 3 23 16,1-1-17-16,-1 8 21 0,1-1-19 15,-1 5 8-15,2-4-17 0,0 2 19 0,0 2-13 16,0-1 6-16,1 2-6 0,0-1 10 0,2 3-4 15,0-3-9-15,-1 2 4 0,2-2 1 16,0 2-9-16,0-3 8 0,-1 1-10 0,1-3 2 16,0-2-20-16,0 0 14 0,1-5-2 0,0-1 10 15,-1-1-16-15,1-5-9 0,-2 2 13 16,1-5-3-16,-2-1-10 0,0-3-27 0,-1-1 1 16,-3-5-30-16,-1-5-38 0,-1 1 9 0,-2-4-78 15,0-5-27-15,1-1 0 0,11-2-13 16,-14 0-5-16,-19-14-16 0,16 1-15 0,0-4 20 15,1-2-79-15,2-2-28 0,1-1-54 16,1-5-11-16,2-1-14 0,2-4 31 0,3 4 63 16,0-1 50-16,2 2 140 0</inkml:trace>
  <inkml:trace contextRef="#ctx0" brushRef="#br0" timeOffset="47399.5508">10294 7603 905 0,'3'-42'158'0,"-3"30"-6"0,9-27-14 0,-3 14-7 16,3 1 6-16,1-1 8 0,-1 0 8 0,2 4-32 16,3 2 3-16,0-3 11 0,0 5 1 15,4-1-2-15,0-4-14 0,1 5 1 0,1-2-35 16,1 4 8-16,2 2-5 0,2-2-13 0,-1 1-12 15,3 1 15-15,0 1-26 0,3 1-5 0,3 4-30 16,-1-3 27-16,0 0-33 0,0-1-32 16,-4 0-17-16,6 0-58 0,-2 0-44 0,5 3 12 15,0-4-157-15,2-1-127 0,-2 1 35 0,-1-1 0 16,-3-2 23-16,2 2 36 0,-2-2 12 0,-1-1 2 16</inkml:trace>
  <inkml:trace contextRef="#ctx0" brushRef="#br0" timeOffset="47732.1973">11544 6628 267 0,'7'-17'367'0,"-1"1"-47"0,0 1-34 15,1 2-5-15,-5 3-13 0,2 3-34 0,-1 0 16 16,-1 3-62-16,0 1 23 0,-1-1-44 16,0 3-21-16,0 0-25 0,-1 3-4 0,-2 1-24 0,-1 1-9 15,-4 10 48-15,-4 4-30 0,-2 3 8 16,0 1 17-16,-2 6-14 0,0 2-10 15,-3 3 2-15,2 1-27 0,-2 2 6 0,2 2-4 16,1 1-8-16,2 1-8 0,1 2-6 0,1-2 1 16,4 0-14-16,-2 2 5 0,3 1-20 0,1-4 11 15,0 2-7-15,2-4-3 0,2 0 4 16,1-2-8-16,0-19-15 0,0 8 15 0,10 31-5 16,-3-25 4-16,0-5-8 0,3 0-1 15,-3-2-20-15,3 1-24 0,1-4-30 0,4-3 5 16,1-3-52-16,-3-3-28 0,4-5-37 0,-1-2-27 15,-9-4-7-15,7 0-28 0,20-11 22 0,-15-3-134 16,-1-1-103-16,1-2 29 0,-2-2 25 16,0-4 37-16,-2-1 16 0,-2-4 17 0,1-4 4 15,-1 0-2-15</inkml:trace>
  <inkml:trace contextRef="#ctx0" brushRef="#br0" timeOffset="48047.6398">11788 6976 386 0,'8'-21'346'0,"1"0"-33"0,-1 3-50 15,2-1-18-15,1 3 13 0,1-1-39 16,-3 3 12-16,2 2-51 0,1 1 20 0,1 1-23 16,3 4-2-16,0 1-16 0,4 5-17 0,-1-1-40 15,-7 1-10-15,19 10 27 0,-9 0-11 0,1 4-14 16,-5 0-2-16,0 2-9 0,-2 7-9 16,-2-2 16-16,-1 1-28 0,-4 4 7 15,-1 1-19-15,-2 1 21 0,-2 3-23 0,-2 0 7 16,-2-16-8-16,0 8-30 0,-13 26 33 0,4-23 3 15,-2 0-23-15,-3-3 2 0,1-2-18 0,-4 0-1 16,0 1 0-16,-1-4-37 16,-1-2 30-16,2 0-1 0,-2-2 0 0,0 1-29 15,5-1 3-15,3-4-80 0,-3-1 3 0,5-5-33 16,1 0-17-16,2-3-13 0,6-1-50 16,0 0 20-16,-3-8-106 0,4 2-43 0,7-11-100 15,0 1 51-15,5-6 16 0,-2-2 32 0,3 1 2 16,5-4 60-16,-3-2-20 0</inkml:trace>
  <inkml:trace contextRef="#ctx0" brushRef="#br0" timeOffset="48330.6053">12253 6953 636 0,'17'-19'315'0,"-7"4"-56"0,1 2-14 0,0 0 2 16,-4 2 13-16,-1 2-43 0,-1 3 21 0,-3 3-48 16,1-2-11-16,-2 3-45 0,1 1 11 15,-2 1-12-15,0 0-17 0,-1 4-10 0,-1 3-12 16,-5 8 15-16,-2 1 16 0,1 2-15 0,0 4-11 15,0 3-14-15,0 0-28 0,-1-2-4 16,1 4 17-16,1-2 4 0,1 0-34 16,-2 4 12-16,2 1 6 0,3-2-14 0,1 0-15 15,0-2-26-15,0-2 25 0,2 1-16 0,0-3 14 16,0-9 12-16,0 2-11 0,0 3-41 0,0-1 0 16,17 19-61-16,-11-20-7 0,2-4-10 15,-3-7-25-15,7 4-15 0,-2-4-32 0,-3-2-10 16,-7-3 17-16,10 0-106 0,7 0-57 0,19-18-81 15,-14 4-3-15,3 2 51 0,-5-5 5 16,2 7 26-16,3-7 38 0,0 5 13 0</inkml:trace>
  <inkml:trace contextRef="#ctx0" brushRef="#br0" timeOffset="48562.9812">12615 7261 586 0,'13'-10'293'0,"-4"1"-20"16,2 2-38-16,-4 3-23 0,-1-1-26 0,-3 3-39 16,-1 2 0-16,2 0-17 0,-4 0 39 0,0 0-18 15,0 0 10-15,10 12-18 0,-8 5-17 16,0-2 64-16,-2 5-15 0,2 0-24 0,-2-8-3 15,0 6-30-15,0 2 6 0,0 3-18 16,0 0-19-16,0 0 9 0,0 0-13 0,0 2 2 16,0-1-19-16,0-1-12 0,0 0 2 15,0-1-7-15,0-3-34 0,0 1-1 16,0-2-92-16,0-4-56 0,0-5-10 0,0 1-26 16,0-4-48-16,0-6 20 0,0 0-129 0,-10 11-93 15,9-11 34-15,1-5 28 0,-3-1-10 0,-1-10 24 16,-2-7 17-16,1-1 41 0,-2-4-13 0</inkml:trace>
  <inkml:trace contextRef="#ctx0" brushRef="#br0" timeOffset="48716.9116">12594 7254 687 0,'-4'-28'306'0,"4"16"-16"0,0-5-25 0,-7-23 8 16,4 19-26-16,3 1-45 0,-4 4-16 0,4 8 1 16,0 0-21-16,0-1-49 0,0 1 4 15,0 0 10-15,0 1-34 0,0 2-49 0,0 5-29 16,0-9-38-16,0 2-40 0,0 7-47 15,0-7 11-15,0-1-220 0,0 1-114 0,0-3 56 16,20-15 24-16,-9 8 26 0,1-2 7 0,3-2 31 16,-1 1 12-16</inkml:trace>
  <inkml:trace contextRef="#ctx0" brushRef="#br0" timeOffset="49164.1704">12952 6572 624 0,'4'-5'383'0,"-2"1"-30"16,1 0-6-16,-1-1-65 0,0 4-31 15,2-1-30-15,0 1-25 0,3 1-21 0,9 6 29 16,3 4-8-16,0 6-6 0,2-1-29 16,-1 4-33-16,-2 1 22 0,4 5-10 15,-1 0-21-15,-1 8 4 0,0 1-14 0,0 4-7 16,-2 3-4-16,2-4 4 0,-4 9-5 0,2-7-15 15,-5 6-5-15,1 3 1 0,-5-3-16 0,-3-1 5 16,1 4-19-16,0-1 5 0,-4 1-14 16,1-2 7-16,-4 1-7 0,0-2 9 15,0-21-12-15,0 10-17 0,-14 44 14 0,9-37-14 16,-3-1 5-16,1 0-4 0,-4-7 11 0,2 1-20 16,-2 3 11-16,-3-11 5 0,1 2-25 15,-3-2 10-15,-2-2 12 0,0 1-2 0,-2-4-13 16,-2-5 14-16,-3 1 0 0,0-2-1 15,5-3-28-15,-3 1 9 0,-1-3 9 0,3 1 6 16,-1-1-3-16,0-1-12 0,3-1-27 0,4-4-20 16,-3 0-25-16,7-4-9 0,11 0 6 0,-7 0-140 15,-3 0-89-15,-5-19 27 0,6 7-306 16,2-3 62-16,5-2 53 0,2-3 31 16,0 9 31-16,0-9 27 0,0-4 16 0,10-29 57 15,-2 27 28-15,3 2-47 0,-2-3 34 0</inkml:trace>
  <inkml:trace contextRef="#ctx0" brushRef="#br0" timeOffset="50361.6181">13955 7024 219 0,'2'-2'391'0,"2"2"-72"16,-3-3-37-16,1 1-16 0,3-1-7 0,-3 0-34 15,2-1 18-15,-1 0-35 0,-3 0-27 0,2-3 0 16,0 0-6-16,4-9-29 0,-5 3-44 16,1 1 20-16,-2 12-37 0,0-10-9 0,0-5-8 15,0 0-11-15,0-1 9 0,-15-13 11 16,10 12-6-16,-4 3 17 0,-5-1-9 0,4 3-69 16,-2-1 10-16,-3 4-13 0,1-1 32 0,-4 2-4 15,0 4-3-15,3-3-2 0,-2 4-5 16,4 1-2-16,-1 1-3 0,14 1-24 0,-13 0 1 15,-18 13-1-15,12-9 23 0,2 7 0 0,-1 1 23 16,2 1-4-16,0 7-38 0,0-2-5 16,5 6 19-16,-4-5-2 0,-1 3-11 0,1 1 0 15,1 1 24-15,1 1-5 0,1 0-24 16,1 0 0-16,2 0-22 0,2 0 35 0,2 6-29 16,3-4 32-16,2 2-3 0,0-16-2 0,0 7-17 15,18 23 16-15,-7-23-24 0,3 2 25 16,4-5 2-16,-2-1 0 0,1-6-1 0,4-1-3 15,-1-3-2-15,0 0-9 0,1-5-6 0,-11-1 17 16,9 0-8-16,0 0 5 16,25-17 0-16,-19 6 0 0,-6-3 2 0,2-4 0 15,1 4-1-15,-2-10-14 0,1-3 8 0,-1-2-3 16,-1-8 1-16,0 0 35 0,2-2-3 0,-4-5-53 16,-3 1 17-16,-3-4-22 0,2-1 3 0,-3-1 2 15,-2 2 35-15,-1-2 0 0,-3 1-21 16,2 2 1-16,-4 3 27 0,0 4 12 0,-2 1 10 15,0 20-7-15,0-7 2 0,0-5 4 0,0 3-20 16,0-1 33-16,0 3 11 0,0 3-27 0,0 4 16 16,-12-12-12-16,12 20-5 0,-2 3-24 15,2 7 24-15,0 0-10 0,0 0-23 0,2-6 14 16,0 10 14-16,-2 2-11 0,0 13-25 16,0-7 19-16,0 8 2 0,10 29-5 15,-6-19 9-15,-1 3-12 0,-1 1 5 16,0 3 1-16,2 3 12 0,0 2-7 0,-2 3-6 0,0 2-2 15,2 3 16-15,-2 0-12 0,2 1-1 16,-2-5-3-16,-1 0-4 0,3 4 4 0,-2 0 2 16,0-2-7-16,3-2 25 0,-3 0-22 15,2 0-6-15,3-3 0 0,-6-2 0 0,3-3-4 0,1 4 15 16,1-7-3-16,-2-2-15 0,2-1 8 16,-2-6 13-16,3 5-19 0,-1-4-1 0,-2-7-13 15,1 1 1-15,-3-9-14 0,-2 1 2 0,8 1-88 16,-5-8-16-16,0-3-42 0,3-3-47 15,-6 0-32-15,16-15 24 0,-5 2-246 16,3-5 36-16,2-3 32 0,-3-3 21 0,3-4-8 16,5-8 74-16,-4 0 0 0,6-9 18 15,-6-3-3-15</inkml:trace>
  <inkml:trace contextRef="#ctx0" brushRef="#br0" timeOffset="51050.4732">14817 6570 819 0,'2'-10'353'0,"1"0"-83"0,-1 3-10 0,-2 3-61 15,2 1-15-15,0-1-18 0,0 3-21 0,-1 1 6 16,2 3-24-16,1-1 12 0,4 9-7 16,-2 3-14-16,-1 6 14 0,1 1-18 0,1 2-15 15,-3 5-10-15,0 1 35 0,-3 2-24 0,-1 3-11 16,0 1 11-16,0-2-19 0,0-17 22 15,0 12-39-15,0 5-5 0,0 3 14 0,-10 39-34 16,7-36 0-16,0 3 16 0,1-5-17 0,-2-1-11 16,4-1 26-16,-3 1-28 0,0-3 11 0,1-3-15 15,0 4-21-15,2-3 18 0,-1-7 4 16,-1 0 15-16,1-3-38 0,0-2 4 0,0-6 15 16,0-1-5-16,1-3-15 0,-2-2 29 15,2-4 28-15,0 1-10 0,0-2 5 0,-2-2-1 16,2 0 0-16,-2-2-10 0,2-2 0 0,-1-3 6 15,-2-8-20-15,-1-9 0 0,2-1 0 16,-2-4 11-16,3-2-17 0,-1 2-1 0,1-8 6 16,-4-1-19-16,3-5 4 0,0 0 10 15,1-2-4-15,-1-5-4 0,0 0 3 0,-3 0 7 16,5 0-13-16,-2 3-9 0,2 0 10 0,0 22-6 16,0-9 12-16,0-5-8 0,0 0 12 15,14-41 0-15,-10 44-5 0,2 2 3 0,-3 3 8 16,3 2-8-16,2 2 0 0,0 1-2 0,-3 1 3 15,4 6 0-15,2 5-7 0,1 1 1 16,2 3 2-16,0 1-1 0,3 5 0 0,0 2-8 16,-7 2 2-16,5 0-9 0,21 15 8 15,-15-3-13-15,-1 2 10 0,-3 2 7 0,-2 4-1 0,0 0 6 16,-3 2-6-16,-1 5-2 0,-3-2-6 16,-1 3 7-16,-5 2-2 0,-2 0-4 0,0-15 10 15,0 6-13-15,-14 25-7 0,4-19 16 16,-4-4-8-16,1 2-2 0,-3-1-8 15,1-3 18-15,-2 1-6 0,-1-2-9 0,3 1 19 16,-4-4-12-16,4 0 4 0,-3 3-6 0,2-5-15 0,-2 1-32 16,5-3 0-16,-3 0-46 0,5 2 10 15,-2-3-93-15,-1 0-7 0,5-1-36 16,-2 0-16-16,0 1-17 0,1 1 27 0,-2-3-164 16,2 1-100-16,-1 0 44 0,0 4 33 15,1-1 27-15,1 1 48 0,-4-1 22 0,4 2 22 16,0-1-4-16,-2 3-22 0</inkml:trace>
  <inkml:trace contextRef="#ctx0" brushRef="#br0" timeOffset="51361.4868">14557 7486 563 0,'-2'4'266'0,"2"-1"-34"0,-2 1 19 15,-1-2-21-15,3 0-18 0,0 1-21 16,3-1 1-16,0-1-14 0,1 0-3 0,2 2-7 15,9-1-44-15,4 0 11 0,6 0-32 0,1-2 8 16,0 2-31-16,2-1 19 0,4 1-39 0,-16-2 18 16,10 0-11-16,4 0 3 0,3 0-23 15,-1 0-16-15,2 0 34 0,-3 0-7 0,32 8-5 16,-32-8-5-16,-4 1-17 0,-2-1 12 16,-16 0 8-16,5 0-7 0,2 0-12 0,-6 0-11 15,2 0-3-15,-2 0 33 0,-2 0-6 0,0 0-67 16,4-9-44-16,-2 0-18 0,0-1-46 15,-3-1-60-15,5-2 16 0,-4-2-233 0,-1-5-21 16,-1 0 31-16,-1 1 21 0,1-8 24 0,2 2 36 16,1-9-28-16,1-4 54 0,3 1 13 0</inkml:trace>
  <inkml:trace contextRef="#ctx0" brushRef="#br0" timeOffset="51781.4175">15787 6288 391 0,'4'-17'359'15,"0"-1"-66"-15,0 7-4 0,-2 3-7 16,-1 0-43-16,1 1-34 0,-1 4-35 16,0-2 18-16,0 3-50 0,-1 0-6 0,0 2-29 15,-2 3 13-15,-1 1-19 0,-6 11-16 0,-4 3-7 16,2 1 5-16,-1 1 17 0,-2 1-1 15,1 4-12-15,-3 3-8 0,0 0-9 0,-2 6 38 16,1-2-17-16,-2 3 7 0,0 0-17 0,3 5-9 16,0 2-38-16,3 0-3 0,-1 3 34 15,2 1-3-15,1 3-2 0,2-1-21 0,2 2 5 16,3 0 14-16,2-2 1 0,2-23-18 0,0 11 9 16,0 5-13-16,15 45-2 0,-6-41-32 15,0-2 36-15,0-3 14 0,3 1-34 0,0-6 8 16,2 2-1-16,2-3 13 0,0-3-16 15,1-3-7-15,2 0 1 0,-2-3-16 0,1-3-21 16,2-4 4-16,-1-1-67 0,1-3 0 16,3-2-30-16,1-4-27 0,0-4-25 0,-3-4-1 15,-10 0-46-15,26-14 19 0,-13 2-191 0,-4-5-41 16,0-2 19-16,-2-6 30 0,4 0 25 16,-4-7 38-16,1-2 32 0,-3-4 5 0,0 2 6 15</inkml:trace>
  <inkml:trace contextRef="#ctx0" brushRef="#br0" timeOffset="52147.6597">16071 6742 516 0,'-4'-22'355'0,"1"0"-82"0,3 12 8 0,0-5-30 0,0 2 19 16,0-1-39-16,0 2-40 0,0 1-21 15,0 1-19-15,0 2-17 0,0 0 58 0,0 2-22 16,0 6-20-16,9-15-10 0,-6 10-27 15,8-2-15-15,1 2 5 0,-1 5 4 0,-11 0-14 16,15 0-28-16,18 9 3 0,-14 2-6 16,1 2-7-16,-1 4-13 0,-1-1-6 0,-1 5-31 15,-3 1 1-15,0 2 27 0,-3 4-9 0,-1 0 3 16,-5 2-4-16,0-1-2 0,-2 0-8 0,-1 4-6 16,-2-17-3-16,0 5 8 0,-12 32 6 15,4-28 0-15,-2 0-12 0,-2 0 0 0,0-3-2 16,-1 0-11-16,-1-3 1 0,-2-1 1 0,-1 1-1 15,-1-1-31-15,2-3-4 0,0-1-17 0,2-3-23 16,-2 0-19-16,9-5-7 0,-1-1-27 16,0-2-55-16,1-3-20 0,7 0 20 0,0 0-223 15,0 0-11-15,-13-13 59 0,14 8 18 0,5-12 2 16,-1-2 24-16,3-4 19 0,2-2 1 16</inkml:trace>
  <inkml:trace contextRef="#ctx0" brushRef="#br0" timeOffset="52546.0787">16604 6628 662 0,'7'-9'335'0,"1"3"0"0,-3 2-83 0,-2-2-3 16,0 3-23-16,-1 1-13 0,1 0-36 0,-1 0-4 15,0 0-7-15,-1 2-58 0,-1 0 13 16,-2 2 17-16,-1 2-53 0,-6 7 4 0,-4 1 11 15,-4 2-47-15,2 2 10 0,2 2-20 0,0 1 12 16,-2 0-20-16,2 2 20 0,0 1-29 16,2 1 27-16,2 1-3 0,2-2 5 0,1 1-48 15,5-1-19-15,1 0 26 0,0-11-12 0,0 3 5 16,16 22-4-16,-6-17 21 0,5-4-1 0,-1 0-8 16,5 2-2-16,1-6-2 0,5-1-12 15,-3-3 14-15,-3-1 28 0,2-2-3 0,-1 1 22 16,2-2 2-16,-8-2-8 0,-1-1 45 0,-13 0-33 15,11 0 9-15,2 0 6 0,15-10-22 16,-15 7-18-16,-1-3 3 0,-3 5 7 0,-2-3-15 16,-2 2-48-16,2-2-8 0,-3 2-8 0,0 2 3 15,0-4-113-15,0 2-54 0,0 2-35 16,0-1 19-16,1-1-204 0,-5 2-57 0,0 0 35 16,0 0-7-16,0 0 22 0,13 13 25 15,-11-7 89-15,6 9 13 0,1-1 33 0</inkml:trace>
  <inkml:trace contextRef="#ctx0" brushRef="#br0" timeOffset="52810.3822">16999 7282 677 0,'0'6'318'0,"1"-4"-48"16,0 0 6-16,0 3-43 0,-2-3-34 0,2 3 14 16,-1-1 33-16,-1 1-49 0,-1-1-22 0,2 4-20 15,-12 13 39-15,3-9-39 0,-1 2-16 16,-3 2-17-16,-3-1 1 0,-1-1-19 0,-2 4-21 15,0-3-5-15,-1 2-25 0,1-1 24 16,-2 0 1-16,4 1-19 0,-2-1-15 0,2-1 22 16,2-1-24-16,-1-1-5 0,1-1-17 15,4 1-2-15,0-5-36 0,1 1-25 0,5-3-43 16,1-2-19-16,0 0 9 0,-1-4-45 0,5 0-43 16,0 0 18-16,0 0-208 0,-4-11-75 15,5 5 32-15,6-15 28 0,0-4 44 0,3 0 3 16,0-2 37-16,8-6 16 0,3 0 24 15</inkml:trace>
  <inkml:trace contextRef="#ctx0" brushRef="#br0" timeOffset="53143.2275">17297 6661 307 0,'2'-1'362'0,"0"0"-34"16,2 1-69-16,1 0 10 0,0 1-33 0,10 5 6 16,-1 0-24-16,2 0-23 0,-1 2-15 15,2 4-12-15,1 0 5 0,-1 3-19 16,0 1 14-16,2 0-29 0,1 0-16 0,-3 3-12 16,3-2-13-16,-2-1 16 0,1 1-31 15,-1 2 0-15,-2 1-9 0,2 0-2 0,-2-3-8 16,1 1-18-16,-1 1 5 0,1 0-11 0,-2-4-5 15,-2 0-3-15,0-2-6 0,2-2-2 16,-7-1-53-16,-1-1-34 0,-1-2-50 0,0-2-16 16,-1-1-27-16,0-3-23 0,0 0 16 0,-5-1-120 15,0 0-63-15,8 0-61 0,15-16 30 0,-8 5 28 16,-3-5 10-16,1-2-2 0,2-1 7 16,-1-3 36-16</inkml:trace>
  <inkml:trace contextRef="#ctx0" brushRef="#br0" timeOffset="53426.6708">17992 6761 882 0,'10'-14'275'0,"-2"1"28"0,-3 3-62 0,-1 2-6 16,-1 2 4-16,0 2-6 0,0 0-30 0,-1 0-18 16,1 3-19-16,-1-1-34 0,-1 4-15 15,-1-2 25-15,0 3-19 0,-2 1 37 0,-1 2-14 16,0 12-34-16,-2 2-17 0,-1 4 7 0,-4-3-6 16,1 5 2-16,-2-1-7 0,3-1-31 15,-2 5 14-15,-2-1-12 0,2 0-4 0,-3 3-15 16,2 3 10-16,1-2-4 0,-2 2-4 15,0-4-15-15,0-1-8 0,3 0 8 0,-2-1 13 16,2-3-18-16,1 0-1 0,-3 0 1 0,2-3-11 16,-1 0-26-16,3-5-18 0,2 0 3 0,2-7-53 15,2-1-25-15,-2-3-41 0,0-3-11 0,-1-2-59 16,4-1-12-16,0 0 20 0,-1-6-160 16,5 1-83-16,4-9 10 0,3-5 37 0,3-2 36 15,0-2 8-15,6-5 45 0,2-3-22 16,2-2 30-16</inkml:trace>
  <inkml:trace contextRef="#ctx0" brushRef="#br0" timeOffset="53946.9641">18601 6482 428 0,'4'-5'367'15,"1"0"-40"-15,-3 1-69 0,1 2-22 0,1-1 5 16,-3 0-16-16,1 2-52 0,0 1-8 0,1 0-23 16,0 1 40-16,1 3-21 0,6 5 18 15,0 4-29-15,-1 7-16 0,2-1 1 0,1 3-11 16,-3 4-14-16,-1-2-16 0,0 3 13 0,-3 3-5 16,1 1-10-16,-3 3 0 0,-1 4-17 15,-2-20 6-15,0 12-14 0,0 5 9 0,0 3 2 16,-15 47 1-16,5-38-25 0,3 2 2 15,-4-1-2-15,-1-1 8 0,-2-1-32 0,-1 4 16 16,0-1 9-16,-1 1-18 0,-1 0-15 16,-2-2-3-16,1-1 4 0,-3 0 0 0,-1-2-4 0,-1-2 2 15,0 2-6-15,-3-6 4 16,0-2-9-16,-2 1 11 0,-2-7-16 0,1 0 9 16,-2-3 3-16,-1-2 0 0,-3-2-3 0,2-5 8 15,0 2-3-15,2-7-6 0,2 1 9 16,0-3-1-16,3 0-6 0,0-4 3 0,0 1-5 0,1-3 6 15,2 1 15-15,5-2-18 0,4 0 12 0,-3 2-12 16,6-3 10-16,1 0 7 0,2-1-10 16,1-1-12-16,2-1 10 0,1 2-10 0,0-3-10 15,1 1 19-15,-4-1-8 0,4 2-3 16,0-2-7-16,1 2-10 0,-1-2-20 0,0 0-18 16,1 1-41-16,0-1 8 0,2 0-150 0,0 0-87 15,0 0 28-15,-6-10-263 0,6 5 47 16,0-3 39-16,-1-11 32 0,-2-1 35 15,3-2 27-15,-3 3-41 0,-3-3 28 0,-2 9 14 0,-7-4-22 16</inkml:trace>
  <inkml:trace contextRef="#ctx0" brushRef="#br0" timeOffset="57431.9339">3976 4523 209 0,'0'0'239'0,"0"0"-33"16,0 0-29-16,0 0-25 0,0-12-13 16,0 12-13-16,0 0 7 0,0 0-26 0,0 0-23 15,0 0 17-15,0 0-23 0,0 0-19 0,0 0 21 16,0 0-34-16,0 0 2 0,0 0 11 16,0 0-9-16,0 0 2 0,0 0-10 0,0 0-11 15,0 0-8-15,0 0 11 0,0 0-27 0,0 0 2 16,0 0 1-16,0 0-8 0,0 0 4 15,0 0 10-15,0 0 0 0,0 0-15 0,0 0 23 16,0 0-11-16,0 0-5 0,0 0 0 0,10 11 0 16,-10-7-11-16,0-1 4 0,1 2 1 15,-1 0 25-15,3 1-13 0,-3-6-5 0,0 0-13 16,0 8 13-16,0-1-1 0,0 0-4 16,0 5 4-16,0 1 7 0,0-1-1 15,0 1-4-15,0 2 6 0,0-4-2 0,0 2 9 16,0-3-9-16,0 4 0 0,0 0 14 0,0 3-15 15,0-1 1-15,0-2 1 0,-6 18 7 16,4-15-14-16,-2 3 11 0,4-1 9 0,-2-6-24 0,0 4 12 16,-1 2 5-16,2-2-15 0,0-2-9 15,-1 3 15-15,2-5 6 0,-2-1-12 16,1-4-6-16,1 3 8 0,-1-3-9 0,-2 8-4 16,3-2 26-16,-1-6-27 0,0 3 5 0,-2-2 12 15,3 0 6-15,0-9-17 0,0 6-4 0,0 7-1 16,0-1 12-16,0 1-1 0,0-2 11 15,0-2-10-15,0 2 3 0,0-2-16 0,0 5 22 16,0 0-9-16,0-1-5 0,0 1 1 16,0-1 1-16,0 1-11 0,-6-3 16 0,6 4 8 15,0-1 1-15,0-1-19 0,0-1 3 0,0-4 9 16,0 3-17-16,-6 1 22 0,6 0-24 0,0-1 37 16,0 0-14-16,0-1-12 0,0-2 9 15,0 2-3-15,0-2 7 0,0 5-21 0,0 1 15 16,0 2-16-16,0-2 27 0,0 3-31 15,-7-4 7-15,7 2 6 0,0-1 16 0,0 0-17 16,0-3 0-16,0 4-2 0,-12 13 0 0,12-11-6 16,-3 0 23-16,3-4-15 0,0-13-5 0,0 12 1 15,0-2-4-15,0 0 7 0,0 4 0 0,0 0 15 16,0-2-14-16,0-1 10 0,0 0 10 16,0-1-29-16,0-2 18 0,0 5-12 0,0-1 0 15,15 15 34-15,-12-16-12 0,-2 0-3 0,7 2 10 16,-2 0 11-16,5-1-16 0,-6-4-8 15,0-3 9-15,1 2 20 0,0-2-17 0,6 3 23 16,1 0-24-16,1-2 12 0,0-1-20 16,-2-2 5-16,-3 0-12 0,0 0 35 0,-2-1-11 15,12 1 6-15,-9 0-12 0,2-2 9 16,5 1 1-16,-3-2-16 0,-2 1 7 0,2-1-1 16,-14 0-8-16,8 0 2 0,5 0 5 15,2 0-23-15,-2 0 11 0,1 0 27 0,-4 0-40 0,0 0 33 16,0 0-27-16,-2 0 15 0,-1 0-33 15,0 0 26-15,1 0 12 0,-8 0-15 0,8 0 2 16,-1 0-12-16,-7 0-17 0,7 0 19 16,-7 0 8-16,8 0-9 0,-8 0 18 0,7 0-21 15,-7 0-19-15,0-7-37 0,0 7 11 0,13-9-30 16,-11 7-36-16,-2-1-22 0,0 1-61 16,-1-2 17-16,1 0-91 0,-1-3-78 0,-1 2-80 15,-1 0 56-15,1-1 18 0,-3-8 6 0,-1 1 1 16,1 3 22-16,1 3 38 0</inkml:trace>
  <inkml:trace contextRef="#ctx0" brushRef="#br0" timeOffset="57962.0742">4311 5663 215 0,'-2'-3'305'0,"2"0"-51"0,0 0-53 16,-1 2 15-16,0-1-39 0,1 1-18 16,0-2-26-16,0 3-10 0,1-1-30 0,-1 2 0 15,0-1-7-15,1 1 11 0,1 2 1 0,0 0-9 16,0 2-25-16,-1 0 2 0,7 9-6 16,0 0-4-16,2 0 10 0,0 1 3 0,-2 0-9 15,0 0 11-15,0 1-33 0,-3 1 1 16,1-3-5-16,3 4 12 0,0-2-10 0,0 0 13 15,-2 2-13-15,0 0 0 0,-2-2-7 16,-2 0-12-16,5-1 7 0,-3 1 8 0,0 0-9 16,2 2-20-16,-6-6 24 0,1-1-10 15,-2 1 9-15,1-3 9 0,-1 0 5 0,0 1 14 16,-11 14-7-16,3-10 34 0,-1-1-55 0,-2 1 56 16,-3-1-10-16,0-1-4 0,-3-1-8 15,1-1 12-15,-2 4-7 0,3-5-6 16,-3-1 3-16,4 0 7 0,-2 0 4 0,2 0-30 15,1-1 12-15,3-3 4 0,1 0-15 0,0-1 0 16,3-2 3-16,0 1-14 0,2 1 5 0,0-3-10 16,1 1-1-16,-1 0-28 0,2 1 30 15,0-2-33-15,-1 3 24 0,1-3 12 0,0 1-23 16,1-1 6-16,-2 0-1 0,1 0-5 0,0 1-32 16,1-1-12-16,0 0 3 0,1 0-97 15,0 0-44-15,0 0-17 0,-2-11-50 0,3 7 21 16,0-2-163-16,0-1-72 0,8-10-1 15,-5 1 71-15,4 1 1 0,0-1 17 0,2 0 43 16,1 3 30-16,4 0 1 0</inkml:trace>
  <inkml:trace contextRef="#ctx0" brushRef="#br0" timeOffset="67188.7901">23406 5664 639 0,'0'-13'239'0,"4"-15"-15"16,-9 19-29-16,1 1 6 0,1 0-22 0,0 2-11 16,0 0 5-16,-1 2-28 0,0 0-9 15,2-1-18-15,0 2-6 0,-1-1-12 0,0-1 12 16,-7-3-25-16,2 3-9 0,1-1-8 15,-1 3-30-15,0 2 5 0,-1-1 0 0,1 2-2 16,8 0-20-16,-13 0 7 0,-3 0 8 0,-17 15-1 16,14-7-14-16,3 0-7 0,-3 3-1 15,2-1 10-15,-1 6-10 0,4 3 27 0,-1 0-25 16,1 0-12-16,0 5 18 0,2-3 14 0,2 2-22 16,-4 2-8-16,4 3 9 0,-1 1 10 0,2 2 5 15,1 1-24-15,2 1 12 0,0 3-7 16,0 5 17-16,4-1 6 0,-4 2 21 0,5-1-51 15,1-20 22-15,0 12-6 0,0 8 7 16,0 2-7-16,0 3 28 0,16 48-14 0,-10-44-8 16,-1 0 1-16,1 1-16 0,4 2 3 0,1-1 23 15,-1 1 4-15,3 2-4 0,-2-3 8 16,0 3-3-16,1-2-6 0,-1 1-11 0,-2 5-2 16,0-2-3-16,-1 0 28 0,-3 6-22 15,-4-1-4-15,1-1-1 0,-1-1-20 0,-1-29 29 0,0 15-21 16,0 8-10-16,-12 57 36 0,6-54-3 15,-1 0-12-15,-3 1-15 0,1-1 17 0,-5-6 4 16,-1 1 11-16,-2-2-43 0,-1-5 36 16,-2-1 13-16,-1-5-17 0,-2-1-16 0,-2-6 20 15,1-1 2-15,1-4-4 0,-5-5-20 16,-1-5 27-16,-1 1-8 0,0-2-5 0,-2-4-20 16,0-2 9-16,1-2 15 0,-2-1-15 0,1-3 6 15,-1 0-16-15,-1-2 25 0,5 1-28 16,3-3-5-16,14 0 12 0,-4 0 7 0,0 0-1 15,2 0 5-15,2 0-1 0,2 0-6 16,2 0-7-16,8 0 12 0,-8 0-12 0,8 0 11 16,-15-11 0-16,12 9 1 0,-1-1-15 0,2 2 1 15,2-1 6-15,-2 0-15 0,1 0-45 0,1 0 5 16,0 0-92-16,0-2-37 16,0-1-53-16,0-1 23 0,0-2-327 0,0 8 51 15,0-13 36-15,0-5 17 0,0-4 53 0,0 0 3 16,0-4 5-16,0 1 51 0,10-33-19 0,-2 23 77 15</inkml:trace>
  <inkml:trace contextRef="#ctx0" brushRef="#br0" timeOffset="68752.6046">24432 6286 471 0,'0'-14'320'0,"0"14"-22"16,0 0-41-16,0-13-6 0,-23-5-18 0,20 15-16 16,1 0-37-16,0 0-24 0,1 1 15 15,-1 0-32-15,4 0-31 0,-2 2-13 0,0-1 14 16,1 1-43-16,0 1 14 0,1 1-13 15,11 8-7-15,-1 2 7 0,4 4 3 0,0 2-2 16,3-2-6-16,1 4-15 0,1 2 14 0,2 2-8 16,3 2-6-16,0 2-5 0,1 0-6 0,-1 2 13 15,5-1-16-15,1 2-6 0,-3 0 12 16,3 2 10-16,-5-1-33 0,0-3-2 0,-3 2 30 16,2 0-4-16,-3 0-34 0,-4-2-5 0,1-1 4 15,-4-2-11-15,0 1 0 0,0-2 1 16,-3-3 28-16,-2 0-2 0,3 2-2 0,-5-2-43 15,-2-4-6-15,-1-2-10 0,1 0-45 0,-3-6-40 16,-1-2-22-16,-3-4-3 0,2 0 15 16,0-1-150-16,-2-3-123 0,0 0 5 0,0 0 31 15,7-11 22-15,0-4 41 0,4-3-10 16,-2-1 41-16,4-3-14 0</inkml:trace>
  <inkml:trace contextRef="#ctx0" brushRef="#br0" timeOffset="69125.2234">25401 6413 578 0,'6'-15'361'0,"-3"3"-88"0,1 4-23 0,-1-1-41 0,-2 3 4 15,1 2-36-15,-2-1-35 0,4 4 1 0,-4 1-5 16,2 1-9-16,-2 4 5 0,2 0 8 16,-2 15-29-16,0-12 10 0,0 10-14 15,-11 28-12-15,2-20-8 0,2 3 41 16,-7 4-25-16,1 2 11 0,-5 2-10 0,1 0-25 15,0 1 3-15,0 3-5 0,-2 0 3 0,1 1-22 16,-1 2-3-16,0-3-16 0,-4-1-19 16,4 2 15-16,-4 0 8 0,2-3 9 0,2 2-40 15,-1-3 10-15,2 0 9 0,0-1 15 0,0-1-10 16,4-3-11-16,1-2-7 0,-1-1-2 0,3-2-1 16,-1-4-33-16,2 1 33 0,1-2 3 15,-1-1-18-15,1-3-12 0,2-1 23 0,3-8 1 16,0 4-2-16,-2-5-72 0,3 1-6 15,1-6-11-15,1-1-48 0,1-3-6 0,0 0-31 16,4-2-10-16,2-3-36 0,11-5 17 16,2-7-147-16,0 1-127 0,4-4 49 15,4-3 51-15,2 2 5 0,1-4 24 0,3-2 19 16,-1 0-5-16,-3 3 42 0</inkml:trace>
  <inkml:trace contextRef="#ctx0" brushRef="#br0" timeOffset="69386.8926">25507 7143 605 0,'6'-3'323'0,"-1"1"-65"16,0 0-23-16,1 2-30 0,-2-1-6 16,-2 2 4-16,0 3-24 0,1 1 16 0,-1 1-44 15,4 10-17-15,-5 3-15 0,-1-8 9 16,0 6-13-16,0 4 36 0,0 1 0 0,-11 25-13 16,6-22-25-16,3 2-12 0,-4 2-27 0,1-5-8 15,-2-1 10-15,3 2-9 0,1 1-43 0,-1-2-2 16,0-1 26-16,2 1-1 0,2-4 17 15,-3-2-9-15,3-3-5 0,-2-4-73 0,-5 3-37 16,7-4-31-16,-3-3-10 0,2-3-25 0,1-2-29 16,0-2-35-16,1-1 16 0,2-3-62 15,0-1-41-15,3-10-71 0,3-2-30 0,-2-7 26 16,2-4 13-16,-4-1 13 0,5 1 31 16,-1-1 10-16</inkml:trace>
  <inkml:trace contextRef="#ctx0" brushRef="#br0" timeOffset="69518.1654">25583 7324 209 0,'3'-29'323'16,"-3"14"-64"-16,0-7-15 0,0-3-50 0,0-1-4 0,0 1-17 15,0 0 14-15,0 2-37 0,0 3-20 16,0 2-16-16,0 0-12 0,0 4-28 0,0 3-1 16,0-4-36-16,0 3-15 0,-5-13-59 15,-2 15-52-15,5-2 7 0,1 2-267 0,-1 1 22 16,2 1 23-16,0-2 21 0,0-4-11 0,16-17-28 16</inkml:trace>
  <inkml:trace contextRef="#ctx0" brushRef="#br0" timeOffset="69818.4133">26038 6751 526 0,'6'-1'357'0,"-2"0"-49"0,1 1-58 16,1 0-24-16,0 0-23 0,4 0-1 0,-1 0-17 15,6 0-26-15,4 0 12 0,3 0-37 16,-2 0 1-16,3 0-9 0,1 0 1 0,1 0-57 16,-3 0 7-16,1 0 16 0,-1 0-9 15,-1 0 2-15,-4 0-40 0,-3 0-23 0,-1 0 17 16,-4 0 11-16,-1 0 5 0,-8 0-59 0,8 0-19 16,-8 0-23-16,7 0-42 0,-7 0-28 0,0 0-41 15,0 0 13-15,9-2-271 0,-11-1 20 16,1 1-2-16,-1 1 48 0,0-4 7 0,0 3 56 15,2-4 1-15,2 0 34 0</inkml:trace>
  <inkml:trace contextRef="#ctx0" brushRef="#br0" timeOffset="70504.4322">26594 6532 571 0,'4'-7'363'0,"-1"0"-29"0,3 2-40 16,3-5-65-16,3 1-16 0,-1 1-38 0,-1 4 3 15,7-5-24-15,0 2-17 0,3 0-25 16,3-2-7-16,2 4-16 0,1 1 2 0,-1-1 8 16,2 3-16-16,-2-3-31 0,4 1 14 0,1 0-5 15,-1-3-10-15,0 0-10 0,3 2 18 16,-5-6-13-16,0-1 8 0,-3 0-20 0,-4-1 2 16,3 0-19-16,-3-6 4 0,-2-1 5 15,0-3 7-15,-5 1 17 0,0-1-3 0,1-2-4 16,-5 0 17-16,-2-2-8 0,0-1-10 15,-2-1 14-15,-3-2-23 0,-2 4 16 0,0 15-9 16,0-7 8-16,0 0 8 0,-15-19-21 16,11 20 11-16,-2 2-15 0,1 3-2 0,-1 3-15 15,2 2 27-15,2 1-5 0,0 3 14 0,0 1-55 16,-2 2 15-16,1 4 9 0,3-3-23 0,-17 17 7 16,5 0 6-16,-3 6 13 0,1-1-2 15,3 6-22-15,-3 3 12 0,3 1 16 16,0 6 1-16,0 2-13 0,0 4 9 0,2 3 11 15,0 3-11-15,2 0 8 0,-2 1 5 0,3 5-5 16,-2 0-11-16,1 1 9 0,1 2 2 0,0-1-7 16,4 2 2-16,-3-2-8 0,2 1 5 15,1-3-22-15,0 0 32 0,-1 3-20 0,3-4-1 16,-6 0-1-16,2-3 2 0,1-2-8 16,-1-3-8-16,0-3 15 0,-2-6-18 0,0 2 4 15,-1-6-42-15,1-3-6 0,-4-3-3 0,-1-4 10 16,0-4-10-16,-1-3 5 0,-3 0-4 15,-3-9-1-15,3-3-5 0,5-5 18 0,-3 0-26 16,-16-16 20-16,10 0 1 0,4-2 5 16,2-1-1-16,1-2-28 0,3-5 36 0,1 0 33 15,6-3-33-15,-1-5 2 0,3 20 15 0,0-9-5 16,13-29 1-16,-4 21 45 0,3-1-3 16,-1 0-61-16,4-1 18 0,6 0 9 0,-3 1 22 15,2 2-22-15,4-2 24 0,1 1-36 0,2 4 25 16,1-4-30-16,1 3 3 0,4 1 19 15,3 0 13-15,0 0-51 0,2 2 24 0,-2 0-42 16,3-2-25-16,-1 4-43 0,2-1-88 0,1 2 20 16,-5-3-197-16,1 1-44 0,-1-2 13 15,2 0 43-15,-4-1 53 0,3 5 21 0,-4-4 2 16,-2 1-17-16</inkml:trace>
  <inkml:trace contextRef="#ctx0" brushRef="#br0" timeOffset="70800.7548">27843 6182 651 0,'8'-22'268'0,"4"3"13"0,-2-2-56 0,-1 4 20 16,-1 2-10-16,3 1-19 0,-4 1-14 16,-3 5-23-16,-2 2-21 0,3 1 17 0,-2-1-30 15,-2 5-8-15,0 0-1 0,1-1-27 0,-3 4-17 16,1 2-13-16,-2 11-6 0,0 2-20 16,-7 7 5-16,3-1-3 0,-5 2-11 0,-3 4-19 15,-2 3 20-15,0 7-5 0,-2 0 12 16,-4 3-6-16,3 0-5 0,2 2-29 0,-3 3-6 15,2-3 0-15,4 3-2 0,1 0 0 16,1-2 55-16,3 2-24 0,0-3-3 0,6-2-1 16,0-1-3-16,3-22-3 0,0 10-4 0,0 3 2 15,16 36-3-15,-8-37-52 0,4-1-46 16,1-3-21-16,3-4-10 0,0-4-77 0,0-1-38 16,3-8 18-16,2-1-229 0,3-3 2 0,-14-6 32 15,8 0 28-15,20-18 24 0,-13 3 25 16,1-4-14-16,1-4 47 0</inkml:trace>
  <inkml:trace contextRef="#ctx0" brushRef="#br0" timeOffset="71095.3209">28289 6417 483 0,'5'-20'342'0,"1"1"-8"0,1 2-53 0,0 4-14 15,0 0-29-15,-2 4-39 0,1 3-28 16,2 3 8-16,0 3-27 0,-8 0 12 0,14 0-30 15,15 18-33-15,-14-1-18 0,3 2 43 0,-2 4-58 16,0 5 0-16,-2 0 5 0,0 3-2 16,-3 1-25-16,-1 1 0 0,-3 2-9 15,-1 1 18-15,-3 0 21 0,-3-20-36 0,0 9-2 16,-11 34-4-16,-1-28-12 0,-1-4-6 0,-3 3 3 16,0-4 30-16,-4-2-66 0,0-2 5 15,-2-1-9-15,1-2-9 0,-1-5-18 0,2 0-38 16,-3-3-32-16,3 0-10 0,2-8-22 0,2 2 14 15,16-5-130-15,-8 0-120 0,1 0-15 16,-2-12 8-16,9 4 21 0,4-9 27 0,5-3 59 16,4-2 3-16</inkml:trace>
  <inkml:trace contextRef="#ctx0" brushRef="#br0" timeOffset="71384.9836">28698 6450 621 0,'14'-15'316'0,"-1"3"-53"0,-8 3 9 15,8-1-42-15,-3 6-31 0,-6 1-33 16,2-1-23-16,-6 4 6 0,0 0 7 0,0 0-26 16,2 14 0-16,-5 3 0 0,-2-2-17 15,2 7-3-15,-6 3-23 0,1 3 29 0,-1-2-13 16,4 3-10-16,-3-1-13 0,0 3-8 0,2 0 10 16,-1 0-10-16,2 1-53 0,1-3-2 0,2 4-2 15,1 0 26-15,-1 0 0 0,2-19-28 16,0 8-3-16,14 27 1 0,-6-25 42 0,2 1-7 15,1-3-77-15,0-4 9 0,3-4-37 16,-1-5-50-16,2 0-33 0,2-2-31 0,0-7-5 16,-5 0 18-16,4 0-152 0,23-14-65 0,-17-1-12 15,0 0 17-15,0 3 25 0,-2-3-30 16,-1 1 11-16,0-1 69 0</inkml:trace>
  <inkml:trace contextRef="#ctx0" brushRef="#br0" timeOffset="71584.5792">29089 6881 392 0,'5'-6'347'0,"-1"2"-75"16,-2 0-43-16,0 1 3 0,1 0-46 15,-2 1 11-15,2 2-20 0,-3-2-35 0,2 4 8 16,0-2 24-16,-2 2 2 0,0 4-10 0,0 0-22 16,0 12 7-16,0-9-14 0,0 4-14 0,0 5 3 15,0 1-27-15,-11 23 15 0,8-18-11 16,-1 0 1-16,2-3-10 0,-2 3-11 0,0 0-36 16,2-3 7-16,1 3-5 0,-2-8-102 15,1 2-15-15,0 0-74 0,-1-7-39 16,0 0 17-16,1-3-224 0,-1-4 30 0,0 2 28 15,1-6-55-15,2 0 28 0,0 0 22 0,-13-22 20 16,5 4 7-16,2-4-22 0</inkml:trace>
  <inkml:trace contextRef="#ctx0" brushRef="#br0" timeOffset="71758.5208">28980 6642 776 0,'0'-19'309'0,"-1"5"-18"0,2 0-24 16,-1 14-30-16,0-9 18 0,0 2-62 15,0 1 4-15,0 6-53 0,0-8-3 0,0 2-27 16,0 6-25-16,0 0 1 0,0 0-44 0,0-6-49 16,0 0-44-16,-2 7-58 0,2 1-37 15,0-1 12-15,1 1-298 0,-1 0 29 0,-1-1 25 16,2-1 39-16,0 1-6 0,1-1 13 16</inkml:trace>
  <inkml:trace contextRef="#ctx0" brushRef="#br0" timeOffset="72153.8679">29557 6288 708 0,'5'-4'382'0,"0"-2"-78"0,-1 6-33 0,-2-3-33 15,1 4-11-15,0 1-31 0,3 1 18 0,8 8-25 16,-3 7-20-16,1 0-19 0,-2 6-17 0,2 1-8 15,-5 2-14-15,6 5 15 0,0 5 23 16,-4 1-45-16,0 4 40 0,2 2-16 0,-2 1-11 16,-3 4-15-16,2 2-1 0,-3 1-21 15,-2 6 2-15,-1-3 0 0,-2-2-14 0,0-25-18 16,0 12 10-16,0 7-16 0,-13 53 4 16,5-49-7-16,-3 1-15 0,-3-2 12 0,-1-2-5 15,-2-2-11-15,-3-2-7 0,1-3-2 0,-6 1-14 16,0-6 8-16,-4 1 29 0,-3-5-19 15,-1-4-2-15,-3 0-24 0,-2-6-25 0,-3 1 4 16,0-4-120-16,-6-7-32 0,-4-1-109 16,-1-4 30-16,-9-2-281 0,31-5 64 0,-20 0 36 15,-70-10 50-15,44-3-4 0,-2-4 46 16,-1 0 39-16,-2-4 22 0,-4 0-50 16,1-3-1-16</inkml:trace>
  <inkml:trace contextRef="#ctx0" brushRef="#br0" timeOffset="72816.6763">24072 5634 274 0,'0'-6'349'0,"1"1"-79"0,-2 2-35 0,1-3-26 16,0 3-35-16,0 1-5 0,1-3-31 15,-1 4-8-15,1 1-20 0,-1 1-19 0,-1 4 1 16,-3 12 11-16,-1 2-20 0,-1 9 11 16,-4 2-5-16,0 3-1 0,-3 5 17 0,0 2-25 15,-1 6 27-15,-1 3-21 0,-3-1 1 0,1 12-6 16,-4-2-20-16,6 3 38 0,-2 6 0 16,0-3-26-16,2 4-15 0,1 0-6 0,1 2-5 15,3 1 20-15,0 2-5 0,1-4-15 0,3 4-6 16,1-1 25-16,5 0-15 0,0 2-6 15,0-38-3-15,0 20 23 0,16 74-24 16,-5-57-6-16,1 1 5 0,2-7-9 0,6 5-3 16,3-1 12-16,3-5-14 0,5 1-7 15,2-4-8-15,6-2 9 0,2-2-20 0,6-4 0 16,2-3-46-16,7-5-16 0,-3-1-53 0,4-4-20 16,1-5-38-16,3-2-22 0,11-2 18 15,0-5-214-15,8-3-76 0,3-4 45 0,-3-2 55 16,11-9 8-16,4 1 24 0,6-6 20 0,5-5 39 15,-50 0-32-15</inkml:trace>
  <inkml:trace contextRef="#ctx0" brushRef="#br0" timeOffset="73544.4925">30347 5850 241 0,'-5'-12'272'0,"-2"-2"-35"0,4 1-6 16,-3 1 3-16,-1-1-30 16,2 4 10-16,1 3-23 0,0-2-1 0,2 4-41 15,-1-2-6-15,2 3-16 0,-1-3-22 0,1 4 7 16,-1-2-4-16,0 2-2 0,1 1-30 0,-1 1-7 16,2 0 10-16,0 0-17 0,-6 12-14 15,4 8 25-15,-2 2-19 0,2 5 0 0,2-12-9 16,0 8 8-16,0 8 6 0,14 37-23 15,-9-24 15-15,2 6 6 0,0 3-3 0,1 1-29 16,2 7-3-16,-1 0 18 0,-1 5-6 0,2 2 1 16,1 3-23-16,-2 3 14 0,1 2 12 15,-4 0-16-15,1 1-3 0,-2-1 39 0,0 0-5 16,-1-1-39-16,1 0-1 0,-5-37 0 16,0 18-3-16,0 6 0 0,-18 71 0 0,7-69-2 15,-1-3 0-15,-3-2-23 0,-3-5 1 0,-2-3 46 16,-1-2-5-16,-4-6-14 0,-3-2-11 15,-3-6-8-15,-2-2 20 0,-2-5-11 0,-5-7-29 16,-2 0 46-16,-4-7-1 0,-3-2-3 16,-1-4-30-16,-5-3 21 0,2-3 0 0,4-2 2 15,28 0-50-15,-10 0-17 0,-37-11-62 0,30 3-58 16,8-3 17-16,7 1-306 0,4-8 29 16,7-3 27-16,2-4 12 0,9-6 58 0,1 16 11 15,13-37-3-15,2 14 76 0,9-7-24 0</inkml:trace>
  <inkml:trace contextRef="#ctx0" brushRef="#br0" timeOffset="74308.6116">30799 5132 406 0,'5'-15'264'0,"-3"4"14"0,1 0-31 0,-1 2 8 0,1 1-41 15,0 1-6-15,-1 0-32 0,1 3-33 16,-2-1 6-16,3 2-11 0,5-7-10 0,1 4-33 16,2-2-4-16,-2 1-22 0,7 3 8 0,-8 4 7 15,4 0-16-15,2 0-17 0,5 0 15 16,22 13 8-16,-19-3-21 0,-3 3-25 0,-1 0 3 15,-1 5 15-15,-2 1-19 0,-1 1-6 16,-5 2-19-16,-1 4 20 0,-3 0 2 0,-4 1-14 16,-2 2-4-16,0-15 2 0,-12 28-10 0,5-19 36 15,-4 0 4-15,-3 0-41 0,2-3 52 0,-5 0-27 16,0-2-14-16,-1-1 10 0,3 1-1 16,-1-1 5-16,1-3 12 0,1-2-38 0,6-1 6 15,-5-4 27-15,9 0-26 0,-1-1 31 16,2-1-11-16,1-1-3 0,1-1 11 0,1-3 24 15,0 0-7-15,0 0 26 0,14 10 7 0,8-9 7 16,-8-1-25-16,7 0 7 0,6 0-25 16,32-12-9-16,-25 9 4 0,1 0 31 15,-3 0-30-15,2-1-10 0,-3 1 8 0,-15 3 3 16,6 0-8-16,1 0-28 0,1 0 3 0,0 0 38 16,-2 0-32-16,-3 0-1 0,-1 0 9 15,-5 0-25-15,-1 0 25 0,-3 0 7 0,-2 0-23 16,0 0-3-16,1 0-5 0,-8 0 16 0,6 0-16 15,-6 0 16-15,7 0-9 0,-7 0-16 16,7 0 16-16,-7 0-25 0,0 0 32 0,8 0 8 0,-8 0-23 16,0 0-15-16,6 0 22 0,-6 0-15 15,0 0 0-15,0 0 1 0,7 0 1 0,-7 0-89 16,0 0-36-16,6-4-27 0,-6 6-26 0,-2-2-40 16,0 0 20-16,-1 1-205 0,-2-2-78 0,1 1 58 15,0 0 32-15,-2-2 27 0,2 1 17 16,-1-3 24-16,1 2 4 0,0-1 51 15</inkml:trace>
  <inkml:trace contextRef="#ctx0" brushRef="#br0" timeOffset="90722.7402">31628 7113 584 0,'0'0'201'15,"0"-13"-35"-15,0 13 24 0,0 0-62 16,0 0 36-16,0-14-22 0,0-2-11 0,-1 13 2 16,0-1-3-16,1 0-25 0,-3 0-7 0,2-1 2 15,-1 2 8-15,1-3-11 0,-1 0-23 16,0 2 16-16,2-2-6 0,-3 0-20 0,2 0-17 15,-6-8 8-15,-2 0-16 0,-1 1 7 16,1 1-26-16,2-1 25 0,-4 1 0 0,-7 2-14 16,3-2-12-16,-1 3-1 0,0-1 28 0,0 4-30 15,0-4-17-15,-2 5 18 0,-1-1-22 0,-1 2 20 16,0 0 20-16,0 1-20 0,7 1 17 16,-8 2-25-16,12 0-11 0,-8 0 7 0,-1 0-5 15,-20 15 7-15,17-6 13 0,0 1-14 0,3 6-9 16,-3-2 11-16,4 3-13 0,0 0 14 15,0 0-14-15,1 2 6 0,0 2-11 0,1 1 16 16,1 2 5-16,1-2-6 0,2 3 0 0,0 1 8 16,5 1-20-16,-3 2 27 0,3-3-33 15,0 4 10-15,3 2 12 0,1-5 3 16,2-13-4-16,0 5-13 0,0 3 16 0,17 23 2 0,-4-27 2 16,-4 3-22-16,5-5 13 0,1-3-8 15,2-1 15-15,-3-3-5 0,6 0 3 0,0-5 0 16,-5-2-11-16,-5-2 10 0,3 0-2 15,21-12 11-15,-13 3-2 0,0-2-15 16,-1-4 1-16,1 0 3 0,-5-4 19 0,5-4-19 16,0-4-2-16,0-3-9 0,0-4 12 0,1 0 16 15,0-7-14-15,-1-3 1 0,0-2-9 16,-1-1 17-16,-2-2-10 0,-5-1-2 0,3 0 3 16,-3-1 7-16,-3 3-4 0,-2 0 6 0,-2 5-23 15,-3-3 9-15,-1 4 27 0,-2 22-2 16,0-9-15-16,0-2-9 0,-14-33 14 0,5 35 16 15,2 2-11-15,0 0-2 0,-1 4-5 0,2 2 21 16,0 2 6-16,4 9-27 0,1 0 27 16,-1 1 4-16,-1 3-37 0,3 4 6 15,0 2-26-15,0 0 7 0,0 0 28 0,-1 14-25 16,1-7 33-16,4 16-21 0,-4-10-14 0,0 5 1 16,10 28-3-16,-6-17-6 0,0-2 26 15,2 2 22-15,1 2-30 0,1 1 19 0,-1 3-36 16,2-1 4-16,-1 2 3 0,-2 1-13 15,0 0 17-15,-1 1-23 0,-1-2 27 0,0 1 1 16,0 0-11-16,-3 1 19 0,-1-3-11 0,0-18 7 16,0 10 3-16,0 2-37 0,0 1 25 0,0 3 12 15,0 0-36-15,0-2 33 0,0 1-4 0,0-3-1 16,0-1 0-16,0-1-24 0,0-3 20 16,0-1 0-16,0-2 0 0,0-3-19 0,0 0 2 15,1 10-8-15,0-21-31 0,0 1-13 16,-1-3 2-16,0-2-40 0,1-2-23 0,2-1-66 15,0-2 17-15,8-7-229 0,-1-2 12 16,3-1 22-16,-1-8 43 0,1 0-30 16,0-1 61-16,-1-6 28 0,1 2-17 0</inkml:trace>
  <inkml:trace contextRef="#ctx0" brushRef="#br0" timeOffset="91397.7686">32065 6734 581 0,'1'-6'262'0,"-1"3"-36"15,2 0-11-15,-1 1-44 0,2 1-19 16,-2 1-20-16,2 1-16 0,-1 1-13 0,0 3-1 16,1 0-18-16,2 11 11 0,1 3-27 15,0 2 19-15,1 4-24 0,-3 3-2 0,1-2-1 16,-3 1 21-16,3 2-29 0,-3 3 7 15,2-3-18-15,-3 3 2 0,3-3-3 16,3 0-8-16,-3 1 11 0,-1-2 14 0,-1 1-38 16,0-2-2-16,0-1 4 0,-2-15 21 0,0 6-18 15,0 2 8-15,0 0-26 0,0-2 14 16,0-1-16-16,0-2-5 0,0-5 24 0,0 2-18 16,0-5 37-16,0-6-14 0,0 8 71 0,0-8-24 15,0 7 25-15,0-7-48 0,0 0 33 16,-3 8-12-16,2-10-44 0,0-4 0 15,0 1 31-15,-3-11-8 0,2-6-11 0,-1-3-2 16,-2 0 6-16,2-4-5 0,1-4-8 0,1 4-29 16,0-5 15-16,0-1 0 0,0-2 7 0,-1 0-2 15,-2 2-2-15,1-5-18 0,-2 2 1 16,2-2-1-16,-3 4 1 0,0-3 29 16,3 4-4-16,-2-5-47 0,1 2 1 0,0-1 50 15,2 6-7-15,2-3-3 0,-2 4-21 0,2 15-2 16,0-7 1-16,0-3 0 0,0 1 17 15,15-29-4-15,-4 32 0 0,1-1-4 16,2 2-5-16,4 8 24 0,-1-1-3 0,1 3-2 16,4 3-2-16,-1 7-4 0,0 1-22 0,-12 1 1 15,21 14-16-15,-12-4 7 0,-3 2-8 16,0 5 14-16,-5 0 2 0,2 1-5 0,-5 3 2 16,-4 3-1-16,2 2-6 0,-3-1 2 0,0 2 1 15,-2-14 1-15,0 8 1 0,0 4 1 0,-11 29 0 16,4-28 12-16,-4 1-7 0,4-1 0 15,0 1 40-15,-3-1-3 0,1 2-3 0,-1-3-9 16,-3-1-21-16,3 1 0 0,2-3-67 0,-6 1-45 16,1 1-18-16,-2-5-28 0,2 5-19 15,-4-5-42-15,0 2 19 0,0-4-238 0,2 1 0 16,2 0 30-16,-2-1 28 0,-1-1 42 16,2 3 20-16,-1-1 5 0,1 0-14 0</inkml:trace>
  <inkml:trace contextRef="#ctx0" brushRef="#br0" timeOffset="91659.5232">31899 7471 658 0,'1'3'239'0,"1"1"-21"0,1-1-20 0,2-1 2 16,14 5-30-16,0-3 1 0,2 1-16 0,2-3-28 15,6 0-10-15,-2-1 10 0,2 0-33 16,-14-1 6-16,9 0-15 0,6 0 2 0,0 0-7 15,2 0-34-15,1 0 8 0,52-13-7 16,-38 7 21-16,-5 3-27 0,-4 2-3 0,-7-2-15 16,2-2 20-16,-10-2-7 0,-1 4-26 0,1-4-18 15,-6 3-16-15,-2-7-27 0,-1 5-42 0,-3-6-47 16,-1 3 14-16,-4-6-162 0,3 3-111 16,1-5 26-16,-2-4 33 0,-1-1 18 0,1-4 73 15,3-1-36-15</inkml:trace>
  <inkml:trace contextRef="#ctx0" brushRef="#br0" timeOffset="92075.0615">32858 6492 530 0,'-6'-13'257'15,"-2"7"-16"-15,4-1-7 0,-1 0-24 0,-1 1-34 16,3 6 1-16,-1-1-44 0,1-1-28 0,2 8 4 16,-7-2-15-16,5 4 6 0,-5 6-11 15,3-3-15-15,-7 6-9 0,1 0-1 0,-2 1 19 16,0 5-7-16,2 1-21 0,-2 1 15 16,-1 4 13-16,1 4-5 0,3-6-35 0,1 8 11 15,-1-3 5-15,-1 5-21 0,4-1-17 16,5-1 20-16,-7-3 3 0,8 2-9 0,-1 0-12 15,2-16-2-15,0 5-13 0,0 4 23 0,0 3 1 16,12 32 0-16,-5-28-29 0,0-7 35 0,3-1-19 16,-3-1-9-16,1 1-9 0,2-3 5 15,1-1 17-15,-1-4-1 0,3-2-22 0,-5 2 27 16,4-2-26-16,1-2 15 0,1 0-28 16,-1-5 28-16,2 0-42 0,-1 0-7 0,-2-3-10 15,1-2-32-15,-5-4-36 0,2 0-6 0,0 0-26 16,16-23 12-16,-13 11-265 0,-4-3-23 0,2-1 63 15,-1-4-10-15,-8-2 56 0,4-2 18 16,-3 4 13-16</inkml:trace>
  <inkml:trace contextRef="#ctx0" brushRef="#br0" timeOffset="92411.8476">32909 6832 556 0,'4'-13'296'0,"2"0"-29"16,0 0-49-16,3 2-7 0,3-5-7 0,-3 6-15 16,2 3-46-16,7 0 0 0,-4 3-27 15,3 1-11-15,-17 3 11 0,17 0-31 0,1 0 10 16,21 14-33-16,-18-6-1 0,3 4 9 16,-11 3-16-16,4 2 14 0,1-1-31 15,-6 5 3-15,-3 0-6 0,-8 2 3 0,7-1-9 16,-8 2-8-16,0-14-4 0,-13 23 18 0,3-13 5 15,-4 2 2-15,0-3-16 0,-2-2 0 16,-3 3-1-16,0 0-25 0,5 2-3 0,-4-5 5 16,-1-4-18-16,3 0-22 0,0-4-4 0,3 0-35 15,0-4-26-15,2-3-41 0,3-1-4 0,8-1 14 16,0 0-252-16,-16-13 6 0,18 5 10 16,4-4 37-16,0-3 47 0,1-1 4 0,3-3 17 15</inkml:trace>
  <inkml:trace contextRef="#ctx0" brushRef="#br0" timeOffset="92659.5648">33224 6842 314 0,'5'-8'239'0,"-1"2"4"15,-3 0-26-15,-3-3-3 0,4 3-13 0,-3 2-28 16,-3 4-48-16,2 0 8 0,-5-2 2 0,0 3-22 16,-1 7-27-16,-5 1 6 0,-4 3-38 15,-1 1-6-15,2 2 7 0,-2 4-9 0,-1 0-6 16,2 1 21-16,3 1-24 0,1 0 6 15,0 1-17-15,1-3-3 0,-4 3-8 0,8-4 29 16,4 2-27-16,1 2-4 0,2-5 20 16,1 2-26-16,0-8-11 0,0 2 15 0,0 4-29 15,13 18-8-15,-4-22-35 0,1-3-52 16,-1-2 6-16,9-1 11 0,-6-4-151 0,2 0-101 16,3-3-18-16,1-2 58 0,2-2 14 0,-5 0 4 15</inkml:trace>
  <inkml:trace contextRef="#ctx0" brushRef="#br0" timeOffset="92856.9027">33355 7232 464 0,'3'4'208'0,"4"1"-14"0,-8 5-18 0,5-4-29 15,-1 4 9-15,-3-5-15 0,-3-1-12 0,1 6-20 16,-3 1 8-16,-3-1 5 0,1 3-3 16,-5-2-40-16,-2-3-4 0,0 4 13 15,3 0-22-15,-3 1-15 0,2-1-7 0,-1-1 9 16,5-1-6-16,-2 1-7 0,-4-2-10 15,1 0-66-15,1 3-1 0,1-8-20 0,5 2 7 16,6-6-192-16,-8 0-95 0,1 0 1 0,7 0-6 16,-10-11 71-16,5 1-1 0</inkml:trace>
  <inkml:trace contextRef="#ctx0" brushRef="#br0" timeOffset="93125.7533">33427 7034 688 0,'11'1'232'0,"-2"2"-41"0,6 6 10 0,-3 3-17 16,0-4-33-16,2 3 12 0,1-3-37 0,-1 6-24 15,-2-1 9-15,4 0-11 0,-3-1-24 16,-1 0-11-16,4 1 15 0,-6-2-7 15,3 0-26-15,-6-4 9 0,-1 3-39 16,-1-5-2-16,-2-1-40 0,0-5-12 0,-3 1-23 16,7-1-10-16,2-1 8 0,-5-2-136 0,4-4-51 15,-6 1-45-15,2-6-34 0,-2 1 33 16,2-2 31-16,-3-4 11 0</inkml:trace>
  <inkml:trace contextRef="#ctx0" brushRef="#br0" timeOffset="93306.9996">33736 7015 556 0,'-1'-2'200'0,"2"0"-2"15,3 4-54-15,-9 2-30 0,2 3 50 16,-2 7-20-16,-4-5-26 0,2-2-6 0,0 3-17 16,-6 6-2-16,3 1-38 0,-2-4 15 15,1 2-4-15,-2 1-2 0,0 2-7 0,5-3-8 16,-8-1 14-16,6 2-13 0,0 4 3 0,1-9-33 16,-2 3-35-16,-2-2-19 0,1-3-15 0,7-1 6 15,-3-3-237-15,3 0-61 0,1-2-6 16,2-4 24-16,0 2 32 0,1-7-26 15</inkml:trace>
  <inkml:trace contextRef="#ctx0" brushRef="#br0" timeOffset="93482.2264">33749 6828 337 0,'5'-5'290'0,"-1"5"-47"0,3 4-16 16,4 0-33-16,0-1-29 0,3 5-5 16,-3 2-2-16,2 1-31 0,2 4-12 0,-2 3 2 15,1 2-17-15</inkml:trace>
  <inkml:trace contextRef="#ctx0" brushRef="#br0" timeOffset="93807.1779">33849 7611 3167 0,'-13'33'14'0,"0"1"18"0,-2-4-25 16,0 0 0-16,-2-5-1 0,-5 3 17 15,2-3 0-15,0-5-13 0,1-2-13 0,-4 2 31 16,2-6 3-16,0 4-19 0,-1-3 6 0,3 4 0 16,-5-9-29-16,5 0 10 0,3 2 1 0,-1 1-6 15,3-10 11-15,1 2 1 0,-2 2-8 16,7-4-6-16,0 1 34 0,2 0-24 0,3 0-8 15,3-4 12-15,-1 2-13 0,-4-2 9 0,5 1 22 16,0-1-26-16,0 0 10 0,0 0-11 16,0 0-4-16,0 0 0 0,-5 6-13 0,2-1 37 15,2-5 2-15,2-3-23 0,-2 2 11 0,-2 0-15 16,-1 1 8-16,1 0-22 0,1 0-23 0,-5-4-33 16,2 3-51-16,-4-2 12 0,5 0-291 15,-1 0 16-15,-6 0 25 0,4-4 24 0,0 1 32 16,-2 0 17-16,0 0 20 15</inkml:trace>
  <inkml:trace contextRef="#ctx0" brushRef="#br0" timeOffset="96728.9324">4112 10321 514 0,'-17'0'169'0,"17"0"-8"0,-30-26 6 15,23 23-7-15,1-1-21 0,2 1-25 0,-2 0 27 16,2 1-26-16,0-2-13 0,0 0-12 15,0 0 11-15,2-1-8 0,-6-5-9 0,2 1 8 16,3 2 7-16,-1 0-33 0,2-1 3 16,0 1 15-16,2 7-32 0,0-8 5 0,0-3 14 15,0-3-10-15,15-18-23 0,-8 14 5 0,1 1-6 16,3-2 4-16,7 1 0 0,-3 1-14 16,2 2-5-16,1-2-9 0,2 2-1 0,0 1 12 15,-1-2 2-15,-1 3-9 0,5-1 25 0,-4 3-20 16,3 1 27-16,3 0-26 0,-2 2-6 15,1 2 0-15,2 1-11 0,0 1 10 0,4 2 9 16,-1 0-8-16,-15 2 15 0,9 0-26 0,5 0-10 16,31 13 25-16,-27-7-16 0,-3-2-2 15,2 3 4-15,-1 2 1 0,1 0 22 0,2 0-18 16,2-2-17-16,-2 4 2 0,1-3-8 0,1 3 9 16,1-3 1-16,0 4-4 0,1-1 32 0,-1-2-18 15,0 1 3-15,3 1 14 0,-1-2-16 16,-2 2-5-16,3-3-10 0,-3 2 5 0,4-1-2 15,-4-2 16-15,1-1 15 0,0-2-16 16,-1-1-6-16,-1-2-3 0,-17-1-1 16,10 0-1-16,4 0 19 0,40-13-14 0,-31 5-11 15,0-1 6-15,0-2-16 0,3-3 30 16,-2-3-18-16,2-1 4 0,-1-3-17 16,3-2 17-16,-4 2-9 0,1-3-4 15,-1-1 29-15,0 1 11 0,-2-1-28 0,1 5 6 16,-4-3-18-16,1 4 43 0,-1-2-27 0,-1 3-5 15,3 0 27-15,-3-2-41 0,-2 5 18 0,1 1-2 0,-2 3 17 16,2-1-3-16,1 3-20 0,-1 3 6 0,0 1 14 16,0 3-4-16,2-1-21 0,3 0 10 0,3 3-9 15,-21 0 26-15,12 0 11 0,6 0-30 0,3 0-5 16,2 0 38-16,49 10-18 0,-45-7 13 16,4 2-30-16,-1-1 27 0,0 0-28 0,-1 1 16 15,1 0-14-15,0-3-2 0,1 0-4 0,1-2-8 16,-1 0 28-16,2 0-23 0,-29 0 8 0,15 0-10 15,6 0 29-15,4 0-19 0,1 0 6 16,50-12-6-16,-49 8-4 0,-3-1 13 0,0 3-8 16,0 0 16-16,-4-3-34 0,4 2 10 15,-2 2 42-15,-25 1-35 0,12 0 21 0,6 0-17 16,3 0-5-16,42 10 13 0,-47-8-21 0,0 4 8 16,-1 1 27-16,2 0-15 0,-2 2-7 0,-2-2 12 15,3 1-21-15,-3 2-2 0,0-1 17 0,-2 0-27 16,4 1 24-16,2 0 8 0,1 1-9 15,1-1 3-15,5 1-13 0,-1-2 9 16,6 0-4-16,-4 2-10 0,5-4 21 0,0 0-24 16,0-2 11-16,2-1 16 0,-2-1-29 0,2-1 22 15,-2-2-17-15,-25 0 27 0,15 0 9 0,56-11-34 16,-41 3 18-16,1-4 4 0,-2 0-24 16,2-6 25-16,-1 2-18 0,3-5-14 0,0-4 15 15,-1 0-3-15,-1-1 39 0,2 0-2 0,-1-1-32 16,-3 2 3-16,0 2-4 0,0 0 32 0,2 3-33 15,-6 1 9-15,-1 1-12 0,-3 0 6 16,-4 7 8-16,-2-3-7 0,-3 4 28 16,-3 3-7-16,-1 1 7 0,-1 2-4 0,0 2-1 15,-1-1-9-15,-18 3-19 0,9 0-12 0,6 0 14 16,34 12 35-16,-30-6-41 0,3 1 6 16,1 0 36-16,-2 2 0 0,6 2-5 15,1 0-43-15,5 0 29 0,-2-1-6 0,0 0-25 16,-4 1-6-16,4-1 44 0,1 0-28 0,1 0 11 15,-1-1-18-15,3-4-10 0,0 2 7 16,3-4 34-16,3-1-34 0,2-2 22 0,-29 0-16 16,15 0 17-16,63-12 8 0,-45 5-9 0,0-3-22 15,2 2 25-15,2-3 5 0,-4 3-14 0,2-4 1 16,0 3 6-16,-2 2-18 0,-4-2 2 16,-1 2 0-16,-2 2 18 0,-1-2 6 15,-4 2 7-15,3 1-34 0,-4 1 13 16,-2-2 0-16,-2 4-1 0,2 0 1 0,-4-1 1 15,3 2 11-15,-2-1-25 0,-22 1 37 0,10 0-20 16,8 0 4-16,1 0-23 0,5 0 26 0,-2 0-7 16,47 11-14-16,-40-11 16 0,-2 0 3 15,-28 0-14-15,14 0 29 0,7 0-48 0,3 0 30 0,53-12-14 16,-48 8 9-16,-1-1-29 0,4-2-4 0,-3 2 20 16,4-1 16-16,1 0-12 0,-8 0 28 15,2 0-8-15,-1-1-16 0,-5 6 1 0,2-4 22 16,-3 0-23-16,-2 1 21 0,3 2-29 15,-5 1 9-15,-20 1-5 0,8 0 1 0,4 0-3 16,0 0 7-16,30 10 5 0,-31-5-27 16,-2-1 18-16,2 3-17 0,-2-1-3 0,-3 5 33 0,2-4-2 15,0 3-28-15,0-2 9 0,-1 2 15 16,2 0-15-16,0 3 1 0,0-4 10 0,3-1 36 16,0 0-43-16,2 3 1 0,2-1-19 15,-1 0-20-15,0 0-7 0,0-1 16 0,6-2 20 16,-2-1-9-16,0-1-17 0,1 1 10 0,-1-3-1 15,-19-3 21-15,9 0 13 0,6 0-5 16,3 0-17-16,2 0 17 0,39-13 12 0,-37 6-17 16,0 2 4-16,-1-1 6 0,-1 3 19 15,-1-1 16-15,-1-1-25 0,-2 1 0 0,-1-1 8 16,0 3 10-16,-3-3-17 0,5 2 14 0,-6-1-32 16,2 2 21-16,-1-2-3 0,5 2 19 15,-5-1-17-15,3 1-16 0,-1 2 9 16,0-2 17-16,-1 2-18 0,-16 0 33 0,8 0-29 0,2 0 2 15,1 0-3-15,2 0-23 0,-2 0 13 16,-1 0 1-16,-3 0 6 0,-2 0 32 0,-5 0-37 16,-1 0 3-16,-3 0-13 0,-3 0 7 0,1 0 19 15,-3 0-12-15,0 0 10 0,-7 0-13 0,8 0 19 16,0 0 32-16,-8 0-36 0,7 0 0 16,-7 0 9-16,7 0 10 0,-7 0-23 0,7 0 24 15,-7 0-40-15,0 0 17 0,9 0-4 0,-9 0 10 16,0 0-33-16,0 0-19 0,7 0-28 15,1-11-31-15,-11 7-65 0,2 2 16 0,-3-3-319 16,-3-6 32-16,-1-3 24 0,-2-1 27 0,3-1 25 16,-1 0 33-16,8 6-6 0,0-9 7 15</inkml:trace>
  <inkml:trace contextRef="#ctx0" brushRef="#br0" timeOffset="98489.9354">23444 9640 568 0,'-20'0'202'0,"-10"-3"-41"0,20 1 16 0,3 0-9 16,3 0-11-16,0 0-10 0,0-1-20 16,1 1-5-16,2 0-16 0,-1-1 7 0,2 0-28 15,0-2 0-15,3 1-9 0,-1-2 12 0,8-7-25 16,0 0 10-16,3 4-24 0,1-4 11 16,1 0-9-16,3-1-3 0,1 0-10 0,3 1-1 15,-1-1-4-15,4 1 6 0,2-2-21 0,4 1 13 16,5-1-16-16,-1 0 24 0,6-1-15 15,3 1-15-15,1 1 10 0,4-1 0 0,-3-1 20 16,5 3-24-16,1-1-3 0,2 3 3 0,2-1 23 16,4 1-20-16,-2 3-12 0,1 1 8 15,0 3 15-15,-2 0-23 0,1 2-5 0,-29 2 1 16,14 0 29-16,61 11-19 0,-44-4-15 16,-3 3-5-16,2 3 5 0,-3 1 4 0,-1 2 19 15,-2 0-15-15,0 3-3 0,0 2 8 0,1 1-12 16,3 3-2-16,-2-1 20 0,3 1-14 15,0-4 0-15,1 3-9 0,-3 0 0 0,5-2 7 16,0-5 27-16,0 2-9 0,-1-3 3 0,1-1-10 16,-1-3-11-16,-5-1 8 0,0-2 10 15,-1-3 2-15,0-2-9 0,0-3-12 0,-28-1-1 16,16 0 18-16,56-10 25 0,-41 1-38 16,3-3 0-16,1-1 5 0,0-1 15 0,3-2-24 15,4 2 17-15,-6-1-6 0,1 0-15 16,0 1 12-16,-2 1-14 0,0 1 30 0,-3 0-14 15,1 1-15-15,-3-2 13 0,-3 6-2 0,1 0 2 16,0 1 12-16,-4 0-17 0,-1 1 11 16,1 3 13-16,-3 0-32 0,0 0 17 0,-1 2-4 15,-23 0 18-15,11 0-31 0,7 0 11 0,46 11-12 16,-35-7 14-16,0 1-1 0,-1 0-13 0,3 1 12 16,3 0-1-16,-2-1-12 0,2-1-3 15,0-1 7-15,6 2-11 0,-4-3 30 0,4 3-21 16,-31-5 10-16,15 0-3 0,7 0-16 15,5 0 17-15,2 0 4 0,1 0 6 0,68-12-16 16,-63 8-1-16,1-1 15 0,1-2-23 16,-2 1 2-16,0 3 19 0,2-3-7 0,-7 3-14 15,0-1 10-15,-4-1-2 0,-1 3 17 0,-6 2-10 16,-1 0-11-16,-3-3 11 0,-3 1 34 16,0 1-29-16,-7-1 25 0,0 0-35 0,-19 2 10 15,9 0 0-15,3 0-15 0,5 0 12 16,-2 0-6-16,32 11 10 0,-34-7 1 0,3 2-19 15,0 0 21-15,1 2-10 0,2 1 2 0,4 1-17 16,-4 0 25-16,2 1-18 0,0 1 10 16,1 2-23-16,1-1 29 0,0-4-15 0,0 4 7 15,1 0 6-15,1-1-13 0,0 0-4 0,1 1 28 16,1-5-26-16,2-1-2 0,-1-3-3 0,2 1 30 16,0-4-21-16,2-1-14 15,-25 0 17-15,11 0 17 0,50-12-20 0,-36 3 23 16,3 1-2-16,-2-1-16 0,3-4-6 0,-1-1-4 0,2-2 22 15,0 0-11-15,1-1-24 0,-2 0 37 16,-1-1-4-16,-4 1-13 0,0 0 8 0,-4-1-27 16,-1 0 34-16,-3-2 0 0,-3 2-22 15,-1-1 16-15,-4 1-29 0,4-1 34 0,-6 0-8 16,2 1 4-16,-1-1 26 0,-1 3-31 0,1 0-18 16,-5-7 19-16,5 7-29 0,-4 1 37 0,3 2-12 15,-2-1-6-15,21-5-6 0,-6-1 20 16,-2 4-7-16,-4 3 7 0,-4 1-6 0,-6 3 7 15,1 5-18-15,-2-3 19 0,-2 2-8 16,4 2-11-16,-14-3-15 0,5 2 37 16,-2 3-28-16,-3-2 20 0,-3 0-24 0,1 3 33 15,-13 0 21-15,10 0-48 0,-1 0 21 0,2 0-26 16,-3 0 18-16,-1 0 11 0,1 0-24 0,-8 0 18 16,7 0-7-16,-7 0-5 0,6 0-5 15,-6 0 18-15,0 0-15 0,0 0 9 0,0 0-5 16,15-12-6-16,-15 12-9 0,0 0-17 15,0-1-8-15,-2 1-28 0,7-1-42 0,-4 1-28 16,-2 2 14-16,0-2 13 0,-6 1-255 16,0-4-31-16,-3 0 0 0,-4-1 53 0,0-2 18 15,-5-3 43-15,0-1 20 0</inkml:trace>
  <inkml:trace contextRef="#ctx0" brushRef="#br0" timeOffset="99903.2139">14472 8036 609 0,'0'0'210'0,"0"13"-1"0,-16-13-25 15,16 0-29-15,-24 20-16 0,20-17-16 0,1-3-5 16,0 2-6-16,1-2 7 0,0 0-11 16,2 1-41-16,-1 0 17 0,2-1-6 15,1 3-19-15,3-3-1 0,2 0 12 0,16-3-8 16,-11 3-15-16,28-8-3 0,-10 0 6 0,8-1-16 15,3-3 0-15,2 1-4 0,3-2 10 0,1 1 2 16,2-3-16-16,-1 1 4 0,2 1-7 16,1 1-3-16,0-1 10 0,-4-1 14 0,-4 3 1 15,0-3-6-15,-2 1 1 0,-6 3-1 16,-1-1 2-16,-3 3-4 0,-3-1-7 0,-3 1 14 16,1 1-3-16,-3 1 35 0,-3 0-36 0,-4 3 17 15,-4-2 21-15,-4 1-13 0,0 4-6 0,-2-3-38 16,-2 2 23-16,1 1-3 0,-3-4-2 15,1 4-6-15,0 0 8 0,-1-2-5 0,-1 1-3 16,1 1-28-16,0 0-9 0,0-1-16 16,2 0-28-16,-3 0-22 0,-1 0-2 0,1 1-52 15,-1-1-32-15,2-1 16 0,0 1-318 16,0-1 41-16,3-2 28 0,9-6 28 16,5-3 26-16,6-1 50 0,4-3-3 0,6 0 13 15</inkml:trace>
  <inkml:trace contextRef="#ctx0" brushRef="#br0" timeOffset="101086.1515">32102 8120 675 0,'0'0'208'0,"0"0"-1"0,-13-35-35 15,21 24-31-15,2 3 9 0,4-4-30 0,5 2 9 16,2-3-12-16,3 1-17 0,0 2-8 16,5 0-6-16,4-1-1 0,27-9-7 0,3-2-12 15,-1 3 10-15,0-1-22 0,-2 8 2 0,1-5-1 16,-11 2 25-16,1 5-16 0,-6-4-4 15,-8 1 24-15,-4 3 2 0,-2 1-9 0,-2 5-3 16,-7-6 16-16,-4 1-49 0,3 4 11 16,-6 1 36-16,-3 1-24 0,0 0 9 0,-2 0-5 15,-1 0-23-15,-1 3 31 0,-2 0-14 0,-3 0-35 16,0 0 8-16,-3-2-16 0,1 2 28 16,-1 0-5-16,0 0-3 0,0-2-48 0,0 3-21 15,3-2-4-15,-3 3-40 0,-6-2-14 0,4 2-74 16,-3 4-9-16,-9-7 15 0,2 3-313 15,3-2 59-15,-8 0 18 0,-2 0 48 0,-28-10 34 16,20 4-30-16,-2-1 28 0,-1-2 18 0</inkml:trace>
  <inkml:trace contextRef="#ctx0" brushRef="#br0" timeOffset="106372.6145">3045 1085 494 0,'0'0'133'15,"-14"-12"-18"-15,14 12 7 0,-18-23-28 0,17 18 4 16,1 2-11-16,-1-1-27 0,1 0 7 0,-2 2-10 16,2 0 14-16,0 1-5 0,-1-1-2 15,1 2-9-15,1-2-25 0,-1 2-5 0,-1 0-3 16,1-1 29-16,0 1-18 0,0-1-2 16,1 2-8-16,-2-1 18 0,2 0 13 0,0 1-23 15,-1-2 15-15,-1 1-11 0,0 0-11 0,3-3-1 16,-3 1 9-16,7 2-14 0,-6 1 10 0,0-2 1 15,0 2-7-15,0 0-10 0,0-1 2 16,0 3-24-16,0-4 29 0,2-2 6 0,-4 0 4 16,2 2 3-16,2 1-4 0,-2-1 14 15,1 0-4-15,1-1-11 0,-1 1-17 0,1-3 31 16,1 3-13-16,3 0 11 0,-3 2-18 16,1-5-4-16,-2 5 15 0,-2-1-10 0,3 0-3 15,0-1-10-15,1 0 5 0,-3-1-5 0,2 2 5 16,0 1 23-16,-2-2-13 0,3 1-8 15,-1 1 3-15,-1-1-17 0,-2 0 24 0,0 0-16 16,0 0-2-16,0 0 5 0,0 0-4 0,5-5 2 16,-5 4-1-16,2 3 15 0,-2-4 6 0,-1 4-13 15,0-2-24-15,1 0 7 0,0 0 14 16,0 0-7-16,0 0 1 0,-3 2-2 0,5-1-5 16,-1-2-2-16,-4 3 21 0,4-3-12 15,4 1 3-15,-6 1-5 0,0-3 7 0,0 3-19 16,-1-2 23-16,2 1-5 0,-1-2-6 0,-2 4 3 15,4-4-21-15,1 2 30 0,-6 0-7 0,5 0-10 16,1 0-1-16,0-1-9 0,-3 4-4 16,-3-3-3-16,4 1 1 0,1-1 11 0,0-1-1 15,0 4 16-15,0-1-11 0,-1 2-5 0,-3 0 14 16,2 1-27-16,-5 3 2 0,4 1 14 16,-1-2-1-16,-2 3 4 0,1 1 2 0,4 1-3 15,-5 2-4-15,-5-5 22 0,4 8-23 0,2-4 7 16,-2 2-7-16,0 2 4 0,3-4-2 0,-6 4 19 15,4-3-23-15,1 1 6 0,-3-2 12 16,1-3-16-16,0-1 0 0,4 1 0 0,-4 1 0 16,2 1 17-16,0-3 4 0,-1 6-17 15,-1-2 6-15,2-4-12 0,2 0-3 0,0-2 15 16,1 0-18-16,0 1 12 0,0-1-1 16,1-7-4-16,0 0-7 0,0 8 15 0,0 0 4 15,0 1 3-15,18 16-3 0,-11-14 9 0,-1-2-25 16,-1-1 23-16,1-1-4 0,-2 0-4 15,4 4-8-15,-3 0-13 0,0-3-1 0,-1-1 0 16,6 5 13-16,-6-3-9 0,-1 0 23 0,-2-1-22 16,0 1 26-16,0-2-12 0,-1 2-9 0,0 3 0 15,0 3 15-15,0 2-7 0,-17 23 5 16,10-18-1-16,1 3 3 0,-3-1-17 16,3 2 4-16,-4 2 6 0,3-1-14 0,-2-4 16 0,3 5-10 15,-1-3 8-15,2 1-4 0,1-2 8 16,3 1 17-16,-2-4-23 0,2 4-4 0,1-4 8 15,0-12-18-15,0 5 14 0,0 3 0 0,13 16-3 16,-5-19 1-16,-1 2 14 0,1-1 2 16,-1-3-6-16,2 3 4 0,1-2-12 0,-3-1-6 15,0 1 3-15,1 0-10 0,-3 3 17 0,0 0-2 16,-2-3-4-16,-3 5-10 0,3 2 3 16,-3-10 6-16,0 8 5 0,0 2 4 15,0 6-6-15,-13 28 23 0,11-25-15 0,-7 2-9 16,3 3 15-16,1-1 21 0,-2 0-38 0,1 1 19 15,-3 2-2-15,2 0-7 0,-1-1-7 0,1-1 31 16,-1 0-24-16,6-2 5 0,-1 0 0 16,0-1 5-16,2 0-5 0,1-16-12 0,0 9 3 15,0 4 13-15,0 1 2 0,11 30-14 0,-5-33-4 16,-1-5 21-16,2 7-13 0,0-8-4 0,1 4 0 16,0-2-4-16,2 2-10 0,-1-1 23 15,-1-2-7-15,2 2-1 0,0-1-9 0,-4 1 11 16,2 2 14-16,-1 0-18 0,-2 0 22 0,1 2-12 15,-3 2 47-15,4 1-38 0,-1-5-3 16,-3 6 6-16,1-2 11 0,0 2-11 0,-2-2 41 16,-2-13-35-16,0 11 5 0,0 3 2 15,0 2-9-15,0 2-8 0,0 1 21 0,0 2-34 16,0 0 16-16,0 1 7 0,0-2-20 0,0 2-3 16,0 0 14-16,0 0-36 15,0 0 5-15,0-1 18 0,0 1-1 0,0 0 8 16,0-1 4-16,0 0-30 0,0-2 6 0,0-2 1 15,13 32 26-15,-10-36-2 0,-2 5-38 0,5-4-1 16,0-4 25-16,-1 1-1 0,-1 1 0 0,2 0 7 16,-3-4-29-16,1-1 29 0,0-2-26 0,-2 1 17 15,2 1 5-15,1-5 3 0,-2 4 4 16,1 0-2-16,-2 0 24 0,-2-11-3 0,0 5-25 16,0 1-27-16,0 1-5 0,0-1 31 0,0 0 1 15,0-2-2-15,0-2-12 0,0-3-8 0,0-1 23 16,0-2-9-16,0-7-9 0,0 8-63 15,0-8 4-15,0 0-48 0,12 8-44 0,3-21 13 16,0-3-228-16,4-7-66 0,7-10 47 16,3-7-22-16,3-6 55 0,9-8 25 0,4-6 20 15,6-5 34-15,3-4-10 0</inkml:trace>
  <inkml:trace contextRef="#ctx0" brushRef="#br0" timeOffset="107943.9117">15381 308 232 0,'3'-2'226'0,"0"2"-34"0,-3-1-23 0,2 1-6 15,-2 1 2-15,2-4-12 0,-2 2-22 0,0 0 20 16,2 2-26-16,5-1-23 0,-2 0 12 16,7-2-41-16,-9 3 1 0,13-3 14 0,3 1-22 15,-1-1-7-15,3 2-8 0,3 0-12 0,-1 0 15 16,0 2-20-16,1 5-13 0,1 2 4 0,2-2 4 16,-4 5-6-16,-3 3-8 0,2 3 2 15,-3 0 1-15,-2 3-3 0,-3 2 1 16,-1 4-6-16,-5 2 0 0,-1 0 4 0,-1 4-1 15,-3-4-15-15,-3 1 10 0,0-16 23 0,0 8-22 16,-17 33 7-16,7-20-9 0,-7 1 24 16,2-2-20-16,-1-1 9 0,-2 3-6 0,-4 2 8 15,2 0-25-15,-1 2 21 0,-2 2-13 16,2 0 3-16,4-5-12 0,0-6 22 0,4-5-16 16,-3 2 5-16,4 0 12 0,-3 2-13 0,0-3-6 15,-1 3 24-15,5-3-9 0,-2 1 1 0,-3-1-7 16,4-1-4-16,-1 0 2 0,3-1-4 15,1 0-6-15,-1 0 2 0,3 3-6 0,0-3 16 16,1 1-18-16,2 3 13 0,-1-2-2 16,4 1 16-16,-3-2-20 0,4-12 2 0,0 7 15 15,0 3-15-15,0 1 8 0,0 1-10 16,16 26 10-16,-12-27-16 0,-1 2-6 0,3-4 4 16,0 4 0-16,2-4 23 0,-1 4-4 15,3-1-16-15,-3-1 1 0,1-1 15 0,-1-1-9 16,-2 1 8-16,2 0-11 0,0 0 10 0,3 1 11 15,-3 0-15-15,-4 2-5 0,3-1 4 16,2 2-10-16,-3 0 8 0,-3 2-1 0,0-1 16 16,-1-2-2-16,-1-12-17 0,0 7 4 0,0 3 3 15,0 2 19-15,0-1-17 0,-11 27-7 16,7-26-1-16,0 0 21 0,0-1 11 0,1-1-10 16,-1 0-8-16,2-2 11 0,1-1-15 15,1 2-5-15,-1-4 3 0,1-8-2 0,0 5 15 0,0 2-19 16,10 20 16-16,-5-18-16 0,-3-1 33 15,6 0-35-15,1 0 14 0,-1 1 6 0,1 2 8 16,2-5 10-16,0 2-6 0,4 3-8 0,-2-4 4 16,-3 3-14-16,4-2 6 0,-2 2-14 15,1 1-7-15,0-3 2 0,1 2 17 16,-5-1-4-16,4 4 6 0,0-3-3 0,-4 2-8 16,6 1 8-16,-2 1 5 0,-3-2-6 0,1 3 2 15,-3 0-27-15,0-2 32 0,-1 3-13 16,0 0 0-16,1 1-8 0,-3-1 14 0,-2 3 3 15,-1 1 20-15,0-1-26 0,-2 2 32 0,0-17-20 16,0 7-5-16,0 3 32 0,-13 33 2 16,6-27-6-16,0 0-4 0,-3 0-7 0,0-1-15 15,-4 2-2-15,2-3 0 0,-2 3 20 16,1-1-19-16,-4-2 18 0,2 0-3 0,1-3 26 16,1 0-24-16,1 0 14 0,-3 3 0 0,4-7-33 15,-1 1 4-15,2-1-2 0,-2 0 18 16,2 1-4-16,-2-2-2 0,4-3-24 0,2-1 0 15,0 0-29-15,1-4 3 0,2-2 2 0,-1-3 2 16,0-1 46-16,4-1-1 0,-2-1-3 16,0-2-17-16,1 0 6 0,0 0-19 0,1-1 2 15,-2 2 0-15,2-2-4 0,-2 0 35 0,1 0-26 16,1 1-2-16,-1-1-26 0,1-1-33 16,0-1-32-16,-2-1-27 0,2 0-57 0,4-1 16 15,-1-5-297-15,7-12-22 0,4-3 60 16,3-2 16-16,0-3-1 0,5-1 63 0,-5-2 23 15,1 1 18-15,0 0 9 0</inkml:trace>
  <inkml:trace contextRef="#ctx0" brushRef="#br0" timeOffset="110398.3867">2574 2116 323 0,'0'0'227'0,"0"12"-10"15,0-12-60-15,0 0 22 0,0 0-7 16,0 0 10-16,0 0-38 0,0 0 9 16,0 0-13-16,0 0-23 0,0 13 7 15,13-13-33-15,-13 0 6 0,0 0-15 0,0 0 11 16,17 17-2-16,-17-17-4 0,0 1-11 0,1 0-11 16,0 0 0-16,-1-1 12 0,0 0-31 0,1 0 18 15,-1 1 9-15,0-2-26 0,0 1 43 0,0 0-35 16,0 0 14-16,0 1-9 0,0-3-20 15,-1 1 17-15,1 1-21 0,-2-1-19 0,1 0 14 16,-3 1 15-16,0-1 1 0,0-1-29 16,0 0 11-16,-2 1-3 0,1-1 1 0,-15-3-7 15,1 0-1-15,1 0-31 0,-6-1 14 0,2 2 17 16,3-4-8-16,-4 0-22 0,-2-1 22 16,0 1 3-16,2-1 1 15,-2-2 4-15,0 1-12 0,1-1 10 0,-2 0-24 0,4 1 27 16,-3-2-31-16,0 4 28 0,-2-2-13 15,6-1 23-15,-1 0-5 0,0 0 9 0,-3 0-36 16,3 1 33-16,2-2-2 0,2 4-3 0,2-1-3 16,2 1 28-16,1 2-5 0,0 0-3 0,6 2-5 15,0 1-30-15,2 2 4 0,-3-3 1 16,5 3 8-16,-1 0-1 0,2 0-1 0,-1 0-2 0,1-1 6 16,0 1 9-16,0 0-4 0,1 1-41 15,-1-2 1-15,1 1 24 0,0 1 1 0,0 0-3 16,0-2 0-16,-1 2-1 0,1-1-1 0,0 0 5 15,1 1-1-15,0 0-41 0,0 0-36 16,0 0-14-16,0 0-23 0,0 0-7 0,0 0-17 16,-14-5-24-16,11 5-15 0,-1 2 16 0,0-2-87 15,2-2-78-15,-1 1-81 0,1 1-27 0,-1-5 45 16,-1 4 15-16,4-3 24 0,0 0 14 16,0 0 50-16</inkml:trace>
  <inkml:trace contextRef="#ctx0" brushRef="#br0" timeOffset="110922.3097">1964 1674 224 0,'3'-3'240'0,"1"1"-36"0,-1 0-25 16,-2 0-15-16,1 0-3 0,0 0-21 0,-1 1-17 15,0-1 2-15,1 2-25 0,-1-1 14 16,0 1-23-16,2 0 15 0,-3 0-20 0,1 1 2 15,-2-1-21-15,1 2-2 0,-3 1 29 16,2-2-15-16,-1 2-25 0,-1 1 11 0,-6 8 2 16,-3-3-5-16,-3 4 3 0,1-1-16 15,-4 2 21-15,0 1-21 0,-3-1-13 0,1 2 17 16,-1-2-28-16,2 3 8 0,-2-3-2 16,-2 2 10-16,2 0 1 0,2 0-9 15,-2-2 7-15,1 2-20 0,-2-2 6 16,6 0-5-16,0 0 2 0,6-3-6 0,-4 0-10 0,3-1-8 15,2 0 12-15,3 1-3 0,4-4-17 16,-2 0 11-16,2 0 5 0,-1-1 15 0,3-6-4 16,0 7 21-16,0-1-23 0,17 17 1 0,-8-11 12 15,2-1-4-15,1 0-6 0,3 3 24 16,1-3-45-16,-1-1 24 0,2 2-8 0,2-4 13 16,-3 5-16-16,6-3 12 0,-3 0-13 0,0-1-14 15,-3-1 7-15,3 2 23 0,1-2-34 16,-2 1 7-16,-2 0 5 0,1 3 9 0,-1-5-6 15,1 0 25-15,-2 1-24 0,2-1-6 0,-3-1-4 16,-4-2 8-16,-3 1-19 0,0-1 11 16,-4 0 2-16,3-1 22 0,-1 0-18 0,-1-1-4 15,-1 0-6-15,1-1 21 0,-2 2-49 0,2 0 12 16,-1-2-17-16,0 1-45 0,-1 1-7 16,-1-3-55-16,0 0 7 0,-1 0 12 0,-1 0-193 15,0-2-111-15,-1 2 22 0,0-3 24 0,-1 0-13 16,-2-1 18-16,1 0 5 0</inkml:trace>
  <inkml:trace contextRef="#ctx0" brushRef="#br0" timeOffset="119994.5651">858 3117 448 0,'0'0'213'0,"0"0"-36"15,0 0-4-15,0 0-12 0,0 0-7 16,0 0 5-16,0 0-28 0,0 0-11 0,0 0 4 15,0 0-22-15,0 0 10 0,0 0-27 16,0 0 29-16,0 0-45 0,0 0 3 0,0 0-7 16,0 0-4-16,-29-5 13 0,17 3-13 0,-3 4-5 15,6-2-21-15,-5 0 7 0,-28 8-16 16,17-5-15-16,0 1 15 0,-2 2 8 0,4-1-11 16,-9 1-18-16,-1 0 10 0,3-4-3 0,1 1 12 15,0 2-21-15,2 4 16 0,6-9-10 16,4 0 19-16,7 0-3 0,-1 0-10 0,0 0 9 15,0 0 19-15,4 0-1 0,0 0-15 0,-2 0-11 16,9 0 6-16,0 0 30 0,-7 0-32 0,7 0 1 16,0 0 0-16,0 0-8 0,-11 1-13 15,11 0 10-15,-2 4-7 0,2-7-5 0,0-1 14 16,0 8 10-16,0-7-24 0,0 5 11 16,2-2-4-16,-2 0 2 0,-2 8-14 0,2-3 9 15,-2 3 9-15,4-2 6 0,2 10-8 0,-6 0 7 16,0 2-13-16,0 0 9 0,0 6 2 0,-2 2-7 15,-2-4-14-15,0 4 30 0,-1-1-21 16,3 2 12-16,-6 2 22 0,1-2-42 0,-2 2 22 16,0-1 8-16,-2 2-15 0,2-4-14 15,1 4 32-15,1-1-11 0,-1-3 27 0,0-1-30 16,1 3-6-16,0-8 10 0,1 2-7 0,0-3 14 16,0 0-3-16,1 1-6 0,1 0-2 15,3-5 2-15,-2 4 1 0,3 0-13 0,2-13 35 16,0 3-52-16,0 0 13 0,0 0 3 0,0 1-19 15,0-1 40-15,0 1-14 0,0-2 10 16,0 0-6-16,0 0 24 0,14 3-5 0,-8-1-1 16,1-4-4-16,1 2 22 0,2 0-6 0,3-7-4 15,4 1 13-15,2-1 9 0,2-1 0 0,1-3 5 16,3 1-8-16,-3-2-16 0,1-3-11 16,2-1-3-16,0 3 12 0,-4-2-10 0,4 1-2 15,-2 0 11-15,-3-6-7 0,-2 7-30 16,-4 3-16-16,-1-3-13 0,0 1 2 0,-3-1-80 15,3-2-5-15,-13 6-30 0,0 0-25 0,14-9-36 16,-10 0-16-16,0 0 20 0,-4-1-172 16,0 0-69-16,-6-1 34 0,6 2-37 0,-2 0 27 15,-4-1 109-15,-2-2-10 16,1 1 64-16</inkml:trace>
  <inkml:trace contextRef="#ctx0" brushRef="#br0" timeOffset="120260.3247">256 3757 703 0,'-2'0'206'0,"0"-3"5"0,2 3 9 0,0 0-52 16,0-3-1-16,0 4-1 0,2-2-12 0,0 2 9 16,10-1-39-16,-8-2-10 0,3 0 1 15,4-1-19-15,7-1-2 0,-9 1-14 0,7-1-19 16,1 2-2-16,-2-3 3 0,4-1-8 0,2 2-5 15,-1 1-20-15,3-2 7 0,-1 0-33 16,1-1-13-16,-1-1-40 0,0-2-12 0,1 2-26 16,-1-3-52-16,3-1 11 0,0-1-126 0,-3-4-103 15,-3 2-28-15,5-3 42 0,-2 3 20 16,3-1 15-16,-3 0 1 0</inkml:trace>
  <inkml:trace contextRef="#ctx0" brushRef="#br0" timeOffset="121012.6786">917 3426 394 0,'3'-6'283'0,"1"3"-51"0,-2-1-27 0,-2 4-38 16,2-4 0-16,0 4-10 0,-2 0 0 0,0 0-48 16,2 0-5-16,0 4 6 0,-2-3 2 15,1 9-14-15,-1 0-10 0,0-1 6 0,0 5-23 16,0-6 17-16,0 4-17 0,0 6-9 0,0 3-10 16,0 2 21-16,0 1-16 0,0 2 3 15,0 1-10-15,0-1 23 0,0 2-24 0,0 2-19 16,0-2 20-16,0 1-24 0,-9-1 24 0,0 26-23 15,9-29 2-15,-2-1-9 16,0-3 19-16,0-2-18 0,-1 1-7 0,1-2-7 0,-1-2-3 16,3-7 5-16,0-9 12 0,0 11-13 15,0-4 3-15,0-7 25 0,0 7-36 16,0-7-2-16,0 0 32 0,0 5 10 0,-2 2-25 0,4-9 15 16,-2-4 14-16,3-1-38 0,-4-5-3 15,1 0 24-15,0 3-8 0,0-5 21 0,0-6-31 16,0-3 42-16,12-27-35 0,-6 19-24 0,-1 2 11 15,4 0-4-15,-1-4 2 0,-2 1 2 16,4 1 14-16,1 0-21 0,-1 0 10 0,-1 0 5 16,5 2 0-16,-1 0-17 0,3 1 14 0,-3 3-4 15,1 4 31-15,1-1-26 0,0 1-22 0,0 3 26 16,0 7 11-16,-3 4-34 0,3-6 3 0,-1 5 45 16,-1-3-22-16,5 7-19 0,0 0-18 15,-2 1 24-15,-5 3-31 0,-11 0 30 16,14 0-22-16,10 10 22 0,-10-2-9 0,-5 3 12 15,0-1 6-15,-4 4-15 0,-5-7 48 16,0 5-37-16,0 4 10 0,-16 21-24 0,4-15 22 16,-1 0 10-16,-15 13-11 0,1-7 4 15,-1 3-38-15,-1-4 40 0,2-6-24 0,0 0 0 16,2-1 16-16,0-2 21 0,6-3-40 16,0-2 1-16,1 0 0 0,5-2 8 0,4-1-24 15,-3 3 27-15,5-7-28 0,-1 0 25 0,3-1-23 16,1 1 28-16,2-4-3 0,-1 3-3 0,3-5 8 15,0 5-1-15,0 2-15 0,21 7 12 16,-11-2 16-16,6-7-3 0,0 0 6 0,2 1-23 16,9 2 0-16,0 2 0 0,-7-2 27 0,0-1-3 15,1 1-1-15,2 0-15 0,-1 1 0 0,4-3-1 16,-3 2-2-16,2 3 1 0,-4-1-1 16,-2 0 11-16,2-1 2 0,-6 1 16 0,9 5-4 15,-12-5-3-15,2 1-2 0,-2-1-2 16,0-2-4-16,1 3-26 0,-8-4-1 15,2-1 1-15,-3-2-17 0,2 0-6 0,-5 0-44 16,2-2 4-16,-3-1-7 0,2 0-32 16,0 0-46-16,-2-1-50 0,0 0 19 0,8-11-234 0,-1-2-44 15,5 2 72-15,-3-6-16 0,-1-2 29 16,2-1 30-16,-1 0 18 0,-1-1 8 0</inkml:trace>
  <inkml:trace contextRef="#ctx0" brushRef="#br0" timeOffset="121977.1492">1671 3319 331 0,'2'-6'388'0,"-1"2"-46"15,0-3-66-15,0 6-61 0,2-2-20 0,-3 0-25 16,2 2-5-16,1 1-31 0,0 1-1 0,-1 0-34 15,1 3 15-15,3 9-16 0,1 1-7 16,1 4 12-16,-2 2-24 0,1 0-12 0,-3 2 17 16,3 3-24-16,0 0 1 0,-1 2 6 15,-1 1-19-15,1 0 2 0,-1 0 8 0,-4 3-32 16,-1 1 41-16,6-4-31 0,-2 1-19 0,-1-2 21 16,-1-2-29-16,0 0 17 0,0-1-14 15,-2-3 7-15,0 1-19 0,2-6 26 16,-2-1-30-16,2-5 24 0,-2-10 24 0,0 7-33 0,0-7-6 15,0 8 25-15,0-8-20 0,0 7 49 0,0-7-5 16,0 6 24-16,0-6-8 0,0 0-52 16,-1 8 3-16,1-11-12 0,0-3 0 0,-1 0 45 15,-1-12-23-15,2 6 7 0,0-7 11 16,0-3-4-16,0-5-34 0,0-2-1 0,0-1 9 16,9-31 1-16,-7 27-9 0,1 1 13 0,0 1 11 15,-1 1-28-15,0-1-3 0,2 0-6 0,-2 1 4 16,1-1 0-16,1 1-23 0,-2 3 3 0,1 2 28 15,1 2 0-15,3 4-1 0,-4-1-11 16,1 4 26-16,-1 7-14 0,1-1 34 0,-1 3-15 16,2 2-15-16,3 2 28 0,6-3-26 0,3 3-31 15,-2 4 14-15,-6 0-7 0,5 0 19 16,21 15-14-16,-16-12 19 0,1 6-3 0,-3 8-3 16,-1 1 6-16,3 2-23 0,-6 0 33 15,1 2-29-15,-2 0-8 0,-3 1 17 0,1 1 22 16,-5-2-18-16,0 3-10 0,-2-1 3 0,0 0-2 15,-1-3 9-15,-2-9-21 0,0 3 13 0,0-1 10 16,0-1 4-16,0-2-29 0,0-1 30 16,0-2-4-16,0-1-7 0,0-1 18 0,-10 4-29 15,8-6 22-15,-1-2-19 0,2 1-8 0,-2-3 26 16,1 0 5-16,-1-3-12 0,-1 0 19 16,-4-8-39-16,1-6-3 0,2-2 33 0,1-2-12 15,0-5 0-15,3-1-8 0,1 13 5 0,0-8-28 16,0-3 34-16,0-3 1 0,14-30-10 0,-8 34 18 15,1-1 3-15,0 4-10 0,0 0-11 0,0 4 3 16,0-1 0-16,0 5-18 0,-3 2 23 16,1 4-9-16,-2 1 9 0,2 1-13 0,0 2 4 15,0 2 8-15,1 0-13 0,0-1 4 0,1 2 24 16,5 0-30-16,15 17 3 0,-11-7 21 16,0 6-8-16,-2 1 4 0,2 0-4 0,0 5-16 15,-5-2 21-15,4 3-23 0,-4 0 21 16,-2 2 8-16,-2 2-8 0,1-1 2 0,0 3-1 15,-1 1 16-15,2 0-25 0,-3-1 14 0,0 3-8 16,0-2 11-16,-2-3-12 0,1 2-5 0,1-1 15 16,-2 2-13-16,0 0-7 0,0-1 10 15,-4-16-12-15,0 5-3 0,0 3 18 0,0-1-14 16,11 20 1-16,-7-22 1 0,-1-2 3 16,-1-3-6-16,0-3 0 0,0-1-8 0,0-1-18 15,0-2-21-15,-1 0 4 0,-1-6-135 16,0 0-51-16,0 7-65 0,0-7 29 0,-13 13-260 15,0-6 39-15,-1 2 34 0,-6-5 39 0,-2 2 70 16,-2 2-12-16,-3 1 38 0,2-1 0 16,-9 3-10-16</inkml:trace>
  <inkml:trace contextRef="#ctx0" brushRef="#br0" timeOffset="122610.3872">216 4609 556 0,'-2'2'231'16,"-2"0"-2"-16,-1 1-35 0,3-1-13 0,2-3 5 15,-2 6-22-15,2-5-11 0,-3 1-13 16,6-1-37-16,-3 4 15 0,0-3-9 0,0-2-7 16,7 1 22-16,-5-1 26 0,6 2-33 0,-1 4-26 15,5-8-4-15,5 5-1 0,6-3 10 16,-1-1 1-16,6-3-21 0,-2-1-18 0,5 2-1 15,-1-5 7-15,4 0-28 0,6-1 31 0,0 1-37 16,10-3 14-16,-1 1 8 0,5 0 7 16,-4 1-5-16,6-2-51 0,5 1 16 0,-1-3-4 15,-6 3-1-15,-2 2 5 0,-5 0-15 0,4 0 14 16,4-1-23-16,3-2 19 0,-1 2-7 16,0 0 13-16,7-1 1 0,-2 2-8 0,2-2-11 0,2-2 22 15,-1 2 2-15,2 1-19 0,-4 1 1 16,-1-3-10-16,-2 0-7 0,-4 2-15 0,2 1 30 15,-3 0-18-15,-8-1 21 0,4 1-5 16,-5 2 10-16,0-2 0 0,-5 3-4 16,-4-1-12-16,-2 1 5 0,-3 0 21 0,1 1-5 15,-6-2 11-15,0 3-3 0,-6-4-35 0,-2 5 28 16,-3 0-1-16,-4 0 14 0,-2 2-7 0,-3-1-4 16,-1 1-2-16,-1-1 0 0,0 1-2 15,-3 1-2-15,1-1-1 0,-1 1 4 16,-2 0-1-16,-1 0-111 0,-3 0-18 0,-5 1-49 0,-12 2-52 15,6-3 18-15,-27 6-255 0,6-6-19 16,2 5 34-16,-4 1 30 0,-2-1 24 0,-7 0 28 16,-2 4 16-16,-5-2 67 0,-2 0-65 0</inkml:trace>
  <inkml:trace contextRef="#ctx0" brushRef="#br0" timeOffset="123228.94">153 4934 412 0,'0'2'267'0,"2"-3"-27"0,-6 0-31 15,6-1-31-15,-2 2-9 0,0 2-19 16,5-2 6-16,-3 1-26 0,2 0 5 0,0-2-6 16,4 0-3-16,-1-4-19 0,4 6 8 0,3-2-27 15,3-2 8-15,1-6-2 0,0 3 13 16,4 5-28-16,3-9 3 0,2 4-28 0,5-2-1 16,-1 1-12-16,7-2 5 0,8 0-4 0,-4 1 10 15,5-3-23-15,5 7 37 0,8-9-35 0,-1 4 24 16,6-6-32-16,7-4-15 0,-11 4 41 0,-1 1-27 15,2 0 4-15,4 1-20 0,1-2 7 16,3 1 25-16,3-2-54 0,3 1 38 0,1 1-3 16,0-2 2-16,-1 1-37 0,-3 1 16 15,0 2-13-15,-6-1 36 0,-3 1 22 0,0 1-53 16,-4-1 24-16,-2 0 42 0,-4 3-47 0,-3-1 46 16,-5 1-25-16,-1 0 4 0,-7 2 7 15,-3 0-5-15,-4 1-4 0,-3-2-4 16,0 2 52-16,-4 1-4 0,-2 0-11 0,-3-1-13 15,-1 3 12-15,-7 1-17 0,-2 1-24 0,-2-1 29 0,1 0-2 16,-3 0-5-16,-1 2 3 0,0-1-11 16,0 0 9-16,-2 1-18 0,1 0-14 0,-1 0 9 15,1 0 8-15,-1-2-18 0,0 2 3 16,0 0-3-16,0-1-14 0,0 0 18 0,-2 1 5 16,0 0 0-16,0 0-3 0,0 0-1 0,0 0-30 15,0 0 21-15,0 0-8 0,0 0-12 0,0 0-25 16,0 0 4-16,0 0-39 0,0 0-57 0,0 0-52 15,11-3-69-15,-12 0 26 0,0 2-310 16,-2-2 56-16,-2 0 44 0,-9-8 17 16,-1-3 35-16,-3-1 25 0,1-2-19 0,-4-1 4 15,4-1 8-15</inkml:trace>
  <inkml:trace contextRef="#ctx0" brushRef="#br0" timeOffset="155777.9234">4580 8393 290 0,'0'0'158'0,"0"0"1"0,0 0-43 0,0-14 13 16,0 14-11-16,0 0-4 0,-5-22 2 15,6 20-25-15,1 0 8 0,-2-1-7 0,1 2-14 16,0-1 15-16,-1-1-12 0,1 0-1 0,0 0 16 16,-1 2-33-16,2 0-15 0,-2-2 31 15,1 1-10-15,-1 1-17 0,0 1 4 0,0 0-8 16,0 0 25-16,0 0-32 0,0 0 6 0,0-8-10 15,0 8 23-15,0 0-25 0,0-7-2 16,0 7 1-16,0-7 4 0,0 7-3 0,-9-14-9 16,5 11-13-16,-5-6 17 0,-4 1 14 15,-2-4-29-15,-2 4 4 0,-1-3-7 0,0 2 11 16,-3-1-9-16,0-3-4 0,1 2 9 0,-1-1 4 16,-1 0-4-16,0 0-21 0,0 2 3 15,1-5 29-15,-3 5-30 0,2-4 9 0,-2 0 1 16,-2 1 16-16,0 0 4 0,-2-2-34 0,2 1 28 15,-3-1 5-15,-2-1-32 0,1 1 35 16,1 0-16-16,1 0 8 0,-1-1-15 0,0 2-9 16,3-2 14-16,0 1 15 0,0 1-7 0,3 0-5 15,-1-2 1-15,-1 2-22 0,3 1 22 0,1-1 18 16,1 1-15-16,2 1 2 0,2-2 6 16,-4 3-9-16,4 4-11 0,3-4-2 0,1 4-8 15,2 1 6-15,3 1 8 0,2-1 9 16,1 3-20-16,-1-1-7 0,0 1 1 0,2 2 16 15,1-2-1-15,0 1-14 0,-1 0 7 0,1 1-4 16,0-1-5-16,0 2 12 0,0-3-25 16,1 2-23-16,0 1 1 0,0 0-28 0,0 0-13 15,1 0-9-15,0 0-33 0,0 0-2 16,-1 4 13-16,1-2-136 0,1 1-115 0,-1-1 10 16,0-1 23-16,2 2 24 0,-2-3 19 15,2 0 10-15,0 0-26 0</inkml:trace>
  <inkml:trace contextRef="#ctx0" brushRef="#br0" timeOffset="156330.3262">3827 7505 434 0,'3'-6'202'0,"0"0"-39"0,0 1 11 16,-1-1-20-16,0 2 20 0,-1 0-39 15,0-1-6-15,0 0 0 0,1 2-34 0,0-1 9 16,-2 1 6-16,0-1-31 0,1 3-6 0,0-2 13 16,-1-1-8-16,0 4-30 0,0 0 6 15,0 0 3-15,-4-1-26 0,-1 2 2 0,1 1-1 16,-11 4 4-16,1 5-3 0,-6-1-4 16,-1 4-16-16,3 1 7 0,-3 0 6 0,0 2-6 15,-2 1-15-15,-1 1 4 0,1 0 6 16,0 0-3-16,0 2 0 0,1-2 12 0,0 0-2 15,3 1-7-15,-1 0-19 0,1-1 29 0,-1 3-32 16,4-4 2-16,3 1 13 0,-1 1 13 16,-1 1-19-16,3 1 8 0,4 1-4 0,4-4 6 15,0 3 13-15,3-2 1 0,1-10-18 0,0 5-2 16,12 19 23-16,-1-14-11 0,2-2-5 16,2 1-2-16,2-3 11 0,2-1-5 15,1 0-20-15,1-4 18 0,2 1-2 0,-1 1-19 16,1-3 9-16,1 2 20 0,1-3-19 0,1 0 7 15,-2 0-10-15,-2-1-4 0,0-1 11 16,-3 0 4-16,-3-2-19 0,3-1 4 0,-4 2 1 16,-6-6 4-16,-2 4 9 0,-1-1-25 0,-2 0 18 15,-1-2 10-15,-1 1-13 0,1-1-6 0,0 0 5 16,-2 0-5-16,1 0 24 0,0-1-24 16,0 2-1-16,1-1-7 0,-1-1 12 0,-1 0 8 15,0 2-18-15,1-1-19 0,-1-1-9 16,1 0-42-16,0 0-31 0,2 0 10 0,-4 0-189 15,0 0-105-15,0 0 32 0,7 0 35 16,7-9 12-16,-9 6 8 0,0 1 46 0</inkml:trace>
  <inkml:trace contextRef="#ctx0" brushRef="#br0" timeOffset="157241.9408">1378 7246 575 0,'2'-6'230'0,"0"2"-19"0,0 0-44 0,-1 0-13 16,0 1 4-16,-1 0-8 0,1-2-16 0,-1 4-19 16,0-5-6-16,-1 5-17 0,0-2 6 0,0 0-34 15,-3 0-4-15,-1 2 6 0,1 1-11 16,-4 0-14-16,0 0 5 0,-12 5-13 0,-12 5-20 16,1 4 9-16,-1-2 5 0,0 2-8 15,-5 0 2-15,8 3-11 0,-3 2 11 0,5 1 8 16,0-1-27-16,-2-1 15 0,7 3 24 0,1 0-35 15,1-2 10-15,3-3 16 0,0 2-26 16,7-2 0-16,1 2 9 0,3-4 10 0,4 1-24 16,0 0 2-16,2-5 16 0,0 3 6 15,14 18-10-15,-3-13-17 0,3 1 26 0,4 0 2 16,0 1-34-16,5-2-1 0,-2 1 14 16,2-1-6-16,2-1 18 0,-4-3-21 15,0-1 19-15,-1 3-16 0,-2-2 10 0,1 0 9 16,-4 1-20-16,1-1-1 0,-5 0-2 0,2-1-13 15,-3-2 21-15,-6 0-3 0,0 4 0 0,-1-2 19 16,-1-2-2-16,-2-11-3 0,0 12 1 0,-23 23-13 16,5-18 24-16,-4 2-20 0,2-4 10 0,0-1 16 15,-6 0-19-15,2-3 26 0,-2 2-24 16,1-6 4-16,2 0 31 0,0 4-14 0,-4-7-5 16,8 1-1-16,0 3 2 0,0-5-20 15,-2 3 10-15,10-3-22 0,2-3 15 0,2 0-8 16,-1 0-7-16,-7 8 23 0,9-8-12 0,3 2-29 15,2-1-17-15,-2-1-14 0,3 0-22 0,0 0-31 16,0 0-34-16,-6-11 12 0,8 3-211 16,2-2-60-16,3 0 56 0,-3-4 17 0,6-8-1 15,-1 4-10-15,4-4 43 0,7 1 21 16</inkml:trace>
  <inkml:trace contextRef="#ctx0" brushRef="#br0" timeOffset="158093.0983">1467 7554 483 0,'5'-7'336'0,"0"1"-40"0,-1 1-57 16,-4 0-29-16,4 2-32 0,-1 0-35 0,0 2-5 15,-2-1-20-15,2 0 14 0,-3 1-48 16,2 1 4-16,0 1-8 0,0 1 7 0,0 3-29 15,1 0-4-15,1 12-18 0,4 1 21 0,-3 1 4 16,-1 3-26-16,0 2 12 0,-4 1-3 16,2 4 1-16,-1-4-19 0,-1 4 17 0,5 0-32 15,-4-1-5-15,2 0 12 0,-2 0-11 0,-1-4 15 16,4 1-7-16,-4-2-5 0,0-13-7 16,0 5 23-16,0 1-16 0,0 0-10 0,0-1 3 15,0-2 7-15,0-4 3 0,0-2 8 0,0-1 11 16,0-6 6-16,0 7 0 0,0-7 35 15,0 8-7-15,0-8-7 0,0 0 12 0,0 0-7 16,-13 9-8-16,12-14-3 0,-2 1-1 16,-5-11-23-16,2-1-16 0,-1-7 34 0,3-2-15 15,-1-5 8-15,1 1-45 0,2-2 24 0,2-3 9 16,-3-3-36-16,3 19 0 0,0-10 0 16,0-5 21-16,11-38 11 0,-7 38 0 0,-1-2-3 15,2 3-9-15,1 0 9 0,-1 4-1 16,1 0-1-16,-1 0 9 0,2 0-3 0,-1 1-50 15,2 4 13-15,3 2 9 0,1 3-2 16,2-1-16-16,0 4 39 0,2 4-36 0,-1 2 30 0,-3 5-17 16,9 3 10-16,-5 1 1 0,-8 0-2 15,5 0 6-15,14 21-3 0,-14-10-1 0,0 2 0 16,-3 4 3-16,-2 2-39 0,-3-4 32 0,-4 12-1 16,-1-16 0-16,0 7 0 0,-11 31-2 15,1-24-5-15,1 0 23 0,-4 1-45 0,-3-1 27 16,1 0 19-16,-2-1-3 0,0 0-24 15,-1-3-13-15,-5 2 17 0,5-3 19 0,-2-2-7 16,2 0-9-16,-2-1-4 0,4-4 1 0,3-1 0 16,0 3 7-16,1-6-11 0,5-2 16 0,5-2-31 15,0-1 16-15,-2-1 22 0,2 0-4 16,-2 0 0-16,2-2 28 0,0-1-3 0,2 0-33 16,0 0 4-16,0 0-31 0,12 6 23 15,-4-4 2-15,10 1-10 0,4 0 1 0,-1-2 37 16,6 5-2-16,-3-4-2 0,3 4-3 0,0 1-39 15,1-3 14-15,-2 5 2 0,-1 0-31 16,0 0 1-16,0-1 7 0,-1 4 30 0,-1 1-3 16,0-2-2-16,-2 0 1 0,1 4-8 15,-3-3-9-15,-3 1 23 0,-1 0 6 0,-1-1-16 16,0 1 7-16,1 2-32 0,-5-2 34 0,0-1-34 16,-5-3 13-16,2 3-12 0,-3-4 10 15,1-2-36-15,-1 0-34 0,-2-1-5 0,-1-1 5 0,0-2-37 16,-1-1-14-16,1 0-43 15,-1 1 15-15,0-2-211 0,-1-4-29 0,0 2 15 0,0-3 54 16,0-2-20-16,-2-8 70 0,-2-4-8 16,5 0 4-16</inkml:trace>
  <inkml:trace contextRef="#ctx0" brushRef="#br0" timeOffset="159059.9018">2230 7357 541 0,'1'-6'285'0,"-1"1"-39"0,3 1-6 16,-2-2-25-16,0 4-24 0,-1-3-16 0,0 3-36 16,3-1-5-16,-1-1-18 0,-1 1-6 0,1 3-4 15,0 0-17-15,1 2-19 0,0 3-9 16,6 6-1-16,-1 3 9 0,0 2-22 0,0 4-7 15,-1 4-3-15,0 1 14 0,0 0 21 16,1 1-51-16,-1 2 10 0,-2 1 12 0,-2-2-18 16,-3-11 9-16,0 5-5 0,0 5-14 15,0 1 20-15,0 0 22 0,0 0-37 0,0-2 3 16,0 0-6-16,0-3 19 0,0 0-7 16,0-1 8-16,0-4-16 0,-13 16-3 0,9-22-2 15,4-11-1-15,0 8-15 0,0-1 35 0,0-1 2 16,0-6 18-16,0 7-4 0,0-7 14 0,0 0-11 15,0 7-6-15,0-7 47 0,-9 5-34 16,5-6-5-16,1-3-8 0,-6-11 2 16,2 1 5-16,2-6-21 0,-3-6-2 0,1-1-20 15,3-4-1-15,1 1-26 0,1-3 1 0,0-2 43 16,2-1-8-16,0 3-2 0,0 15-1 0,0-7-5 16,0-3 4-16,0-5-5 0,0 1-1 15,0 0-1-15,11-33-2 0,-5 37 1 0,-1-1-2 16,-2 4-21-16,1 1 2 0,1 0 40 15,-1 6-2-15,4 3-4 0,-2 1-7 0,-3 4-20 16,4 5-8-16,1 0 36 0,8-1-10 0,-3 2-1 16,8 4-32-16,-12 0 3 0,6 0 6 0,21 13 29 15,-15-1-25-15,1-2-5 0,-1 4 8 16,-2 2 0-16,-3 1 1 0,1 0 16 0,-2 2-14 16,-1 1-1-16,0 1 1 0,-3 2-1 15,1-1 1-15,-4-3-38 0,-2 3 4 0,-1-1 44 16,-1-4-9-16,-1-2-5 0,-1 0 2 0,0-7 0 15,-2-8 1-15,0 8 13 0,0-4-1 16,0-4-1-16,0 8-2 0,0-8 1 16,0 0 16-16,0 0 7 0,-6 9-20 0,3-12-2 15,-1 0-7-15,-2-15 8 0,-1 2-10 0,1-4 0 16,0-5-1-16,0 0 14 0,2-5 7 0,2 1 0 16,0-4-20-16,1 1 0 0,1 17 18 0,0-7-38 15,0-3 12-15,0-2-11 0,0 4 41 16,0 2-32-16,0 5 17 0,0 1 3 15,0 3-2-15,11-8-1 0,-11 15-22 0,1-2 20 16,0 4-10-16,-1 0 17 0,3 2-3 0,0 0 0 16,1 1-23-16,2 2 5 0,8 4 2 0,3 1 30 15,1 5-22-15,0 3 0 0,1 3-1 16,-3 3-16-16,2-1 7 0,-2 2-13 0,1 2 29 0,-2 3 0 16,1 0 4-16,-3 5-30 0,1 0 2 15,-3 1 2-15,0 0 22 0,-1 4 1 0,-2-6 0 16,0 3 14-16,0-1-15 0,-1-1-13 15,-2-1 10-15,0 3-22 0,-1-6 24 0,4 0-1 16,-4 2 0-16,-2-3 4 0,1-2-5 0,0-3-3 16,-2-1 11-16,1-2-11 0,-1-5-9 15,0-3 22-15,-1-11-24 0,0 10 1 0,0-1-66 16,0-1-55-16,0-3-38 0,-13 5-60 0,0-2 20 16,1-2-285-16,-2-3 55 0,-1 4 33 15,8-7-25-15,-3 0 27 0,-3 0 47 0,-4 0 66 16,0 0 14-16,-2 0 4 0</inkml:trace>
  <inkml:trace contextRef="#ctx0" brushRef="#br0" timeOffset="159646.6775">908 8935 616 0,'-7'1'258'0,"3"-2"-23"15,-1 3-41-15,-1-6-19 0,4-3-7 0,1 7-13 16,-1 0-8-16,0-1-23 0,-5 1 1 0,7-4 15 15,0 7-14-15,-3-3-32 0,3 1 6 16,0-5-3-16,1 8 14 0,1-4-48 0,0-6-1 16,-2 3-6-16,0 3 9 0,5 2 23 15,0-4-61-15,1-1 4 0,9-3 32 0,4-1-34 16,8-6-12-16,2 1 11 0,9-6 1 16,-2 6-11-16,-1-2 10 0,3 1-7 0,3-4-8 15,4 1 33-15,5-2-29 0,4-3-18 0,2-3-3 16,0 1-2-16,8-1 25 0,2-2-28 0,6-4 32 15,-2 2-17-15,-3 0-15 0,4 0 4 16,-1 0 19-16,-4 1 28 0,-1 1-4 16,2 0-50-16,-5-1 7 0,-2 0 43 0,-2 4-20 15,-3 1 3-15,-1 0 6 0,-5 1 19 0,1-1-26 16,-8 4-12-16,0 0 29 0,-5-3-3 0,-3 7 0 16,-4-3 10-16,-2 5-4 0,-3 1-3 0,0 0-8 15,-5 1-3-15,-1 2 1 0,-4 0-2 16,-1 0-2-16,-4 4-4 0,-1 1 18 0,-2-1 7 15,-1 1-22-15,-1 2-3 0,-2-1-1 16,0-1-20-16,-1 3-4 0,1 0-37 0,-3-2 3 16,0 2-31-16,-3 0-9 0,-3 2-64 0,-14 7-38 15,0-2 15-15,-7 4-258 0,0-2 33 16,-4 1 30-16,0 0-4 0,-3 3-10 0,-3 2 29 16,0 1 37-16,-5 2 13 0,-5 5 8 0</inkml:trace>
  <inkml:trace contextRef="#ctx0" brushRef="#br0" timeOffset="160157.4676">1170 9038 298 0,'-10'3'353'0,"-2"-1"-78"16,6 1-27-16,1 0-46 0,3-1-14 15,0 1 0-15,0-1-14 0,1-2 4 0,-1 0-28 16,1-2-23-16,4 1-17 0,4-1 13 0,2-2-37 16,2 0-16-16,0-2-1 0,10-2-9 0,-1-3 5 15,4-2-11-15,2 0-7 0,7-4 9 16,3-1-5-16,4 0-33 0,6-3 13 0,2-1-1 16,2 0-12-16,8-2-9 0,3-1 2 15,3 0 15-15,0-1-13 0,-1-1-14 0,6 1 13 16,-2 0 11-16,-4 2-32 0,2 2 15 0,-5 2 3 15,2 0 21-15,-4-1-29 0,-5 1 10 16,0 1-9-16,-1-2 23 0,-2 4-13 16,-3 0 6-16,-3-2-18 0,0 1 22 0,-6 2-23 15,-1 3 17-15,-3-2 19 0,-3 3-19 0,-2-1 3 16,-4 3 10-16,-2-1 11 0,-2 0 11 0,0 2-6 16,-4 2 8-16,-1 0-8 0,-4 2-8 15,-1 2-19-15,-4 0 33 0,-2 0-15 0,1 0-1 16,-2 1-30-16,-1 1-6 0,-1 1 26 15,0-2-1-15,0 1-3 0,0-2-14 0,0 3 1 16,0-1 14-16,-1 1-13 0,1-1 9 0,-1 1-39 16,0 0 14-16,-1 0-40 0,0 0-16 0,-2 2-26 15,0-1-47-15,-3 1-73 0,1 0 18 16,-3-2-291-16,-2 1 36 0,-9-2 69 0,6 1 7 16,-2 0 28-16,-23-11 38 0,14 4 49 15,2-5-21-15</inkml:trace>
  <inkml:trace contextRef="#ctx0" brushRef="#br0" timeOffset="164440.8681">5055 10769 428 0,'0'0'146'0,"0"0"32"0,15 0-37 0,-15 0-24 16,0 0 11-16,0-14-16 0,0 14-8 16,0 0 10-16,0 0-23 0,20-20-7 0,-19 17-25 15,0 3 22-15,-1-2-4 0,2 0 3 16,0 2-23-16,-3 0 0 0,2-2 5 0,1 1-17 16,-1 0 12-16,-1-2-2 0,1 3 6 0,-1-2 7 15,0 2-27-15,-1-1 4 0,1 0-5 16,0 2-4-16,-3-2 9 0,0 2-1 0,1-1-18 15,-1 1-7-15,-3 1-12 0,2 1 12 0,-9 3 6 16,0 2-11-16,-3 1-9 0,-1 1 7 16,-2 2-3-16,1 1-4 0,-2 1 2 0,0 2 9 15,2 0-8-15,-4 0 13 0,0 0 6 16,-2 2-20-16,1-2-5 0,-3 2 17 0,1 1-7 16,-2 1 12-16,0 1-20 0,-2 2 14 0,-1 0-13 15,-1-4 32-15,-1 5-32 0,0-2 24 0,0 5-14 16,-3-2 25-16,0 0-17 0,2 2 1 15,0-4 3-15,-2 4-23 0,0 0-1 0,1 2 9 16,-1 0 7-16,-2 0 7 0,3 2 3 0,1-1-9 16,-1 0 3-16,4 0-24 0,-3 1 5 15,2-1 8-15,1 1-6 0,0-2 9 0,1 2 3 16,2-2-10-16,-2-2 0 0,5 0-16 0,0 0 5 16,0 0 10-16,2 2-18 0,1-4 19 0,1 1-14 15,3-1 22-15,-1 0-14 0,1-1-1 16,0-2 15-16,-2 1-2 0,4-1-19 0,3-1 2 15,-2-2 10-15,-1 3 9 0,5-1-9 16,3-2-1-16,-2-2-10 0,2-2 0 0,0 0-5 16,3-5 11-16,1 1 7 0,0-5-4 0,0 1 8 15,0 0-11-15,2-2-12 0,-1-1 9 16,1 0 3-16,0 0-20 0,0 0-12 0,0-1-14 16,0-1-33-16,0 1-18 0,-1-1-37 15,1 1 11-15,-1-3-219 0,2 0 27 0,0 0 23 16,-5-10-68-16,-1-5 0 0,5-4 57 0,0-6 11 15,1 12-20-15</inkml:trace>
  <inkml:trace contextRef="#ctx0" brushRef="#br0" timeOffset="165044.2276">3674 11543 339 0,'0'-4'263'16,"0"0"-47"-16,0 0-34 0,1 1-18 0,-2 1-29 16,1 1-2-16,0 1-21 0,0 1-8 15,-2 1-32-15,2 3 28 0,-2-1-15 0,0 2-9 16,-5 11-9-16,3-1 4 0,-5 3-18 0,3 1 14 15,-1 2 1-15,-1-1-22 0,-1-1 23 16,1 3-11-16,1 0-11 0,-2-1-12 0,-2 3 15 16,-1-2 10-16,2 3-22 0,-1 0 11 15,0-1-8-15,0 2 11 0,-1 0 9 0,-1 1-32 16,-1 2 12-16,4-1-11 0,-1-1 0 0,-1-2 13 16,1 4-18-16,2-5-4 0,-1 1 21 15,1-1-22-15,2-1 24 0,-3 1-25 0,4 2-6 16,-1-1 23-16,3 0-29 0,2-4 15 15,-1 0-13-15,1 0 9 0,2-2-7 0,-1-2-8 16,0 0 4-16,1-9 3 0,0 1 3 16,15 17 8-16,-10-13-5 0,1-2-18 15,5 0 11-15,2-2-4 0,2-2-6 0,0-4 12 16,3 1-1-16,2-4-2 0,0 0-1 0,-8-1 6 16,8 0-7-16,3 0 3 0,26-13-2 0,-19 6 20 15,-3 1-12-15,1-1-10 0,-2 2-3 0,-1-2-14 16,-2 1 19-16,2 0 3 0,-5 0-1 15,-1 4 7-15,-4-2 3 0,-1 2-21 0,-5-3 7 16,0 4-2-16,-2-1 4 0,-2-1-3 16,1 2 8-16,-1 1 18 0,0-1-42 0,-1 0 33 0,0 0-26 15,2 1 28-15,-2-1-21 0,0 1-27 16,-4 0-17-16,0 0-26 0,0 0-23 0,7 0-78 16,-7 0 17-16,0 0-145 0,0 0-142 0,7-1 31 15,-6-2 26-15,-2 0 47 0,-1-1-1 16,0 0 20-16,1 1-17 0</inkml:trace>
  <inkml:trace contextRef="#ctx0" brushRef="#br0" timeOffset="165954.1232">2385 14077 290 0,'-3'-4'294'0,"0"2"-38"16,2-1-18-16,-1-1-38 0,0 2-36 15,1-1 25-15,0-1-34 0,-1 3-2 0,0-2-26 16,0-1-26-16,2 4 24 0,0-1-33 16,-1-2-19-16,0 1-15 0,2 0 23 0,-1 0-31 15,1-1 7-15,3 1 8 0,-2-3-6 0,11-3-13 16,-1-3 1-16,2-1 0 0,2-1-32 0,3-4 27 15,1 0-31-15,-1 1 3 0,3-3 5 16,1-1-16-16,0-2 25 0,2 0-6 0,1-1-14 16,-3-2 5-16,-1 0 1 0,2 1 8 15,-5-2-18-15,3-2 10 0,-3 1-3 0,-1 1-9 16,-2 2-1-16,-3-1 25 0,-1 1-11 0,-2 1 2 16,0-3-2-16,-3 4 8 0,-3 0 41 0,0 3-28 15,-2 1-2-15,-2-1 0 0,0 11-21 16,0 0 36-16,0 0-5 0,0-3-8 15,-19-12 29-15,13 15-39 0,0 1 5 0,1 2-6 16,0 0-6-16,-2 3-21 0,2-1 14 16,-3 2 7-16,8 1-17 0,-7 0 17 0,-4 0-14 15,-15 13 2-15,11-4 2 0,-1 2 15 16,0 4-11-16,-1-1-2 0,2 3-4 0,-1 2 5 16,2 0 19-16,2 4-23 0,0-1 9 0,1 0-25 15,-1 3-10-15,4 1 2 0,0-2 23 0,3 4-2 16,1-1-11-16,0 3 11 0,2 2 4 15,1 0-2-15,1 2 13 0,0-18-38 0,0 9-1 16,0 6 21-16,13 38-24 0,-6-32 42 16,0 3-23-16,0 1 12 0,0 0-11 0,1 3 10 15,1-1-10-15,-3 1 0 0,1 0 15 16,1 1-17-16,-3-1 27 0,1 2-41 0,-3 0 33 16,3-1-19-16,-3 0-2 0,0 0 7 0,-2-3 8 15,-1 4-13-15,0-26 15 0,0 10 6 0,0 4 6 16,0 2-32-16,-15 34 11 0,10-36 17 0,-5-2-25 15,4 3-4-15,-4-5 20 0,1-5 7 16,1 0 16-16,-2-3-31 0,0 3 11 0,-4-2-20 16,3-5 5-16,0 0 1 15,3-6-1-15,-1 1 1 0,0-1 16 0,3-5 2 16,0 0-17-16,-2-2 5 0,3-1-8 0,-2-4-25 16,1 0-20-16,6 0-39 0,0 0-14 0,-28-11-17 15,17 0-34-15,-2-1-10 0,3-2 15 0,1 0-95 16,2-8-58-16,0 0-116 0,-1-3 14 15,0 0 30-15,2 0 37 0,0 0 17 16,0 0 33-16</inkml:trace>
  <inkml:trace contextRef="#ctx0" brushRef="#br0" timeOffset="166238.4684">2319 14599 685 0,'2'-8'225'0,"0"1"-36"15,3 3-48-15,1-10 37 0,4 3-44 16,0-1-4-16,4-2-9 0,0 3-13 0,5-2 2 16,2-1-28-16,0 1 9 0,2 1-2 15,-1-1-29-15,2 1-4 0,2 1-8 0,1-1-1 16,1 2-1-16,-1-1-6 0,-1-1-6 0,-3 2 15 16,1-1-19-16,0 0 12 0,0 3-22 15,-2-2 14-15,-4 3-31 0,-1 1 16 0,-3 0 16 16,-1 1-32-16,-5 2-5 0,-1 0 5 0,-2 1 8 15,-3 1-29-15,3 0-1 0,-2-1-15 16,-1 0-65-16,-2 1-19 0,2-1 9 0,0-2-304 16,-1 0 29-16,0-4 20 0,2-9 77 15,0-5 2-15,1-2 18 0</inkml:trace>
  <inkml:trace contextRef="#ctx0" brushRef="#br0" timeOffset="166705.6916">2999 13458 282 0,'-2'-5'282'0,"2"-1"-11"0,0 2-33 16,0 0-35-16,0 1-22 0,0-2-9 0,-1 1-24 16,2-1 15-16,-1 2-38 0,2 0 6 15,0 1-20-15,1 0-10 0,1 0-24 0,-1 0 5 16,2 3-23-16,0-1 22 0,1 0-20 0,-1 3 13 16,4-3-26-16,16 9 2 0,-6-3 0 15,-4 2 11-15,1-2-16 0,4 7 16 0,-1-1-17 16,-1 0 7-16,1 0 11 0,-2 1-34 15,2-1-16-15,-2 1 18 0,1 4 27 0,-2 0-33 16,0-2-24-16,1 2 23 0,-3 0 3 0,-3-1-29 16,2-2 43-16,0 1-12 0,0 1-36 15,-1-2 31-15,-5-3-22 0,2 0 31 0,1 0-39 16,-4-3 15-16,0-1 21 0,-1-1-37 0,0 0 8 16,-2-1 8-16,-2-3-24 0,2 2 7 15,-1-2-33-15,0 0-8 0,0 1-25 0,-1-3-39 16,-1 0-14-16,0 0-30 0,-1-9 12 0,3 3-287 15,-3-2 19-15,2-11 25 0,-1 8 25 16,0-7 26-16,0-3 3 0,0 1-1 0</inkml:trace>
  <inkml:trace contextRef="#ctx0" brushRef="#br0" timeOffset="166926.6158">3437 13245 251 0,'-1'-4'186'0,"-2"0"11"0,1 0-50 0,1 0-31 15,-2 0 5-15,1 1-50 0,1 0-19 0,-1 0 13 16,1 1 12-16,-1 2-57 0,2 0 19 0,-1-2-5 16,0 2-7-16,0 0-17 0,0 2-1 0,-1-2-31 15,1 0-50-15,0 1 31 0,0 0-71 16,0-1-82-16,0 0-68 0,-1 4-38 0</inkml:trace>
  <inkml:trace contextRef="#ctx0" brushRef="#br0" timeOffset="170118.6928">16014 950 287 0,'0'0'202'0,"0"0"-12"0,0 0-26 0,0 0-5 16,0 0-34-16,0 0-1 0,0 0 15 16,0 0-29-16,0 0-14 0,0 0 14 15,0 0-28-15,0 0 10 0,0 0-8 0,0-13-2 16,0 13 3-16,0 0 2 0,0 0 12 0,0 0-10 15,0 0-26-15,0 0 20 0,0 0-28 16,0 0 16-16,0 0-27 0,0 0 0 0,0 0-8 16,0 0 9-16,0-14-21 0,0 14 17 15,32-22-28-15,-27 22 18 0,2-5-18 0,2 1-2 16,0 1 13-16,2-2-19 0,1 3 1 0,0-3 0 16,2 3 10-16,1-4-3 0,4 6-7 15,0-5-6-15,0 3 6 0,-3-3 14 0,-6 5 0 16,5 0-10-16,4 0-11 0,-1 0 15 0,2 0 1 15,0 0-9-15,0 0-10 0,0 0 19 16,0 0 5-16,1 0-33 0,1 0 8 0,0 0-1 16,0 0 5-16,19 10 10 0,-23-8-13 15,5 3-11-15,-2-1 15 0,0 0-7 0,3-1-9 0,-1 0 32 16,-4 4-7-16,4-4-17 0,-2 1 0 16,3 2 3-16,-5-1 3 0,6 1 17 0,-2 2-20 15,1-2 18-15,0-6-24 0,-7 6 6 0,4 1 26 16,3-1-30-16,-8-1 7 0,6 1-10 15,-7-2 10-15,0 2-4 0,2-2-4 0,-3-1 1 16,-4 0 5-16,2 1 4 0,-8-2 4 16,1 1 7-16,4-1 1 0,-1 3-17 0,0-4 15 15,-5 1 17-15,5 1-22 0,-2-1 19 0,-5-1-7 16,1 1-15-16,0-1 7 0,-2-1-6 0,0 0-3 16,0 0-3-16,0 0 17 0,4-1 9 15,-6 4-12-15,5-2-11 0,-2-2 7 0,1 2 22 16,-4-2-39-16,4 4 10 0,0-2-18 0,-2 1-15 15,-1 3-31-15,3 1-20 0,-2 1-23 0,0-2 10 16,-5 1-233-16,1-3 23 0,-4 0 26 16,1 0-59-16,10-2 25 0,1-5-32 0,3 1 10 15,5-3-1-15</inkml:trace>
  <inkml:trace contextRef="#ctx0" brushRef="#br0" timeOffset="171037.1827">17514 888 430 0,'5'0'216'0,"2"-3"-27"0,-3-5-1 0,-2 5-28 16,3 0-9-16,-2-2-10 0,4 2-20 16,4-3-7-16,-5 0-15 0,6 3-6 0,2-1-18 15,1-1 2-15,2 0 1 0,-3 3-6 0,-2-4-26 16,4 0 6-16,2 0 16 0,-2 3-14 15,0-1 2-15,4-3-15 0,-3 1 9 0,0-3-14 16,-3 2 8-16,8 2-18 0,-4-5 8 0,-3 3 12 16,0-1-13-16,1 1 2 0,-2-2 4 15,-1-4-1-15,2 5 1 0,-1-2-7 0,0-3 18 16,1 3-13-16,-2 2-11 0,-1-7 15 0,-7 4-12 16,6-2 17-16,-2 1-4 0,0 1 6 15,-2 2-4-15,1-3 4 0,-4 0-20 0,3-2 1 16,-6 2-11-16,5-1 38 0,1 3-35 0,-2-2 12 15,-2 0 7-15,-2 2-22 0,0-1 23 16,-1 11 2-16,0-11-20 0,0 2-14 0,0 0 19 16,0 1 25-16,0-3-29 0,-17-5-18 0,12 8 18 15,-4 0-5-15,2 1 7 0,-4 1 12 16,4-2-11-16,1 4-7 0,-2-2-18 16,-1-1-9-16,0 6 15 0,0 1-7 0,2-4-18 15,-1 5 36-15,-8 4-30 0,5 0-1 16,4-1 28-16,-3 3-14 0,0 1-9 0,1 0 45 15,4 2-27-15,-2 1-1 0,1-1-9 0,0 5-10 16,1 1 15-16,6 2 26 0,0 0-7 0,-4 1-40 16,2 3 40-16,0-2-17 0,1-8 25 15,0 4-8-15,-7 32-31 0,7-37 0 0,0 7-1 16,0 5-9-16,0 2 17 0,7 4 0 0,4 26 18 16,-9-24-21-16,2-2-18 0,-4 2 37 15,0-1-11-15,0-1-10 0,0-13 25 0,0 9-4 16,0 6-4-16,0 1-28 0,-13 36 2 15,7-38 1-15,1-5 10 0,-2 1 22 0,1-1-3 16,-2 3 11-16,1 0-2 0,-2-4-2 0,1 0-7 16,-1 2 12-16,1-1-3 0,-3-2-3 15,1 0-1-15,1 2-2 0,-3-2-2 16,0-6-3-16,2 2 0 0,2-5 27 0,0 3-1 16,2-3-30-16,0-4 7 0,2-1-5 15,-1-4 20-15,2 1-25 0,0-1 10 0,0-1-13 0,1-1 20 16,0 0-23-16,0 0 21 0,0-1-2 15,1 0-13-15,0 1 0 0,-1-1 10 0,-1-1-10 16,0-1-3-16,3 0 0 0,0 0-1 0,0 0-1 16,0 0-103-16,-8 0-19 0,-3-12-43 15,-1 2-13-15,5-2-16 0,-2-4-34 0,4 2 19 16,1-3-136-16,-2-2-88 0,2-1 32 0,2-4 29 16,-1 2-9-16,-1 1 27 0,3-11 14 0,1 6 13 15,-1 2 4-15</inkml:trace>
  <inkml:trace contextRef="#ctx0" brushRef="#br0" timeOffset="171436.5543">17536 1084 267 0,'0'-7'349'0,"0"7"-36"15,-1 0-54-15,3-1-7 0,-3 1-36 0,2 1-30 16,3-2-24-16,-3 0-27 0,1 0-6 0,0 1-3 15,4-1-17-15,2-1-16 0,4 1-13 0,-3 1 13 16,16-8-12-16,-5 4-20 0,-1-2-6 16,7 2-10-16,-6-2 27 0,9 2-1 0,0-2-25 15,-1-7 27-15,-3 7-28 0,6 0-9 16,-1-1-6-16,-4-1 15 0,3 4-18 0,-3-3 14 16,-6 2 16-16,2-1 12 0,-3 0-46 0,2 1 11 15,-9 4-24-15,2 0 14 0,0-4 23 0,-3 3-19 16,-1 2-6-16,0-4 17 0,-10 4-19 15,6 0-8-15,-6 0 15 0,10 0 3 0,-3 0 15 16,0 0-54-16,-7 0 24 0,0 0 7 0,0 0 15 16,0 0-46-16,5-2 7 0,-4 3-9 15,-1-2-2-15,0 1 26 0,-5 0-10 0,8 0-42 16,-3-2-1-16,0 0-31 0,-2 1-17 0,-1 1-29 16,0-1-49-16,6-1 14 0,-4-5-249 15,4-2-27-15,2 2 29 0,0-7-29 0,0-1 46 16,2 0 20-16,3-9 11 0,-4 0-6 15</inkml:trace>
  <inkml:trace contextRef="#ctx0" brushRef="#br0" timeOffset="172053.5319">18259 223 315 0,'-2'-3'294'0,"3"0"-46"0,-5-2 6 0,5 3-44 16,0 2 2-16,0 0-27 0,1-5-29 16,-3 5-24-16,1 0-8 0,1 0-18 0,-1 0-7 15,1-2-15-15,-1 4-15 0,2-1-3 0,-2 3-5 16,1-1 11-16,0 1-19 0,2 6 18 0,0 0-30 15,6 1 6-15,-6 2-7 0,2 3-3 16,3 2-15-16,0-5 3 0,-3 5 13 0,5 1-24 16,0 0 15-16,0 1 1 0,1-2-12 0,-5 1 15 15,4 0-14-15,7 0 23 0,-7-3-19 16,1 0 2-16,-3 1 15 0,5-2-17 0,-7 0-5 16,3 1 0-16,0 0 13 0,-1-3 6 15,0-4-20-15,-2 1-1 0,-1 2-22 0,1 1 37 16,-4-4-20-16,3-4 13 0,-5 3-11 0,4 3 15 15,0-4-20-15,-1-5-12 0,-2 0 22 16,-1 4-14-16,1 0 6 0,0-1-13 0,-1-5-7 16,0 0 18-16,0 0 0 0,0 0 21 0,0 1-20 15,-1 2-10-15,7-3 12 0,-4 0-20 16,0-2-19-16,-2 4 18 0,0 0-34 0,-2-7-22 16,-2 2-35-16,-1-3-18 0,3-1-41 0,0 1 16 15,-1-8-143-15,5 5-96 0,-2-7 3 16,1 2 6-16,-2 1 24 0,2-2 20 0,-2-1 15 15</inkml:trace>
  <inkml:trace contextRef="#ctx0" brushRef="#br0" timeOffset="172651.1244">18593 161 654 0,'0'-2'217'0,"1"1"-30"0,-1-1-3 15,2 2-46-15,-2 0-7 0,2 2-9 0,-2-4 1 16,3 4-6-16,-3-1 0 0,1 3-22 15,1 0-8-15,2-2 0 0,2 5 1 0,-4 5-8 16,3-4 7-16,-2-2-16 0,2 5-7 16,1 3 0-16,0-2-17 0,-1 0 8 0,-2 1 28 15,6 4-27-15,0 4-11 0,0-3-9 0,5 6-6 16,-2-7 8-16,-1 2 18 0,-3-1-13 16,2 1-2-16,0 2-3 0,-3-1-3 0,2-1 5 15,-2-2-17-15,4 1-6 0,-7 0-3 16,2 1-10-16,2-3 19 0,-3-1-7 0,1 0-8 15,0-1-7-15,-3-2 2 0,1-5 15 0,0 3-22 16,1-2 22-16,-5 4 19 0,6-1-16 0,-2 0-17 16,-1-5 10-16,0 0-2 0,2-3 15 15,-3 3-22-15,2-3-4 0,-4-3 1 0,0 0 10 16,0 0-14-16,0 0 17 0,0 0-2 0,6 8 11 16,-6-8-21-16,0 0-3 0,0 0 22 15,0 0-1-15,3 5-2 0,-3-3 1 0,3-2 7 16,-9-2-32-16,8 4 14 0,-1-2 1 15,-2 0 6-15,2 1 19 0,1 0-30 0,-4-3 1 16,6-3 5-16,-4 8 9 0,-2-3-43 16,-4 2 30-16,5 0-34 0,3-2-2 0,-7-2-56 15,5 0-29-15,-1-2-77 0,-1 4 18 0,-6-2-244 16,3-1-11-16,-2 4 29 0,-1 1 1 16,4-11 24-16,-1-1 61 0,6 0 40 0,-2-7-14 15</inkml:trace>
  <inkml:trace contextRef="#ctx0" brushRef="#br0" timeOffset="174540.4713">7720 3920 304 0,'0'0'124'16,"0"0"-18"-16,0 0 0 0,0 0 25 0,0 0-17 15,0 0-14-15,0 0-37 0,0 0-14 0,0 0 13 16,0 0 6-16,0 0-6 0,0 0-9 15,0 0-34-15,0 0 37 0,0 0-9 0,0 0-13 16,0 0 14-16,0 0-12 0,0 0-10 16,0 0-27-16,0 0 4 0,0 0 33 0,0 0-17 15,0 0 10-15,0 0-38 0,0 0 1 16,0 0 3-16,0 0 13 0,0 0-28 0,0 0 16 16,0 0-1-16,0 0-65 0,0 0-33 0,0 0-14 15,0 0-85-15,0 0 11 0,0 0-157 16,0 0-3-16</inkml:trace>
  <inkml:trace contextRef="#ctx0" brushRef="#br0" timeOffset="180997.2224">15857 12269 419 0,'0'0'230'0,"0"-12"-47"0,0 12 11 16,-14-24-32-16,15 18-34 0,-1-1-10 0,0 2-29 15,2 1 10-15,-1 1-5 0,-1 3-2 16,0 0-24-16,0 0-4 0,8-13-14 0,-6 11 2 16,1 0 18-16,1 2-28 0,-2 0-4 15,1 0 24-15,2 3-14 0,-1 0 1 0,-2 2 18 16,5 8-10-16,-4 3 3 0,-1 5 1 16,-1-1 6-16,-1-9-8 0,0 6-1 0,0 5-1 0,-16 30 4 15,8-26 25-15,-1 1-29 0,0 2 0 16,-3 1 2-16,1 2-24 0,-4-1 27 0,2 1-17 15,-2-1 3-15,1 1-4 0,2 1 3 16,-2-2-11-16,2 1-18 0,0-1 7 0,6-3-1 16,-3 0 0-16,4-1 5 0,0 1-4 0,1 0-11 15,4-1 3-15,0-15 0 0,0 5 5 16,0 4 11-16,16 18-28 0,-8-22 37 0,3-1-22 16,0-1 14-16,0-2-1 0,3-3-31 0,0 0 33 15,4-1-2-15,-2-3-38 0,1-1 9 16,1-4 8-16,0 2-29 0,-1-3 7 0,-17 0 16 15,11 0-47-15,0 0-36 0,3 0-28 16,16-16-64-16,-15 10 15 0,0-9-170 0,-3 4-99 16,1-2 36-16,-1-4 16 0,-3 3 3 0,3-4 43 15,-1 2-7-15,-2-4 56 0</inkml:trace>
  <inkml:trace contextRef="#ctx0" brushRef="#br0" timeOffset="181280.4388">16248 12640 609 0,'1'-4'289'0,"1"2"-21"0,-1 0-48 0,0-2-34 0,1 1 3 16,0 0-13-16,0 0-21 0,2 0-17 15,1 2-11-15,1 0-19 0,14-2 1 0,-1 1-5 16,3 2-29-16,0-1 2 0,3-1-1 15,-12 2-32-15,6 0 24 0,4 0 5 0,3 0-22 16,0 0-25-16,2 0 17 0,1 0-7 0,29 12-5 16,-44-12-15-16,5 0-8 0,1 0-35 15,3 0-8-15,-4 0-35 0,-1 0-29 0,-6 0-31 16,-1 0-3-16,-4 0 10 0,-7 0-293 0,7 0 46 16,-7 0 10-16,0 0 26 0,8-13-14 0,-7 9 8 15</inkml:trace>
  <inkml:trace contextRef="#ctx0" brushRef="#br0" timeOffset="181646.9377">16770 12344 507 0,'-7'-11'307'0,"3"0"-8"0,2 4-36 0,0 0-27 16,1 2-26-16,-2 1-30 0,3 1-31 15,0 3-9-15,0 0 12 0,0 0-22 0,7-3-31 16,-3 4-19-16,11 8-2 0,0-3-14 0,2 5-8 15,-1 2 9-15,4 3-27 0,-1-1 15 0,-1 3-6 16,-2-1 7-16,0 0-39 0,-4 4 11 16,3 0-4-16,0 0 17 0,-1 1-22 15,-2-1 4-15,-2 1 0 0,0 5 4 0,-3-4-23 16,-3 1 4-16,-3-1-1 0,-1-11 12 0,0 7-8 16,-14 21-2-16,4-15 2 0,-2-4 8 0,-1-1-13 15,-2-1-4-15,-2-2 2 0,1 2 12 16,-1-1 4-16,0-3 1 0,-2 2-14 0,0-3 10 15,1 3-13-15,0-7-7 0,3 0 25 0,5-1-20 16,-1 0-6-16,3-3 3 0,1 0 0 16,2-4-11-16,2 2-9 0,-1-2-40 0,4-2-57 15,0 0 11-15,1-6-159 0,0 4-163 0,1-4 31 16,6-7 26-16,5-2 24 0,0 0 24 16,5-4 21-16,-1 1 15 0</inkml:trace>
  <inkml:trace contextRef="#ctx0" brushRef="#br0" timeOffset="182366.2795">18075 12305 222 0,'13'-8'356'0,"-4"2"-60"15,-3 1-55-15,0 2-37 0,-2-2-23 16,0 4-22-16,-1 1-25 0,0 0 6 0,1 3-29 16,-3 0-6-16,2 1-18 0,-1 0 15 0,-1 3-22 15,-1 2 1-15,0 0 3 0,0 8-26 0,-14 22 7 16,5-17-12-16,-4 0 20 0,1 1-14 16,-1-1-31-16,-2-2 16 0,0-2 6 0,-4 2-22 15,1-3 3-15,-4 3-1 0,2-4-9 16,-4 2 9-16,-6-1-3 0,7 1 0 0,-5-3-3 15,1 0 1-15,-1-4-28 0,1 0 17 16,1-1 8-16,2-1-2 0,-4-6-15 16,6-1 9-16,-1 3 13 0,14-5 4 0,-4 0-23 15,0 0 15-15,-10-22-12 0,20 10 15 0,1-5-15 16,2-7 1-16,0 11 3 0,18-24-16 16,-7 11 13-16,2-2 1 0,0 0-1 0,4 2-15 0,-5 2 17 15,3 2 15-15,0 3-16 0,1-2-5 16,-1 5 21-16,-1 4-8 0,-2 1-8 0,1 4-12 15,-2 5 2-15,-11 2 4 0,8 0-4 16,-1 0 23-16,16 19-1 0,-12-7-9 0,-3 2-5 16,4 3 10-16,1 0-28 0,1 4 43 0,2-2-32 15,3 0-10-15,-3-3 17 0,2 1-3 0,3-1-19 16,1-1 21-16,0 0-1 0,2-2 2 16,0 1 0-16,-1-4-22 0,3-1 6 15,2-1-4-15,3 0-3 0,-4-1-19 0,2-1 31 16,0-2-14-16,-15-4-9 0,8 0 22 0,3 0-33 15,25-10 19-15,-24 1-4 0,-1 0 24 0,-3-4-26 16,-2-3 13-16,-2-1 16 0,-2-3-8 16,-4 0-3-16,-3-1 16 0,-2 0-4 0,-4 0-15 15,-1-4 24-15,0 4-16 0,-2 11 3 16,-14-20-2-16,5 11 29 0,-6 1-12 0,-3 2-5 16,-2 0 28-16,0 3-43 0,-5 1 7 15,2 0-11-15,-3 3 13 0,0-1 5 0,0 0-7 16,-2 4 21-16,2 0-38 0,-1 0 13 0,-1 3-22 15,5 2-32-15,11 1-36 0,-7 0-64 16,-1 0 13-16,-22 13 13 0,27-7-362 0,1 0 34 16,5-2 61-16,9-4 27 0,0 0 23 0,0 0 20 15,-14 9 27-15,16-6 39 0</inkml:trace>
  <inkml:trace contextRef="#ctx0" brushRef="#br0" timeOffset="183282.1751">19706 13875 290 0,'-1'2'257'15,"0"-1"-45"-15,1-1-28 0,1 2-7 0,-2 0-31 16,2-1 2-16,1-1 3 0,-1 1-20 16,1-2-7-16,4 0-7 0,10-3-12 0,-1-2-8 15,4 0-6-15,6-2-12 0,-2-3 4 16,2 1-25-16,-2-4-2 0,0 1 27 0,3-3-32 16,0-1 4-16,0-5-5 0,2 0-9 0,0-4 12 15,0 2-12-15,-4-4-8 0,-1 0 16 16,0-2-28-16,-3-1 18 0,-2-2 8 0,1 2-19 15,-1-2-7-15,-5 0 22 0,1 2 29 0,-5 1-9 16,-2 1-34-16,-2 1 26 0,-1-1 19 0,-2-3-24 16,-2 19-12-16,0-4 11 0,0-2 5 15,-12-20-21-15,6 23 1 0,0 2 7 0,0 3-11 16,1 4-8-16,0 1 31 0,1 3-36 16,0-1-17-16,4 4 31 0,0 0-11 0,-18 14-26 15,6 1 29-15,0 2-32 0,3 7 17 0,-1-1 32 16,2 1-26-16,-2 4 4 0,1 3 10 0,0 4-1 15,2-1 13-15,1 7-9 0,1 4-15 16,2-1-6-16,-1 4 0 0,0 1 24 0,1 3 26 16,1-1-8-16,1-1-4 0,0 2-31 15,-1 0 19-15,1 2-11 0,1 1-2 16,-4 0 0-16,1-2-24 0,-1 3 26 0,-1-2-11 16,-1 0 23-16,-2-1-16 0,0-1-26 0,0 0 15 15,-1-3-1-15,-3 0-70 0,1-3-15 0,-6 0-9 16,4-7-15-16,-5-2 13 0,3-2-5 15,0-4-13-15,1-3 6 0,0-4 14 0,1-2 12 16,-5-4-7-16,3-2 28 0,-2-9-15 0,2 1 21 16,1-5 2-16,14-3 0 0,-22-11 11 15,9 3-12-15,3-7 17 0,0 2 18 0,1-5 10 16,5-3-16-16,2 1 8 0,0-3 0 0,-2-1 10 16,4 12 13-16,0-7-1 0,17-22 14 15,-8 16 23-15,2 0-26 0,3-3 13 0,2 2 4 16,3-1 0-16,1 1-27 0,3-1-7 15,3 2 51-15,1-2-39 0,1 2 6 0,8 0-25 16,0 2 27-16,-1 0-4 0,-2 0-7 16,4 3-8-16,-1 2-13 0,1-1-55 0,-5 3-23 15,2-2-30-15,-3 1-70 0,-2-1 15 16,-3 0-243-16,-1 0 30 0,-3-1 26 0,-1-1 11 16,-2-8 22-16,-2 1 22 0,1-1-32 15,-1-4 19-15</inkml:trace>
  <inkml:trace contextRef="#ctx0" brushRef="#br0" timeOffset="183597.2484">20549 12900 483 0,'-1'-5'239'0,"2"0"-24"15,-1 2-32-15,-2-1-26 0,3 3-39 0,1-2 5 16,0 3 4-16,1 1-19 0,2 1 0 0,6 7-5 16,1 0 0-16,2 3-17 0,-1 4-3 15,2 1 16-15,-1 0-20 0,0 4 12 0,0-1-17 16,-2 1-17-16,1 0 8 0,-2 3 3 16,1 0-25-16,-1 1-8 0,0-3-7 0,-3 2 2 15,-2-1 2-15,1 2-7 0,-1-4-4 0,-1-1 17 16,-2 1-36-16,1-4-6 0,-3 0-48 15,-1-5-31-15,0-12-31 0,0 10 11 0,0-1-172 16,0-9-97-16,0 5 17 0,0-5-7 0,-7 5 65 16,6-10-5-16,1-2 6 0</inkml:trace>
  <inkml:trace contextRef="#ctx0" brushRef="#br0" timeOffset="183881.3493">20788 12786 546 0,'-2'-11'320'0,"1"1"-38"16,-1 3-23-16,0 0-18 0,2 2-36 16,-1 0-26-16,1 1-10 0,0 4-15 0,0 0-27 0,0 0-23 15,0 0-2-15,13 0-2 0,1 9-15 16,1 4-13-16,0 2 13 0,2 1 6 16,-1 2-17-16,0 1-24 0,3 0 29 0,-2 0 15 15,2 0-49-15,-1 0 14 0,0 5-7 0,0-2-6 16,-2 0-18-16,-2 0 8 0,1 3-9 0,-2-2 14 15,1 1-3-15,-2 0-24 0,0-2 13 16,-1 0-1-16,2 2-43 0,-2 0-35 0,-2-1-39 16,-1-2-66-16,0 1 15 0,-4-4-250 0,1 0-45 15,4-1 31-15,0-1 12 0,-3-6 19 0,3 3 26 16,-1-1 14-16,3 2 70 0</inkml:trace>
  <inkml:trace contextRef="#ctx0" brushRef="#br0" timeOffset="184278.3859">21641 13787 578 0,'0'-3'357'0,"-1"0"-63"0,0 0-40 16,0 2-21-16,1 1-34 0,0-4-25 15,0 2-7-15,0 2-25 0,1-1-19 0,2 0-9 16,2 0-36-16,2 1 17 0,18 0-21 0,-13 0-7 16,11 0 6-16,5 0-14 0,3 0 19 0,4 0-44 15,4 0 13-15,2 0-14 0,2 0-17 16,5 0-3-16,1 0 13 0,2 0-20 0,2 0 12 16,0 0 23-16,1 0-24 0,51 9-7 0,-81-9-1 15,9 0-5-15,6 0 6 0,0 0-16 16,-2 0 23-16,0 0 5 0,-1 0 8 0,-1 0-30 15,-5 0 7-15,-3 0-7 0,-2 0 19 16,-1 0-22-16,-3 0 14 0,-3 0 9 0,14-12-16 16,-15 8-18-16,-5-5-38 0,2 3-18 15,-6-1-31-15,-2-1 8 0,5-3-216 0,-4-1-132 16,-2-3 48-16,0-1 18 0,-3-3 35 16,-2 8 33-16,-12-17 17 0,5 6 5 0</inkml:trace>
  <inkml:trace contextRef="#ctx0" brushRef="#br0" timeOffset="184677.9655">22616 13375 497 0,'0'-4'325'0,"-2"-1"-50"0,2 0-24 15,0 2-25-15,2-2-30 0,2 2-13 0,2 1-3 16,0 1-9-16,2 1-27 0,17 0-18 15,-13 0-11-15,23 12-24 0,-11-2 5 0,3 0-15 16,-3 4-9-16,0-1 26 0,3 0-44 16,-2 4 9-16,2 0 2 0,-1 2-25 0,2 5 25 15,-1-1-38-15,-1 2 2 0,0 2-7 0,-3-1 16 16,1 4 8-16,-3-2-40 0,-1 3 9 0,0-2-6 16,-4 0-12-16,-2-2 30 0,-3 4-22 15,-1-5-6-15,-3 1 0 0,-3 1 2 0,-2 1 9 16,-2-1-17-16,0-13 32 0,0 7-32 0,-16 22 9 15,4-22 6-15,-3-3 24 0,0 2-36 16,-1-4 8-16,-1 2-4 0,-2-4 10 0,-1-2 6 16,0-1-22-16,2 1 2 0,-2-1-4 0,1-2 12 15,-1-2-10-15,2 1-45 0,1-2-3 16,0-1-23-16,2 0-25 0,1-3-40 0,6-1 13 16,8-2-274-16,-8 0-5 0,0 0 14 15,8 0 38-15,-12-11 23 0,10 8-20 0,2-3 10 16,2-12 78-16</inkml:trace>
  <inkml:trace contextRef="#ctx0" brushRef="#br0" timeOffset="185330.2514">24110 13500 357 0,'21'-6'203'16,"-2"-2"-19"-16,3 0-34 0,1 2-14 0,3-2-11 15,-2 2 1-15,2 0-46 0,-1-5 33 16,3 1-10-16,-4 1-10 0,0-2 3 0,3 0-13 15,-2-3 8-15,-2-3-18 0,3-3 29 0,-1-1-25 16,5-4-2-16,-5 0 13 0,2-6-22 16,-2 3 5-16,2-5 23 0,-2-3-17 0,-3 2 0 15,-1 1 1-15,1 3-16 0,-8-1 43 16,3 0-15-16,-3 0 11 0,-1 2-26 0,-7 0-10 16,1 2 18-16,1-2 4 0,-5-1-6 0,-3 7-16 15,0 11 2-15,0-4-2 0,0-2-19 16,-12-10-5-16,8 21-5 0,-1-8 18 0,2 8-27 15,0 1-10-15,-7 5 24 0,4 3 0 0,1 2-3 16,-8 3-32-16,0 5 1 0,-1 4 0 16,-1 3-2-16,3 2 0 0,-1 4 52 0,1 1-5 15,2 5-49-15,-2-1 15 0,5 5-22 16,1 1 0-16,0 4 1 0,-2-1 1 0,4 3 57 16,3-1-5-16,-3 5-14 0,4-23-8 0,0 10-17 15,0 7 17-15,0 5 11 0,12 49-18 16,-6-43 11-16,-1-2-16 0,2 4-2 0,-1 0 14 15,-2-2-10-15,0 1-13 0,1 0 6 16,-3-3 2-16,-2-26-5 0,0 13 14 16,0 2-25-16,0 5 11 0,0 0 7 0,0-4-17 15,-15 41 6-15,9-43-18 0,0-4 18 0,-3 3-3 16,1-8 2-16,-1-2 3 0,-2 1-4 16,-1-7-23-16,1 1 3 0,-2 1-71 0,-1-6-1 15,-8 0-7-15,-3-3-64 0,1-5-29 0,0 2 18 16,0-6-148-16,-2-2-116 0,14-2 35 0,-10 0-61 15,-27-13 29-15,26 2 82 0,-1 0 13 16,2 0 36-16,2-2-2 0</inkml:trace>
  <inkml:trace contextRef="#ctx0" brushRef="#br0" timeOffset="185544.9017">24213 13933 625 0,'17'-19'339'0,"-1"2"-87"0,9 1 6 0,0 0-50 15,6-1 23-15,-1 5-44 0,1-2-14 0,0 4 7 16,0-5-29-16,2 7-24 0,2 1-12 16,-2 2-24-16,2-1 14 0,0 1-24 15,1 3-14-15,-1 0 13 0,-2-1-28 0,0 3-14 16,3-2-28-16,0 1-36 0,-9 0-48 16,1-2-50-16,1 1 10 0,-3-4-246 0,0-2-45 15,-4-1 40-15,-2-7-2 0,2 2 46 0,-2-4-2 16,-3-6 44-16</inkml:trace>
  <inkml:trace contextRef="#ctx0" brushRef="#br0" timeOffset="186011.202">25355 12318 628 0,'-1'-3'270'0,"1"-2"-46"0,-1 3-43 16,1 1-24-16,2 2-1 0,-2-1-25 0,1 4 6 15,1 2-18-15,5 12 16 0,-3 2-31 0,3 2-2 16,-3 2-9-16,3 1-5 0,0-1 2 0,0 1 4 16,2 2-8-16,2-1 6 0,0 1-10 15,2 2-9-15,0 0-9 0,0-3 22 0,2 0-36 16,-3-1 3-16,1 2 5 0,-2-4-18 0,1 2 8 16,-2-1-4-16,2 0-26 0,1-3 27 15,-8 1-15-15,6-6 10 0,-4 0-18 0,0-3-18 16,1 0 25-16,-1-1-1 0,-2-5-12 0,-1 0-20 15,-2-1 40-15,3 1-20 0,-3-2-3 0,0 0-36 16,0-1-53-16,-2-1-100 0,2 0 15 16,-2-2 16-16,2 0 13 0,-2-1-321 15,0 0 54-15,-2-4 28 0,1-2 24 0,-2 1 13 16,-4-9 44-16,-5-5 11 0</inkml:trace>
  <inkml:trace contextRef="#ctx0" brushRef="#br0" timeOffset="188434.696">21934 14459 348 0,'0'0'29'0,"0"0"58"0,0-13-71 16,0 13-15-16,0 0 22 0,0 0-63 0,0 0-45 15,-15 0-68-15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7:47:24.6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7452 1458 282 0,'-2'-2'342'0,"1"1"-74"0,-1-2-36 0,0 3-24 0,-1-1-11 16,1-1 6-16,1 2-39 0,-1-1 1 16,2-1-22-16,0 4-12 0,-1-4-21 0,1 4-11 15,4-2-4-15,-2 1-1 0,1 1-7 0,1 1-4 16,1 0 10-16,-2-1-26 0,14 6 41 15,-2-1-33-15,0 3 11 0,3 2 13 0,1-1-50 16,-1-1 17-16,3 4 6 0,0-3-36 0,2 3-4 16,-2-3-2-16,2 4 16 0,1 1 8 15,3-1-3-15,-3 2-7 0,2-1-5 16,0 2-4-16,-2-2-2 0,0 2-5 0,1-1 2 16,-3 0-15-16,0-1 12 0,-1 1-4 15,-2 0-3-15,-1-3-3 0,-1 4-19 0,1 0 10 16,-3-4 9-16,0 1-5 0,-3-1 6 0,2-1-4 15,-5 0-2-15,1-1 0 0,-3-4-2 16,-1 0-2-16,-1-2-18 0,-1-1 1 0,0-1 40 16,-1 0-1-16,-1 0-30 0,0-1-48 0,3-1-2 15,-4 1-43-15,0-1-11 0,0-2-31 0,-1 0-34 16,0 0-18-16,0 0 17 0,1-14-99 16,-2 8-115-16,0-1-28 0,-3-14 29 0,-1 1 25 15,1-3 24-15,0-2-2 0,-2 2 44 0,1 1 2 16</inkml:trace>
  <inkml:trace contextRef="#ctx0" brushRef="#br0" timeOffset="399.7133">8086 1491 259 0,'-1'-7'372'16,"-1"3"-60"-16,2-2-49 0,-2 1-13 0,1 1-24 15,0 0-21-15,-1 0 1 0,0-1-35 0,1 2 14 16,0 2-49-16,0-2-16 0,0 0-3 15,-1 2-26-15,1 0-1 0,0 1 4 0,-1 1-29 0,-1 2-6 16,0 1 0-16,-7 7 23 0,1 3-19 16,-1 1 13-16,-5-1-1 0,3-2-2 0,-5 7-15 15,2-1-6-15,-1 1-5 0,2 1-1 0,-6 0-16 16,-4 3-3-16,4 0 37 0,-4-1-7 16,0 0-5-16,-5 2 0 0,2 0 2 0,1-1 9 15,-3 4-25-15,0-2-4 0,3-2-3 16,-4 1 19-16,1 0-32 0,3-1-4 0,0 2 12 15,0-4-18-15,3-2 6 0,1 0-14 0,2-3 16 16,3 0-5-16,-1 0 10 0,2-2-7 16,2-2 14-16,3-1-19 0,1-5 20 15,4-2-20-15,1 2 13 0,1-1-16 0,0-3-1 16,2 2-2-16,0-3 21 0,-1 2-3 0,1-1 0 16,2-1-13-16,-3 0-1 0,2 1-80 15,1-2-42-15,0 0-29 0,0 0-57 0,3-6 17 16,4-7-330-16,2-1 32 0,0-1 42 15,3-2 22-15,2 3 28 0,1-4 10 0,4 3 26 16,0-2 3-16,6-4-2 0</inkml:trace>
  <inkml:trace contextRef="#ctx0" brushRef="#br0" timeOffset="1082.7244">11636 1135 554 0,'-1'-3'386'0,"2"0"-64"0,2 0-47 16,-4 1-47-16,0 1-8 0,2 3 19 0,0-3-53 15,0-4 5-15,-1 6-61 0,4-1-1 0,-2 1-22 16,4 4 11-16,3 1-19 0,1 3-36 15,3 2 7-15,5 1 11 0,-1 1-29 0,2 6 2 16,-2-3 5-16,0-1 0 0,1-1-9 16,-1 2-2-16,0 0-34 0,3 0 29 0,0 0-11 15,-1-1-10-15,3 3-9 0,-2-1 7 16,3 2 0-16,-1-2 10 0,-1-1 11 0,1 1-13 16,0-1-16-16,-3 0-7 0,2-1 20 15,-3 2-34-15,-2 0 16 0,-2-3 32 0,1-1-18 16,-3-1-26-16,-3-4 9 0,-1-2-1 0,-1 0 1 15,-3 1 8-15,0-4-18 0,-1 0 7 0,0 0-25 16,-1-1-25-16,-2 0-17 0,4 0-28 16,-3 0-18-16,-1-2-53 0,0 0 14 0,0 0-123 15,0 0-81-15,0 0 29 0,3-14-115 16,0 9 26-16,3-12 74 0,-3-2 19 0,6 2 10 16,-3-3 2-16</inkml:trace>
  <inkml:trace contextRef="#ctx0" brushRef="#br0" timeOffset="1548.8049">12333 1276 229 0,'3'-6'345'0,"-1"2"-63"16,-3 2-34-16,3-1-18 0,-2 1-19 0,0 1-21 15,1 1-14-15,-2-1-19 0,3 1 10 0,-3 0-37 16,2 1-13-16,-3 1-7 0,3 2-14 0,0 3 19 16,1 0-1-16,-2 2-24 0,0-2 16 0,0 1-35 15,0-8 15-15,0 13 8 0,0-1 16 16,0 3-14-16,-14 21-9 0,10-14-9 15,-1 1-19-15,-3 0-6 0,1 0 21 0,-1 2-6 16,0 2-43-16,1-2-4 0,-1 2 35 0,0 0-5 16,-5 0-6-16,1 2-12 0,1 0-2 0,-2 2-5 15,-1-1 11-15,1 2 1 0,-1 0-16 16,1 0-1-16,0 0-18 0,-1 0-1 0,1-2 34 16,-1-2 0-16,1 3-4 0,1-5-2 15,1 4-4-15,0-7-40 0,-1-1 1 0,2-1 36 16,-1 3-17-16,1 1 1 0,-1-3 0 0,2-3-29 15,1-1 1-15,2-1 19 0,-1-6 14 16,1 2-5-16,2-3 17 0,0-1-19 0,1-3-1 16,0-1 3-16,-1 1-14 0,2-1 3 0,1 0-1 15,0-3 5-15,-2 3 1 0,1-4-12 16,0 2 1-16,2-1 22 0,0 0-21 0,0-1 8 16,-2 1 26-16,2 0-1 0,0-2-48 0,0 0-53 15,2 1 5-15,-2-2-26 0,0-1-49 16,0-1-24-16,2-3-25 0,0 4-19 0,-1-4 20 15,4-8-219-15,0 0-41 0,-3 3 49 16,-1 0 14-16,2 2 32 0,1 1 35 0,-4 0 23 16,0 0-18-16</inkml:trace>
  <inkml:trace contextRef="#ctx0" brushRef="#br0" timeOffset="2798.5183">9139 1417 328 0,'-15'0'319'0,"15"-15"-42"0,-25-10-18 15,20 17-43-15,1 2 5 0,4-11-41 0,-6 2 1 16,4-1-21-16,2 2-28 0,0 7 9 0,0-4-22 15,0 2-5-15,11-14 5 0,-5 11-46 16,5 0 27-16,-4 2-3 0,-4 0-51 0,6-3-1 16,2 3 13-16,-5 1-14 0,11-1-17 15,0 0 13-15,3-4-9 0,3 0 12 0,1 3-26 16,7 0 14-16,6 0-18 0,0-1 17 0,7 4-12 16,4 0 23-16,5-6-21 0,-3 10 24 15,6 0-34-15,0-2 12 0,0 3-10 0,1 1-3 16,1-2 5-16,-31 4-10 0,15 0 15 15,8 0-25-15,3 0-2 0,-1 0 18 0,49 13-6 16,-57-4 27-16,-4 1-35 0,-2 0 18 0,0 1-2 16,-10 1 4-16,2 1-29 0,-8 0 8 15,1-2 15-15,2 0-1 0,-6 0-6 0,-6 5 21 16,-1-8-38-16,0 3 18 0,-2-1 4 0,-1-2-10 16,-3-2 13-16,-1 2-3 0,-2-2-12 0,4-1-9 15,-5 0-1-15,2 1 24 0,-3-3-11 0,-1-3-15 16,0 0 2-16,0 0-21 0,0 7-30 15,-5 0-6-15,0-9-64 0,-3 2-32 0,-1-6 15 16,-7-1-290-16,2-3 31 0,-4 0-5 16,1-3 24-16,0 0 43 0,-1-2 14 0,3-4 5 15</inkml:trace>
  <inkml:trace contextRef="#ctx0" brushRef="#br0" timeOffset="3597.7964">9692 626 422 0,'1'0'290'0,"-4"0"-60"0,3 0-22 15,1-5-19-15,0 5-17 0,0 0-21 16,1 0-18-16,3-2-17 0,1-1-9 0,2 0 19 16,4 2-38-16,2 2 7 0,2-1-16 0,-3-8 8 15,4 2-19-15,1 2-18 0,3-2-1 0,-3-2 8 16,4 1-8-16,-4 2 12 0,5-1-25 16,-1-2 17-16,3-3-9 0,-1 0-19 0,3-1 12 15,-5 2-5-15,-5-5-2 0,1 3 12 16,1-1 6-16,2 1-11 0,-8-3 19 0,-3 2-16 15,-1-1 12-15,-4-1-5 0,3 1 15 0,-5 0-9 16,-2 1-13-16,0 4 19 0,-1 1-7 16,0-3-5-16,0 4 9 0,0-2-33 0,-18-8-5 15,16 9 20-15,-8 2-6 0,-1-2-2 0,2 3 8 16,3 2-31-16,3 2 5 0,-5-1 31 0,4-2-16 16,-2 4 7-16,0 1-2 0,3 6-3 15,-2 3-15-15,1 5-6 0,0 2-17 0,2 3 5 16,-2-1 31-16,5 6-22 0,-2-1-16 15,1 6 35-15,1-3-43 0,-1-15 25 0,0 9 2 16,0 1-3-16,0 7-5 0,0-2 12 0,22 24-1 16,-15-19-21-16,1 2-2 0,0-1 4 15,2 0-1-15,-5 0 2 0,-1 1 25 16,-1-8-13-16,-3-10-4 0,0 6-12 0,0 3 9 16,-11 25-24-16,6-26-1 0,-9 0-29 0,4-4-23 15,-4-2-29-15,-2 0 4 0,1-3-17 16,-7-4 10-16,7-3-4 0,2 1 21 0,0-6-4 15,1-2-12-15,12-1-5 0,-9 0 4 0,-8-18 13 16,15 7 24-16,-2-4-4 0,-1-2-2 16,3-4 42-16,1 2 1 0,1 9 5 0,0-6 4 15,16-16-1-15,-8 14 11 0,3 0 17 0,-2 3-4 16,5 1 5-16,-2-1 9 0,0 6 2 0,-2-4 6 16,-1 1 0-16,7-1 12 0,1 1 8 15,-1 0-2-15,-5 1-15 0,9 3 3 16,0-3 28-16,2 3-10 0,0-1-9 0,-1 6 1 15,-1-1-1-15,3-2 7 0,5 0 14 0,-3 3-8 16,-1 0-7-16,3-1-9 0,-4 1-7 0,-1 2 3 16,-2 1 18-16,-1-2-27 0,-13 2-5 0,5 0 17 15,0 0-30-15,2 0-28 0,-2 0-20 16,-1 0-46-16,-1 0 9 0,-9 0-259 0,14-16-59 16,-12 13 26-16,-2 0-25 0,-5 8 22 15,-1-5 8-15</inkml:trace>
  <inkml:trace contextRef="#ctx0" brushRef="#br0" timeOffset="4747.6904">11275 3342 491 0,'0'0'302'0,"0"-13"-29"0,0 13-45 15,14 0-37-15,-14 0-4 0,0 0-6 16,0 0-30-16,0 0-24 0,0 0-15 0,0 0 5 16,0 0-21-16,13 0-17 0,-13 0 1 15,19-22-6-15,-16 24 5 0,0 1-2 0,-2 0 10 16,3 1-10-16,3 11 3 0,-2-8 0 0,1 3 8 16,-3 4-24-16,0-2 16 0,2 5-10 15,-5-11-9-15,0 7-6 0,0 2-6 0,-11 23 42 16,2-16 19-16,2 0-16 0,-4 3-29 15,0-3-13-15,0 0 28 0,-4 3-9 0,0-2-5 16,-3 4-7-16,2-2-3 0,-6 3-1 16,3-1-9-16,-1 1-1 0,-2-2-19 0,3 0 13 15,0 1 0-15,1-2-5 0,2 0 1 0,4-4-32 16,-3 2 22-16,2-1 6 0,-1 0 9 0,1-1-15 16,0-1-9-16,1 2 12 0,-1-1-21 15,5-2-5-15,-1-3 6 0,0 0 12 0,0 2-21 16,2-7 18-16,3-2 0 0,1-1-23 15,1 0 4-15,0-1 20 0,2-2-7 0,-1-1-2 16,1 0 1-16,0-4 7 0,0 0-8 0,0 0 13 16,14 14 6-16,3-9-5 0,-1-5 5 0,5 2-13 15,-9-2 2-15,7 0 13 0,5 0-24 0,3 0 16 16,31-13-23-16,-23 8 7 0,-4 2-7 16,-1-1 22-16,1-1-12 0,-5 0-8 0,2 2-11 15,-3-1 32-15,-4 3-18 0,-1-1 4 0,-1 1 2 16,-7-2-12-16,5 2 0 0,-4-1-12 15,-3-1 10-15,-1 2 6 0,0 1 0 16,-1 0 3-16,-1-2-2 0,0 0-23 0,-3 2 14 16,1-1 16-16,-1-1-23 0,1 2-15 0,-2 0 4 15,1 0-71-15,-2-1-44 0,1-1-23 16,-1 1-48-16,0-1-15 0,-1 1 22 0,-1-1-195 16,0 2 34-16,0 0 29 0,-8 1-119 0,1 0 56 15,0 0 27-15,2 1 23 0,-13 2 26 0,0 2-27 16,0 1-2-16</inkml:trace>
  <inkml:trace contextRef="#ctx0" brushRef="#br0" timeOffset="5130.6664">10930 4556 477 0,'-5'5'304'15,"1"-2"-8"-15,2-1-64 0,-1-1 24 16,3 2-30-16,-3-1 6 0,2-1-37 0,0-1-8 16,1 2-18-16,1-1-22 0,3-1-15 0,1 0-16 15,2-2 21-15,15-1-15 0,0-4-12 0,0 0 18 16,8-1-14-16,-5 0-12 0,2-1-4 0,2 0-6 16,3-1-18-16,2-2-7 0,1 0-7 15,-2 0 8-15,1-1-17 0,0 0 6 0,-2 2 3 16,-1 0-18-16,-2 0-19 0,-2 4 44 15,0-2-6-15,-2-1-30 0,-1 2 5 0,-3 0 7 16,-1 0-12-16,-3 3 0 0,-1-1-14 16,-4-1-12-16,-2 5 15 0,-2-2-8 0,-2 2-17 15,-2 1 1-15,1 0-52 0,-2 0-50 0,0 0-16 16,-3-1-53-16,1 1-29 0,0 1 19 16,-1 0-177-16,0 0-121 0,-14 0 74 0,0 6 1 15,2-3 44-15,-3 1 30 0,-3 4-2 16,-1 0 10-16,0 1 44 0</inkml:trace>
  <inkml:trace contextRef="#ctx0" brushRef="#br0" timeOffset="5515.6941">11025 4666 767 0,'6'-2'268'0,"9"-3"-25"15,4-1-10-15,5-2-27 0,1-1 3 16,2 1-41-16,-1-3 27 0,6 1-49 0,-4-2-12 16,9-1-14-16,-3 3 8 0,2-5-24 15,-1 3-11-15,3-1-8 0,0 1 3 0,0-1 9 16,0 1-48-16,-3 1 40 0,1 1 14 0,-6 0-51 16,0 3-7-16,0-2-3 0,-3 2-5 15,-4 0 57-15,-1-1-13 0,-2 2-19 16,-6 2 14-16,-3 1 14 0,-1-1-14 0,-2 2 24 15,-3 2-37-15,1-1 2 0,-2-1-11 0,-1 1 2 16,1-1-16-16,-4 2 2 0,2-2-14 16,1 2 13-16,-2-1-10 0,-1 1-3 0,0 0 4 15,0 0 1-15,0 0-19 0,0 0 6 0,0 0 1 16,0 0-20-16,0 0-28 0,0 0 3 0,8 0-75 16,-8 0-12-16,0 0-33 0,0 0-48 15,5-7-28-15,-6 5 20 0,0-1-201 0,-5 1-52 16,2-2 33-16,-9-3 30 0,0-2 39 15,-2 2 6-15,6-2 27 0,-6 2-31 0,-1-2 6 16</inkml:trace>
  <inkml:trace contextRef="#ctx0" brushRef="#br0" timeOffset="8162.7167">11089 5673 403 0,'0'0'258'0,"0"0"-39"0,0 0-7 0,0 0-21 16,0 0-39-16,0 0-8 0,0 0-7 0,0 0-4 15,0 0-15-15,0 0-2 0,0 0-5 0,0 0 4 16,25 8-30-16,-11-16 11 0,4 3-15 0,-3 1 17 16,3-1-35-16,2-3 5 0,-2 0 11 15,1 1-10-15,3 0-7 0,-3-1 1 0,2-2-9 16,-3 3-11-16,2-5 3 0,-2 6-5 15,2-3 0-15,0-3 2 0,2 0 11 0,-5 1 16 16,1-2-18-16,-3 1 0 0,-1 1 21 0,-3 0-16 16,0 0-26-16,3-1 10 0,-5 1 22 15,1-1-41-15,-2 1 35 0,0-2-5 0,-2 4 4 16,-1 0 10-16,1 3 14 0,-4-2-27 0,-1 1-10 16,0 2-20-16,-1-2 41 0,0 2-13 0,0 5 2 15,0 0-40-15,0-8 0 0,0 1 24 16,0 7-5-16,-16-22-35 0,7 18 38 0,3-2-9 15,-3 1-3-15,4 2-23 0,-1 0 11 16,1 1 10-16,-1 0-20 0,1 2 27 0,-1 0-3 16,6 0-37-16,-21 10 18 0,10-5 6 0,4 1-6 15,1-2-25-15,-3 5 4 0,-3 3 32 0,5 0-8 16,-1 2-17-16,1-1 34 0,1 2-11 0,2 1-16 16,-2 2-2-16,1 1 18 0,3 1-5 15,0 2 9-15,-2-2-12 0,0 3 12 0,2 2-37 16,0-2 15-16,2 4 9 0,-2 0 2 15,2 3-7-15,0-16-9 0,0 8 20 0,0 5-12 16,0 3-7-16,0 3 12 0,0 0 11 16,0 0-15-16,0-1-2 0,0 1 14 15,0-3 0-15,0 2-29 0,0-1 25 0,0 1 9 0,0-3 6 16,0 2-5-16,0-2-3 0,-8 27-6 0,6-28 0 16,-3 1 3-16,0-4 2 0,-3-1-8 15,1-2 19-15,0 2-20 0,-2-2 20 0,0 0-10 16,-3-1 2-16,-4-1-5 0,3-2 13 15,3-2-1-15,-4 1 9 0,3-5-10 0,0 1-3 16,-1-1-11-16,3-2 8 0,-3 1-17 16,5-4 8-16,1-3-11 0,-1 2 17 0,2-2-3 15,0-2-14-15,3 1 6 0,-1-1 7 0,1-1 0 16,-1 0-2-16,0 0-28 16,2-1-29-16,-1 0 6 0,2 0-93 0,0 0-20 15,0 0-35-15,-16-22-50 0,13 6 2 0,0-1 20 16,-3 0-220-16,6-6-27 0,-4 3 49 15,2-1 31-15,-1 1 27 0,1 1 1 0,-2-1 24 16,1 3 21-16,3 2 36 0,-2 3-53 16</inkml:trace>
  <inkml:trace contextRef="#ctx0" brushRef="#br0" timeOffset="8495.7516">11085 6192 283 0,'1'-4'390'0,"-1"1"-77"0,1-1-45 16,-1 1-45-16,2 0 18 0,-1 0-14 0,0-1-47 16,2 1-37-16,8-5 13 0,0-5-26 15,3 4-24-15,5-1 0 0,-2-2-6 0,2-1-10 16,5 1 8-16,-1 2-16 0,-1-1-24 0,4-2-3 16,-1 1 6-16,1 1 4 0,0 0 20 15,-2 1-42-15,1-2 15 0,0 2 4 0,-2 1-13 16,1 1 5-16,-8 3-32 0,2-2 16 15,-3 1 5-15,-3 1-26 0,-2 3 27 0,-2-2-18 0,-3 3 6 16,1-2 7-16,-2 1-13 0,1 0-30 16,-1 2 23-16,-2-2-7 0,1 1 0 15,0 0-2-15,0 0 22 0,2 1-45 0,-2-1 3 0,1 1-22 16,0 0-9-16,0-1-51 0,-1-2-51 16,1 1-37-16,0 0 16 0,10-7-224 0,-2 1-57 15,10-4 43-15,-6-5 29 0,3 0 30 0,5 1 27 16,-1 0 9-16,0-6 22 0</inkml:trace>
  <inkml:trace contextRef="#ctx0" brushRef="#br0" timeOffset="11977.0581">13023 5461 513 0,'0'0'199'0,"0"0"-15"0,0 0-32 15,13 0 11-15,-13 0-3 0,0-13-34 0,0 13-18 16,0 0 21-16,12-20-10 0,-12 19-34 0,0-2 7 16,0 1 18-16,0 0-23 0,0-1-1 15,0 2 9-15,0-1 1 0,0-1-26 0,0 3-8 16,0-4 1-16,0 3 8 0,0-1-9 16,-2 0-16-16,2 2-5 0,0 0-2 0,0 0 14 15,0 0-7-15,0 0 4 0,0 0 11 0,0-7-10 16,0 7-11-16,0 0 6 0,0-9-21 15,0 9 20-15,0 0-21 0,0-6 1 0,0 6-10 16,0 0 0-16,-12-14 6 0,10 12 14 16,0 1-29-16,0-2 10 0,0 0-13 0,-1 0 16 15,1 1-16-15,-2-1 3 0,1 2 6 0,-2-2 5 16,1 3-4-16,-1-3 5 0,-1 2-9 16,2-2 0-16,-13-1-12 0,6-1 30 0,1 3 0 15,0-2-23-15,3 4-8 0,-1-3-2 0,1 2-2 16,0 0 7-16,0 1-4 0,1-1-3 15,-3 1 5-15,1 0 7 0,-4 0-2 0,0 0-6 16,-3 0 21-16,2 0-15 0,-15 17 32 0,12-12-21 16,5 1-16-16,-5 2 9 0,3 0-24 0,4 4 24 15,-3-4-13-15,-1 1 1 0,-1 0 6 16,1 2 15-16,-1 1-3 0,3-2 9 0,-1 3-20 16,0-4-20-16,5 4 17 0,-2-1 0 15,-3 1 1-15,2 2-9 0,1 0 22 0,2-1-26 16,-3 4 19-16,4 0-17 0,-2-4 23 0,3 4-1 15,-4 3-12-15,4-4 14 0,-1 2 13 16,3-1-27-16,1 0 17 0,-2 0 22 0,4-8-27 16,0 3-6-16,0 4 20 0,0 1-27 15,0 1 26-15,0-1-30 0,0 1 14 16,0 1 16-16,7 17-18 0,-4-17-21 0,0-1 30 16,-1 0-1-16,3 0-4 0,-1 0-23 0,3-2 0 15,-4 0 12-15,5-3 35 0,1 2-13 0,3-3-14 16,-4 0 21-16,-1 0-18 0,5-3-24 15,-4 0-5-15,3 0 19 0,1-2 8 0,-3-2 3 16,8 0 6-16,-3 0 23 0,5-1-56 0,2-2 29 16,-2-1 28-16,0 0-45 0,2-2 0 15,-3 0 15-15,-7 0-24 0,3 0 10 0,-1 0 26 16,-2 0-7-16,3 0 23 0,-5 0-13 0,0 0-9 16,0 0-5-16,0 0-23 0,-3 0-1 15,1 0 3-15,1 0 27 0,-2 0-26 0,1 0-7 16,-1 0 35-16,-6 0-3 0,19-11 2 0,-13 11-9 15,-2 0-18-15,3 0-10 0,-2-1 31 16,-3 0-6-16,3-1 17 0,-1 2-17 0,0-2-15 16,-2 2-20-16,3 0-32 0,-3-1-4 15,0 0-18-15,0-1-41 0,1-2-60 0,-2 1 19 16,1-1-164-16,-2-1-101 0,0 0 31 0,0 0 29 16,0 5 0-16,0-12 45 0,-16-9-11 15,13 12 35-15,-3 2-28 0</inkml:trace>
  <inkml:trace contextRef="#ctx0" brushRef="#br0" timeOffset="15059.4834">12540 5817 413 0,'0'0'223'0,"0"0"-40"16,0 0-30-16,0 0-1 0,0 13 5 15,0-13-43-15,0 0 7 0,0 0-16 16,0 0-19-16,0 0 0 0,-13 0-15 0,13 0-11 16,0 0 11-16,0 0 6 0,0 12-10 0,-6 3-8 15,10-12 5-15,-2-2-10 0,2 1 9 0,0-1-6 16,3 1 0-16,14 0 10 0,-8 0-9 16,1-2-21-16,-3 0 22 0,1 0-23 0,5 0 0 15,4 0 1-15,0 0-7 0,0 0 28 16,2 0-25-16,19-10 8 0,-17 10-17 0,-3-3-14 15,1 0 6-15,-1 2-8 0,-1-3 7 16,-1 0 4-16,-2 1 12 0,0-1-18 0,-1 1 10 16,-3 2 28-16,-3-3 3 0,0 2-31 0,5-1 18 15,-5 0-7-15,-3 0-6 0,0 1 7 0,-1 2-10 16,-1-2-12-16,-1 1 6 0,-2 0-8 16,3 1-7-16,-1-2 4 0,-1 2-5 0,-2-1 1 15,2 0 10-15,1 1-13 0,-3 0-16 0,1-3-4 16,0 3 4-16,1-1-21 0,-2 1-44 15,0-1-5-15,-2 0-48 0,4 1 15 0,-1-1-141 16,1-2-142-16,0-1 8 0,8-6 28 0,1-3 31 16,1-2 34-16,4 0 6 0,-2-3 29 0</inkml:trace>
  <inkml:trace contextRef="#ctx0" brushRef="#br0" timeOffset="15727.8065">14066 5244 534 0,'0'-8'306'0,"-2"3"-56"16,-1 2-14-16,0-2-23 0,1 2-11 0,2 2-9 15,0-1-38-15,-2 1-15 0,2-1-10 16,-1-1-21-16,1 3 3 0,0-1 3 0,-2 1-30 16,2 0-29-16,-1 1-2 0,1 1 19 0,-1 1-7 15,-1 1-13-15,2-1 22 0,-4 3-11 0,2 9-26 16,-1-2 16-16,-3 2 18 0,1 2-36 16,-2 0 9-16,3 1-3 0,-1 0 16 0,-1 1-32 15,-1 1 48-15,0 2-29 0,2-2 5 16,-5 4-20-16,5-2 2 0,-4 4-3 0,0-4-4 15,-2 3-3-15,-1 3 56 0,-1-3-9 16,-1 3-6-16,3-1-13 0,-2-4-15 0,-1 6-3 16,3-3-29-16,-3-1 1 0,5-2 34 0,-3 1 13 15,2 1-4-15,1-3-5 0,3-1-21 0,-1-1 3 16,-1 2-21-16,-5-4 34 0,11-5-2 16,0-1-5-16,0-4-16 0,0-1-1 0,2 0-1 15,-2 0 2-15,1-1-8 0,0-2 19 16,1 1-22-16,0 1-2 0,-1-2 2 0,1-1 17 15,0 1-1-15,0-1-3 0,-3 0-23 16,3-1-10-16,0 1 34 0,0 0-15 0,-2-2-4 16,2 1-5-16,0-2 1 0,0 0-100 15,0 0-15-15,0 3-69 0,0-5-64 0,0-1 22 16,-2-3-260-16,4 0 35 0,6-12 34 16,-4-1 29-16,3-1 24 0,-1-4 61 0,4 1 6 15,-4-1 14-15,5 2 7 0</inkml:trace>
  <inkml:trace contextRef="#ctx0" brushRef="#br0" timeOffset="16244.4657">13913 5217 413 0,'0'-3'233'15,"-2"2"-14"-15,2-1-7 0,-1 1-44 0,0-2 12 16,1 2-30-16,0-1 5 0,0 1-27 15,0 1 5-15,0-1-13 0,0 0-6 0,1-1-30 16,-1 1 8-16,3 0-4 0,-1-1-25 0,4-1-3 16,-1 2-2-16,11-4 23 0,3 0-26 15,0 0-9-15,2-1 3 0,-2 0-4 0,2 2-13 16,-1 0-3-16,2 1 5 0,1-2 0 0,1 0-15 16,0 0-11-16,-3 2 11 0,0 0 18 15,1-1-6-15,-2 0-16 0,2 2 6 0,-3 0-3 16,-1-1 26-16,-2 1-22 0,3 0 2 0,-5 0 0 15,-3 2 8-15,-11 0-20 0,7 0 7 0,2 0-6 16,-4 0 4-16,-5 0-8 0,9 0-1 16,-9 0-3-16,6 0 15 0,-6 0 1 0,10 0-14 15,-10 0-2-15,6 0-26 0,-6 0-17 16,0 0-19-16,8 0 4 0,-8 0-29 0,0 0-12 16,0 0-41-16,0 0 14 0,8 10-185 15,-11-8-73-15,-1 3-8 0,-5 5 35 0,-5-1 52 16,3-1 16-16,0 1 14 0</inkml:trace>
  <inkml:trace contextRef="#ctx0" brushRef="#br0" timeOffset="16725.6148">14012 5572 513 0,'-3'3'219'0,"3"-2"-39"16,0 1 2-16,0-1-34 0,0 2 13 15,0-1-28-15,3-2-38 0,-1 2 8 0,2-2-8 16,0 2 8-16,1-1-36 0,2-1 29 0,0 1-33 15,1-1-5-15,13 2-1 0,-12-2 16 16,4 0-21-16,3 0-11 0,2 0 4 0,0 0-8 16,2 0-2-16,1 0-5 0,-2 0 11 15,22-11 4-15,-30 11-10 0,3 0-2 0,0 0 4 16,-2 0 21-16,3 0-20 0,-1 0-6 16,1 0 6-16,-3 0-6 0,-2 0 6 0,-1 0-2 15,0 0 9-15,-3 0-4 0,-6 0-17 0,7 0 32 16,-7 0-42-16,10 0-5 0,-10 0 23 0,6 0-11 15,-6 0 2-15,8 0 3 0,-8 0-7 16,0 0-15-16,0 0-5 0,8 0-22 0,-8 0-14 16,0 0-27-16,0 0-33 0,7 0-26 15,-7 3 11-15,-1-3-138 0,-3 1-103 0,2 2-32 16,-1 0 36-16,-1 1 24 0,3 1 18 0,-2-1 13 16,2 2 4-16</inkml:trace>
  <inkml:trace contextRef="#ctx0" brushRef="#br0" timeOffset="17124.5947">14458 5889 465 0,'0'3'233'16,"3"-1"-22"-16,-1 1-3 0,-4 0 0 15,4 0 0-15,0-2-25 0,0 2-4 0,-1 0-20 16,1 0-23-16,0 0 0 0,0-1-3 0,1 3-25 15,-2 1-12-15,1-1 12 0,3 8-19 0,-1 0 9 16,2 1 12-16,-4 3-7 0,2 1-5 16,-4-11 3-16,0 5-22 0,0 4 6 0,0 1-24 15,0 4 15-15,0 0 4 0,9 22-7 16,-9-22 1-16,2 3-9 0,-2-5-5 0,0-10-6 16,0 7-6-16,0 2 18 0,0-1-8 15,0 1-6-15,0 1-29 0,0-1 8 0,0-2-4 16,0-3-1-16,0-1-4 0,0-3-2 0,0 0-2 15,0-2-1-15,0 0-2 0,0-7-1 16,0 6-6-16,0 1 2 0,0-7 0 0,0 6-2 16,0-6-1-16,0 0 3 0,0 7-8 0,0-7-2 15,0 7-28-15,0-7-55 0,0 0-7 0,10 5-61 16,-12-5-36-16,1-1 19 0,-1-3-256 16,-1-2-25-16,1-10 33 0,0-4 29 0,2-2 26 15,-2-3 20-15,2 11 28 0,0-9 45 16,0-1-37-16</inkml:trace>
  <inkml:trace contextRef="#ctx0" brushRef="#br0" timeOffset="17475.2524">14970 5488 653 0,'5'-2'253'0,"1"0"-11"0,-1-1-7 16,0 1-19-16,2 1-26 0,-1-1-5 16,0 1-28-16,12-1-4 0,-1-1 0 0,-1 0 5 15,-1 0-12-15,-15 3-19 0,14 0-19 16,3 0 3-16,0 0-2 0,18-11-22 0,-16 8 14 15,0 0-25-15,-3 1 9 0,-2 0-25 0,-1 1-22 16,5-1 20-16,0 1-29 0,-5-2 23 16,-1 2-36-16,0 0 8 0,-4-1-15 0,-2 2-47 15,-1-1-48-15,-2 1-45 0,-3 0-44 16,0 0 16-16,0 0-292 0,6 4 31 0,-7-3 29 16,-3 2 41-16,0 0 46 0,0 1-4 15,-8 7-12-15,1-1-11 0</inkml:trace>
  <inkml:trace contextRef="#ctx0" brushRef="#br0" timeOffset="17724.3421">15094 5747 595 0,'2'1'290'0,"2"2"-43"0,-1-3-19 0,-1 1-8 16,5-1-4-16,0 1-15 0,1-1-35 0,11 0-34 15,-8 0 21-15,5 0-21 0,0 0-31 16,3 0-14-16,1 0-1 0,1 0-10 16,0 0 0-16,20-14-28 0,-22 10-16 0,-2 3-11 15,2-4-40-15,1 4-32 0,-3-4-56 0,2-1 11 16,-4 0-248-16,3-2-31 0,-2-2 26 0,3-2 22 16,3-2 2-16,-1 3 29 0,5-3 12 15</inkml:trace>
  <inkml:trace contextRef="#ctx0" brushRef="#br0" timeOffset="18873.7367">17442 4725 625 0,'0'-5'230'0,"1"-2"0"15,-2 1-12-15,1 1-14 0,-1 0 8 16,0-2-19-16,1 1-31 0,-2 0-20 0,-4-6-17 16,-1 0-27-16,-5 0 12 0,3 4-2 15,1 0-22-15,0 4-28 0,1-1 21 0,-2 3-11 16,2 0-10-16,-2 0 7 0,0 2-23 0,0 0 13 16,-4 0-27-16,-18 12 24 0,13-6-23 15,0 1-6-15,-1 3 9 0,-1 1-15 0,4 1 9 16,-3 0-13-16,2 1 0 0,1 0 0 15,1 3-4-15,2 2-2 0,4 0 26 0,-5 3-29 16,4-3 6-16,3 4 5 0,2-3 9 0,1 5-15 16,2-1 8-16,2-14 11 0,0 7-18 15,0 4 5-15,13 23 21 0,-5-19-29 0,-4 0-5 16,8 1 21-16,-3-1-13 0,1-3 10 0,0 4-14 16,1-3 10-16,0 0-9 0,2 3 13 15,-3 0-28-15,-1-2 18 0,-3-1 7 16,2 0-25-16,-3-2 24 0,-3 0-1 0,0 0-28 15,0-3 31-15,-2-8-9 0,0 4-14 0,-11 14 12 16,2-14-3-16,0 2 16 0,-2-1-21 0,-2-1 11 16,-2-2 12-16,-2 0 10 0,0 0-22 0,0-2 25 15,0-1-27-15,-1 0 18 0,4 0-3 0,-3-3-23 16,6 0 11-16,-3 1-4 0,3-4 8 16,4 0 28-16,-2 0-18 0,5-1-4 0,-1 2 0 15,1-2-11-15,2 0-13 0,-1-1 23 16,1 0 1-16,2 0-14 0,0 0 0 0,0 0 6 15,0 0-2-15,0 0 18 0,-4 4-4 16,5-4-20-16,2 0-1 0,-1 2 0 0,1 0 5 16,-1 0-9-16,2 2 14 0,0-2-1 0,0 0 0 15,0 2-3-15,7 7 0 0,-3 4 0 0,0-3-24 16,-1 3 26-16,-1 4-17 0,-2-3 0 16,0 0 0-16,-4 3 1 0,0-8 0 0,0 2 1 15,0 4 24-15,0 3-2 0,0-1-38 16,-15 25 29-16,7-22-1 0,1 1-1 0,-1-2-6 15,1 1 0-15,-3-1 1 0,1 1 0 16,2-2-3-16,-2-1 0 0,6 0 8 0,-4-2 6 16,1 0 4-16,-1-1-4 0,-2 0-2 0,2-3-1 15,-2 0-1-15,6-5-40 0,1 3 3 16,0-4 36-16,2 0 0 0,0-1-2 0,0-6 24 16,0 0-29-16,0 12 1 0,0-1-15 0,0-3 1 15,7-1 18-15,4 6-2 0,-1-3 3 16,-3-3-1-16,2-3-27 0,-1-1-1 0,5 7 1 15,-2-7 4-15,4 2-7 0,-3-2 25 16,5 1 0-16,-4-3-1 0,6 1-17 0,0 0 24 16,-1 3-4-16,0-3 0 0,2-1 26 0,-11-1-2 15,3 0-28-15,0 0-4 0,-1 0 0 0,1 0 28 16,-1 0-2-16,-2 0-45 0,0 0 8 0,-2 0 3 16,0 0 0-16,0 0 2 0,-7 0 1 15,9 0 1-15,-2 0 1 0,0 0 8 16,-7 0-8-16,7 0 2 0,-7 0 0 0,9 0 12 15,-9 0-1-15,7 0 11 0,-7 0-3 0,7 0 0 16,-7 0-10-16,0 0 0 0,6 0-38 0,-6 0 36 16,0 0-10-16,0 0-25 0,8 0 5 0,-8 0-7 15,0 0-50-15,0 0-6 0,0 0-22 16,9-5-36-16,-10 2-53 0,0-1 17 16,-1 1-203-16,0-2-22 0,-1 1 0 0,1 1 29 15,-1-2 25-15,0 0 24 0,-2-9-3 0,0 0 32 16</inkml:trace>
  <inkml:trace contextRef="#ctx0" brushRef="#br0" timeOffset="20641.6206">24695 4444 593 0,'0'0'247'0,"0"-12"-15"0,0 12-36 0,-22-27 0 16,22 20-15-16,5-6-12 0,-5 13-30 0,5-24-3 15,0 14-15-15,-1 1-24 0,0 2 7 16,1 0-22-16,0 2-6 0,6-4-16 0,-3 2 12 16,2-1-3-16,2 1-18 0,2 3 5 15,-1 1-23-15,5 2-3 0,1-1 14 0,-12 2-17 16,8 0 10-16,3 0-7 0,20 16-9 15,-18-5 15-15,-5-2-22 0,2 5-8 0,-3 2 4 16,1-1-9-16,-5 2 22 0,0 3-7 0,-1-1-10 16,-3 4-6-16,-3-2 6 0,-3-9 4 0,0 5 10 15,-11 26 5-15,3-19-6 0,0-2-2 0,-1 0-14 16,-1-1 5-16,0 2 7 0,-2-3 2 16,0 2-5-16,0-2 3 0,3 0-13 15,-5 0 19-15,8-2-5 0,-3 1-21 0,4-1 10 16,-2 0 8-16,2-2 0 0,3 2-6 0,1-4 6 15,0-3-17-15,1-3 17 0,0 2-28 0,0 2 18 16,16 16 9-16,-9-14-3 0,4-2-8 0,0-3 6 16,7-1 5-16,-2-1 23 0,-1-2-14 15,4-1 9-15,-3 1-5 0,3-3-20 0,-6-2 0 16,6 1 27-16,-8-1 4 0,-11 0-10 16,10 0 43-16,-2 0-52 0,-1 0 45 15,7-13-6-15,-9 9 5 0,-1 1-4 0,0 1 2 16,0 0 8-16,-2-1-2 0,1 1-6 0,-1-2-5 15,3 3-34-15,-4-2 2 0,1 1-12 16,0 0 30-16,-1 1-17 0,2-2-4 0,-1 3 27 0,-2 0-4 16,0 0-4-16,0 0-44 0,0 9 10 15,0-2 0-15,-2 10-24 0,-3-1 3 16,2 3 1-16,-1 2 3 0,0 1 26 0,2 0-14 0,2 4 1 16,0-14-22-16,0 10 3 0,0 2 26 15,0 4 5-15,13 29 4 0,-8-28 23 0,1 1-9 16,-2-1-34-16,3-3 13 0,1 1 17 0,-2 0-18 15,1 1-7-15,1-1 1 0,0 1 0 16,-1 0 0-16,-1-1-1 0,-1-1 17 0,1 4-13 16,-2-2-11-16,0-1-4 0,-4-3 19 15,0-11-14-15,0 4 11 0,-16 21-19 0,8-16 40 16,-3-3-21-16,-2-2-26 0,-2 0 20 0,-2-3 10 16,-1-2 0-16,-1 1-1 0,2-4-4 0,-1 0-9 15,0 0-18-15,1-3 32 0,-2 1-10 16,1-2 16-16,3 0-15 0,1-2 8 15,3 1-12-15,3-2 22 0,3 0-19 0,-3-1 8 16,4 0-7-16,2 0 7 0,-3 0-5 16,2 1 2-16,0-2-31 0,1 1 38 0,-1 0-26 15,1-1 25-15,-1 2 1 0,3-2-5 16,0 0-25-16,0 0 3 0,0 0-93 16,-6 0-12-16,-13-15-73 0,13 8-61 0,0 0 25 15,-1-5-249-15,-6-1 11 0,4-2 33 0,-1-3 32 16,-1-1 50-16,-5 0 10 0,2 0 16 0,-1 0 18 15,-2 4 38-15</inkml:trace>
  <inkml:trace contextRef="#ctx0" brushRef="#br0" timeOffset="21607.5125">18508 4754 586 0,'0'0'213'0,"0"-14"-1"0,0 14-36 15,0 0-5-15,-27-26-1 0,24 22 1 16,2 0-9-16,-2 0-7 0,1 0 4 0,0 2 6 16,1-2-25-16,-2 2 24 0,2-2-48 15,0 2 7-15,-1 0-10 0,1-1-21 0,0 2-5 16,0-1-26-16,-1 0-18 0,2 2 12 0,2-1-21 16,-1 3 24-16,1 1-20 0,2 1 0 15,-2 0-13-15,4 11-7 0,1 0 19 0,-2 5 11 16,1 5-30-16,-3-2-3 0,-2 4 0 0,-1-13 2 15,0 9-4-15,0 4 23 0,-12 32 6 16,5-26 15-16,-2-1-54 0,1 4 7 0,-4-1 7 16,0 0-25-16,0-1 3 0,-2 1 1 15,0 0 25-15,2-3-7 0,0-1-6 0,1-1 12 16,0-1-19-16,3 1 28 0,-1-5 3 0,3 0-46 16,-1 0 24-16,2 0 9 0,2-1-15 15,2-3 8-15,-2 0-10 0,3-16 5 0,0 8 8 16,0 2-19-16,0 0 11 0,18 14-14 0,-12-16 48 15,4-2-43-15,-3-4 25 0,6 0-11 16,-1-1-5-16,-3-1-5 0,11-3-16 0,-2-1-14 16,-12-1-43-16,6 0-8 0,16-10-32 15,-15 0-3-15,8 1-47 0,-3-1 15 0,2-4-117 0,-2-3-83 16,-4 4-63-16,2-4 0 0,-1-1 44 16,2 0 32-16,-3 1 10 0,3-5 14 0,-4 1-2 15</inkml:trace>
  <inkml:trace contextRef="#ctx0" brushRef="#br0" timeOffset="21872.2066">18769 5294 317 0,'4'-6'364'0,"-4"0"-63"0,3 2-49 0,-1-1-19 16,0 2-1-16,-1 0-41 0,0 2 9 15,1-1-7-15,0 1-46 0,0-1-26 0,-2 1-17 16,2 0-2-16,-1 2 3 0,0 0 11 16,-1 4 37-16,1 0-49 0,0 1 0 0,-1 1-14 15,-1 0-8-15,1 2 27 0,0 5-12 16,0 2-32-16,0 2 1 0,0 0-15 0,-10 21 7 15,7-21-6-15,1 2-5 0,-3 0-6 0,0-4-29 16,2-1 24-16,-3 2-8 0,2-1-32 16,-3-1 27-16,3 0-42 0,-3-5-30 0,4-1-41 15,1-1-16-15,-1-4-33 0,0 1 2 0,0-2-46 16,0-1-2-16,0-2 16 0,3 0-157 16,0 0-97-16,0 0 48 0,-6-13 17 0,6 6 9 15,1-12 50-15,-1 7-10 0,0-7 15 16</inkml:trace>
  <inkml:trace contextRef="#ctx0" brushRef="#br0" timeOffset="22023.6599">18806 5198 554 0,'0'-6'301'0,"0"0"-51"0,0 2-23 16,0 0-11-16,0-1-4 0,1 2-21 16,-2-1-11-16,1-1-42 0,2 3-12 0,-2-1-24 15,1 0-25-15,0-1-58 0,-1 4-26 16,0 0-40-16,0 0 6 0,0 0-188 15,0 0-148-15,0 0 26 0,0-7 24 0,0 7 15 16,13-8 12-16</inkml:trace>
  <inkml:trace contextRef="#ctx0" brushRef="#br0" timeOffset="23089.7126">19138 5168 812 0,'6'2'290'0,"0"-1"-31"0,-1 0-2 16,1 0-45-16,9 6-12 0,-2-1-9 16,4 0-22-16,-4 3 0 0,0 0-21 0,0 1-2 15,-2 1-10-15,-1 2-26 0,0 3-11 16,-3-2 6-16,-1 2-46 0,2 0 19 0,-4 0 2 16,1 0-6-16,-3-2-38 0,0-3-3 0,-1-1 43 15,-1-1-17-15,0-2-16 0,0-7-10 0,0 6 0 16,0 1-7-16,0-7-33 0,0 7 41 15,0-1 12-15,0-6-17 0,0 7-28 16,0-7 37-16,0 6-21 0,-11 4-12 0,10-10-22 16,1-2 21-16,0 1 7 0,2-5-19 0,5-10 4 15,4-2-7-15,0 0-11 0,2-3 30 16,-3 0-9-16,5 2 1 0,0 1 15 0,-2 4-13 16,1-3 20-16,-5 4-30 0,4 5 24 0,-3-3-17 15,2 4-13-15,-4 1 0 0,-1 1 3 16,0 2 31-16,0 0-6 0,0 3 11 0,-1 0-41 15,-6 0 28-15,10 0-1 0,13 15 32 0,-12-5-13 16,-1 2-3-16,4 1-25 0,-4 1-6 0,-2-1 18 16,0 3-1-16,-2 0 2 0,3 0-6 15,-4 1-13-15,-1-1 3 0,-2 0 13 0,0-4-1 16,-1 0-1-16,1-4-29 0,-2-8-14 0,0 9 9 16,0-3-33-16,0 1 2 0,0-7-7 15,0 8-6-15,0-2-3 0,0-6 6 0,11 15 5 16,-6-12 2-16,0-1 9 0,-1-2 17 0,2-1-22 15,13-4 8-15,-1-1 8 0,3-1-8 16,-1 0 23-16,-1-1-9 0,2 1 9 0,-3 0 0 16,-2 2 8-16,3-2-7 0,-8 4 11 15,0 0 7-15,-2 2-6 0,-1 1 19 0,-1 0-5 0,-7 0-11 16,0 0 0-16,8 0 15 0,0 0-10 16,-2 0 16-16,14 17-15 0,-9-8 18 15,2-3-9-15,-4 1 2 0,-1-3-18 0,-1 1-7 16,9 2 13-16,-5-4 20 0,4 6-28 0,4-8 13 15,-2 3-6-15,1-4 3 0,4 1 20 16,-10-1-29-16,7 0 29 0,26-12-11 0,-19 6 2 16,-1-1-13-16,0-2 42 0,0 0-30 0,-2-1 31 15,1-3-21-15,-1 1 16 0,-1 0-15 16,-3-1-1-16,2-2 8 0,-5 3 16 0,-1-1 4 16,-3-1-20-16,0 2 33 0,-3 0 7 0,-5 3-17 15,0 0-1-15,-3 1-6 0,0 0 11 0,-1 8-3 16,0-7-1-16,0 7-7 0,-18-18-21 15,5 11-2-15,-2 3-2 0,-3-1-23 16,0 5 1-16,-5 0 26 0,13 0-3 0,-19 11-33 16,11-5 4-16,1 2 15 0,1-1-5 0,2 2 6 15,2 4-19-15,1-2-51 0,-1-1-12 16,7 1 2-16,1-3-22 0,2-1-15 0,2-7-1 0,0 7-16 16,0-7 3-16,0 8 13 0,11 5 8 15,-5-11-10-15,9 3 20 0,1-1 22 0,-3-3-9 16,-4-1 22-16,4 0 18 0,2 0 25 15,0 0 7-15,8-12 6 0,-7 5 13 0,0-2 8 16,-4-1 13-16,-1 0 3 0,1-2 24 0,-3 3 22 16,-2 0 27-16,0 2-35 0,-2 1 4 15,-4 1 42-15,3 1-26 0,-1 1-10 0,0-1-9 16,0 2-10-16,0 0 5 0,-1 1-10 0,0-3-5 16,0 4-5-16,-2 0-5 0,0 0 25 0,0 0-8 15,15 11-5-15,-13-6-6 0,9 8-60 16,-1-1 2-16,-1 2 0 0,0 0 32 0,-1 0-3 15,2 0 15-15,-1 0-7 0,2 0-4 16,-5 2-38-16,3-3-3 0,2 1-32 0,-5-2-47 16,0-4-18-16,-1-1-42 0,-2-1-70 15,0 0 21-15,-1-2-253 0,1-2 35 0,-1 3 37 16,0-3 18-16,2-1 20 0,-1 0 24 0,1-1 17 16,-4 0 16-16</inkml:trace>
  <inkml:trace contextRef="#ctx0" brushRef="#br0" timeOffset="23472.4991">20751 5310 1002 0,'2'-6'327'0,"0"1"-28"0,0 0-24 0,-1 1-33 15,1 2 14-15,-2-1-28 0,1-1-25 0,1 4-24 16,0-2-26-16,1 2-13 0,1 1-19 16,2 1-14-16,6 5-44 0,0 2-7 0,4-1 34 15,-5 4-9-15,2 2-47 0,-3-1-4 16,-1 1 31-16,2 0-7 0,-5-1-4 0,-2-4 5 15,-3 2-7-15,0-1-66 0,-1-10-5 16,0 8-19-16,0 3 17 0,-17 11-2 0,8-12 20 16,3-2-44-16,0-2 24 0,-1-1-2 0,0 1 2 15,1-5 5-15,0-1 17 0,0 0 6 16,6 0 54-16,0 0 0 0,-17-14-28 0,14 5 0 16,2-1-5-16,1 2 31 0,0-6 27 0,0-2-11 15,13-21 4-15,-6 16-8 0,0 2-3 16,4-3 6-16,3 0-20 0,1 0 4 0,1 2-5 15,0 2 2-15,0 0-14 0,-3 2-1 0,0 0 3 16,0 3-31-16,-2 2-10 0,-6 3-1 0,2 2-103 16,-1 0-31-16,-3 0-55 0,2 1 19 15,0 1-309-15,-3 0-4 0,2-1 50 16,0 2 47-16,-1 0 19 0,3 1 14 0,11 0 23 16,3-2 7-16,3 2 12 0,-11 2 3 0</inkml:trace>
  <inkml:trace contextRef="#ctx0" brushRef="#br0" timeOffset="24223.8075">21805 5036 367 0,'1'-4'214'0,"1"1"-33"15,-1 2-4-15,1-4 14 0,0 4-40 16,2-2-6-16,1 0-11 0,0 1 3 0,1-1-25 16,-1 1-2-16,7-7-2 0,3 0-2 15,0 2-16-15,0-1-2 0,-1 2 11 0,2-7-25 16,0 4-14-16,3-5 18 0,-3 0 7 15,-2-2-21-15,5-2-5 0,-2 2-7 0,-1-3 5 16,1 0-16-16,-1-2 1 0,-3-1 14 16,4 2-14-16,-4-2 12 0,1-1 0 0,-1 2 20 15,-4 0 2-15,-1 2-26 0,-2 1 5 0,-3 0 19 16,-1 4-4-16,-2 2-12 0,0 12-9 0,0-9-24 16,0 1 20-16,0 0-22 0,0 2 20 15,-12-7-6-15,8 9-18 0,0-1-3 0,2-1 43 16,-1 4-7-16,-1 0-6 0,-1 3-3 0,0 1-38 15,-8 6 18-15,-1 3-2 0,-1 4-4 16,3 3-30-16,0 2 2 0,0 3 0 0,2-2 22 16,2 6-2-16,-1 0 51 0,4 1-12 0,1-1-20 15,3 5-3-15,0 1-5 0,1-17 12 16,0 10 6-16,0 4-14 0,0 2 7 0,11 37-24 16,-3-33 22-16,-2 2-12 0,2-2-2 0,-2-2-1 15,2 0-12-15,-1 1 8 0,0-2-6 0,0-1 6 16,-3-1-6-16,1-2-4 0,0 2 4 15,-2-5-5-15,-3 3-3 0,2-4 1 16,-2-1-48-16,0-15-48 0,0 7 10 0,-17 16-25 16,4-18 6-16,3-2 0 0,-1 0-25 0,-1-2 14 15,-2-6 13-15,3 0 20 0,3-4-1 16,1 0 1-16,2 1 21 0,5-1 28 0,0 0 1 16,0 0-9-16,-12-13 24 0,12 8 6 0,0-4 25 15,2-7-10-15,-2 4 16 0,11-20 0 0,-5 10 15 16,5 0 21-16,-2 0-15 0,5 0-1 0,-4 1-17 15,2-2 8-15,2 4 8 0,0 0-28 16,-1-1 24-16,1 1-31 0,2 0 13 16,0 0-11-16,1 0-15 0,-3-1-25 0,0 0-40 15,-2 3-36-15,0 0-58 0,-1 0 16 0,1 2-248 16,-2-1 11-16,3 2 18 0,-2 0 24 16,1-1 25-16,1 1 29 0,0 3-16 0</inkml:trace>
  <inkml:trace contextRef="#ctx0" brushRef="#br0" timeOffset="24655.0834">22466 4920 541 0,'6'-6'442'0,"-3"3"-74"0,-1 2-66 0,0-2-49 15,1 2-21-15,-1-1 4 0,-2-1-45 16,1 1-14-16,0 3-15 0,1 2-48 0,-2-1-7 16,-1 3-12-16,-1 1-10 0,0 14-10 15,2-11 30-15,-9 20-37 0,4-8 15 0,-1 0-25 16,2 1-2-16,1-1-10 0,0-1-15 0,3-1-6 15,0-10-39-15,0 4-24 0,0-1-14 0,0-1-17 16,0-1-3-16,0-2 24 0,0-2-8 0,0-6 6 16,9 14-8-16,-5-13 18 0,3-1 14 15,-2 0-7-15,10-5 2 0,0-3 23 16,0-2-9-16,1-5 33 0,0 0-11 0,-1-4 41 16,1 2 11-16,1 0 36 0,-3 2-14 15,-4-1 15-15,3 0-9 0,-1 3 17 0,-4 1 6 0,-1 4 3 16,-2 2-21-16,-1 1-37 0,0 1-3 15,0 1 5-15,-1 2 7 0,-3 1 5 0,0 0-16 16,0 0-20-16,6 0 6 0,10 21 3 16,-6-8 5-16,-2 5-11 0,-1 1 2 0,-1 0-24 15,1 2-14-15,-3 0 36 0,1-1-23 16,-1 2 3-16,-1 0 6 0,0 0 2 0,-1 0 4 16,-2-11-29-16,0 3-27 0,0 4 4 0,0 0-74 15,0 1-28-15,0-3-45 0,0-2-55 0,0-5 20 16,-11 10-278-16,8-14 41 0,0 1 11 0,2-2 32 15,1-2 25-15,-1-1 42 0,1-1 45 16,0 0-9-16,1-1 13 0</inkml:trace>
  <inkml:trace contextRef="#ctx0" brushRef="#br0" timeOffset="25061.1951">23032 5042 855 0,'3'1'328'0,"0"1"-36"16,-1 1-29-16,-2 1-51 0,1 0-8 0,0 3-28 16,0-1-16-16,1 14-30 0,-1-5-9 0,-1 4-12 15,2 0-8-15,-1 0-24 0,1-1 1 16,-2 1-17-16,0-10 6 0,0 1-30 0,0 1 2 16,0-1 2-16,0-1 6 0,0-3-12 0,0 1-12 15,0-7 24-15,0 6-14 0,0-6-2 16,0 0-20-16,0 6 29 0,0-6-5 0,-4 6-2 15,5-10-2-15,0 0-4 0,0-1-4 16,10-9 34-16,0-1-31 0,4-1 36 0,0 0-6 16,4 3-6-16,-3 1-12 0,0 2-17 0,-1 1-3 15,-2 2-1-15,-1 2 7 0,-1 3-2 0,0 2 23 16,-11 0-15-16,8 0-2 0,15 10-2 0,-11-1-9 16,2 2-2-16,-3 2 12 0,0 0-2 15,-1-1-3-15,-3 2 22 0,-1-1-25 0,3 2-1 16,-3 2-37-16,-4-5 2 0,3 1 1 15,-2 0-8-15,-1-3-55 0,1-1-27 0,-3-1-59 16,1-1-58-16,-1-4 20 0,0-3-263 0,0 0 19 16,0 0 53-16,0 7 8 0,0-7 24 0,0 0 1 15,0 0 20-15,9 9 6 0</inkml:trace>
  <inkml:trace contextRef="#ctx0" brushRef="#br0" timeOffset="25489.901">23995 4761 371 0,'2'-8'435'16,"-2"0"-111"-16,1 1-29 0,0 3-26 0,0-1-31 16,-1 2-41-16,0 0-24 0,0 2-20 0,-3 1-6 15,-1 0-17-15,1 1-17 0,-12 7-8 0,1-1-19 16,0 6-4-16,-2-3-27 0,0 4 8 15,-2 0 1-15,3 0-13 0,2 0-5 16,-1 3-12-16,5 2-5 0,3-3 4 0,1 0-15 16,3 3-6-16,2-6 10 0,0-2 13 0,11 15-27 15,1-8 22-15,1-1-10 0,5 0-7 16,1-3 16-16,3-2-17 0,0 1 3 0,5-2-1 16,-5-2-13-16,2-1 9 0,-3 3-8 0,1-5 12 15,-3 0 4-15,3 1-20 0,-7-3-12 0,-3-1 24 16,0 0 33-16,-3-2-18 0,-1 0-12 0,-1 0 16 15,-2 0 23-15,1 1-49 0,-2-1 33 16,1 0-28-16,-1 0 38 0,-1 0-45 0,0-1 14 16,0 0-20-16,-1 0 34 0,0 1-58 15,0-1-8-15,-1 1-29 0,-2-2-58 0,-1 0-61 16,-1 0 17-16,-1-1-265 0,-2 0-14 0,-9-3 30 16,-1 1-8-16,0-1 26 0,-2-1 111 15,-1 5-1-15,-2-4-19 0</inkml:trace>
  <inkml:trace contextRef="#ctx0" brushRef="#br0" timeOffset="31234.4159">13325 7572 334 0,'0'-13'215'0,"13"13"-24"0,-13 0-10 15,0 0-5-15,0 0 1 0,0 0-25 0,0-12-6 16,0 12 23-16,27-19-14 0,-25 15-15 16,0 2-10-16,-2-3 19 0,2 4-27 15,0-2-9-15,-2 1 6 0,2 1-3 0,1-2-38 0,-3 1-2 16,2 1-13-16,-2 0-9 0,0-2 3 16,0 2-5-16,5 1-10 0,-5 0-14 0,0 2 14 15,0 1-10-15,0 0-5 0,0 3 10 0,0 1-23 16,-2 11 12-16,2-7 12 0,0 3-4 15,-8 24-21-15,0-13 12 0,5 1 11 0,-5 1-13 16,4 4 11-16,-4-5-7 0,2 1 12 16,-1 1-1-16,3 0-25 0,-1 0 38 0,-2 0-31 15,0 1 15-15,-1-1-31 0,1 1 7 0,2 0 27 16,-2-1-21-16,1 0-18 0,1 0 35 16,-1-2-43-16,-2 2 1 0,2-2 15 0,-1-1 4 15,1 0-22-15,-1-3 31 0,5-1-18 0,-6 0 7 16,2-4-8-16,0-1-14 0,5-2 14 15,-5 0 26-15,0 0-22 0,2-3 11 0,0-5-21 16,2 2-12-16,-1-2 1 0,1-1-6 16,0-2-40-16,0 0 7 0,2-1-14 0,-2-1-41 15,2-1-30-15,0-1 12 0,4-4-154 16,-2 1-120-16,3-12 12 0,3 3 26 0,0-6 24 16,-1 0 18-16,1-4 23 0,-1-1-32 15,0-1 45-15</inkml:trace>
  <inkml:trace contextRef="#ctx0" brushRef="#br0" timeOffset="31617.4604">13423 7593 382 0,'0'-5'291'0,"0"2"-49"16,0 0-38-16,0-1-22 0,0 0-19 15,0 2-14-15,2-1-7 0,-2 0-39 16,4 0-2-16,-3-1-12 0,5 2-13 0,8-2 5 16,3-2-10-16,2 0 15 0,-4-1-9 0,6 3-5 15,-3-2 13-15,-3-1-20 0,6 3 12 16,-2-2-34-16,0 2 15 0,-1-2-21 0,0 3 15 15,2-1-13-15,-7 0 16 0,5-1-15 0,-9 0 4 16,3 4-27-16,-3 0 4 0,-1-1 2 16,-1 1 6-16,0-2-14 0,0 2 12 0,-3 0 14 15,3 1-42-15,-3 0-9 0,1 0-15 0,0 0-20 16,-3 0-57-16,2 0-4 0,-4 0-29 16,0 0 12-16,3 6-197 0,-5-3-57 0,-1 0 12 15,-3 0 20-15,-6 10 21 0,-1 0 15 16,-1-1 11-16</inkml:trace>
  <inkml:trace contextRef="#ctx0" brushRef="#br0" timeOffset="31872.7852">13375 7878 409 0,'-2'2'290'0,"0"0"-46"0,0 0-28 16,0 0-14-16,4 0-18 0,0-1-10 15,2 1-14-15,1-1-32 0,4 1 16 0,9 1-22 16,2-3-1-16,-1 2-35 0,3-2-3 0,0 0-6 16,-11 0-6-16,5 0 10 0,3 0-25 15,0 0 0-15,0 0-17 0,-2 0 2 0,-1 0-16 16,-3 0 8-16,-3 0-15 0,-1 0-38 0,-1 0-23 16,-8 0-26-16,7 0-47 0,-7 0 13 15,9 0-188-15,-9 0-85 0,0 0 8 0,7 0 26 16,-7 0 45-16,0 0-34 0,7 0 43 0</inkml:trace>
  <inkml:trace contextRef="#ctx0" brushRef="#br0" timeOffset="32284.9309">13800 7988 394 0,'6'-2'348'16,"-1"1"-47"-16,3-2-48 0,-2 2-10 0,1 1-20 15,-1 1-36-15,4-1-2 0,3 0-51 0,3 0-10 16,18 10-15-16,-13-3-8 0,-5 0 9 16,0 4-42-16,-2 3 14 0,1-1-7 0,-1-1-4 15,-7 4-11-15,1 0-22 0,-4 0 2 16,-3 2-5-16,2-4 15 0,-3-4-19 0,0 4-8 16,-12 23 21-16,7-21-31 0,-5 1 19 15,-2-1-20-15,3 0 3 0,-2-2 27 0,-3 1-25 16,5-2 5-16,-1-2-10 0,-2 0-23 0,5-2 29 15,3-3 0-15,0 0-2 0,1-2-11 0,-2 2 0 16,3-1 14-16,2-5 29 0,0 0-34 16,0 0 40-16,0 6-39 0,0-6 6 0,14 11 17 15,-7-9 31-15,-1-1-49 0,0 0 25 0,4-1-17 16,8 0-3-16,-9 0 13 0,9 0-37 0,0 0 38 16,1 0-15-16,0 0-19 0,21-11-6 15,-21 8-44-15,-4-3-35 0,1 1-23 0,-3-3-28 16,5 3 14-16,-9-5-254 0,5-3-96 0,1 3 59 15,-1-2 52-15,-3-2 1 0,5-2 24 16,-2 1 11-16,4-3 0 0,1 1 40 0</inkml:trace>
  <inkml:trace contextRef="#ctx0" brushRef="#br0" timeOffset="32535.7874">14923 7894 529 0,'7'-5'371'0,"0"2"-67"15,0-1-45-15,-1 1-36 0,2 1-15 0,9-3-32 16,-5 2-17-16,3-3-28 0,-2 4 12 0,-1 1-33 16,6-1-16-16,-2-1-14 0,-1 2-10 15,-5 1-48-15,3 0-40 0,-4 0-18 0,1 0-14 16,-10 0-40-16,11 0 10 0,1 0-128 15,-2 0-109-15,-2 0-60 0,0 9 18 0,-6-4 47 16,-5-1 4-16,0-1 26 0</inkml:trace>
  <inkml:trace contextRef="#ctx0" brushRef="#br0" timeOffset="32720.3387">15029 8036 526 0,'2'2'292'0,"0"1"-10"16,2-1-45-16,0-1-2 0,2-1 1 15,1 2-51-15,1-2-14 0,-1 0-11 0,15 0-31 16,-11 0 10-16,5 0-37 0,5 0 9 0,20-10-9 16,-16 9-43-16,-6-2-17 0,3 0-52 15,-1 0-42-15,0-2-38 0,0 0 7 0,0-1-289 16,0 1-7-16,5-1 43 0,0-1 4 0,-1-2 55 16,11 2-20-16,3-3-5 0</inkml:trace>
  <inkml:trace contextRef="#ctx0" brushRef="#br0" timeOffset="33587.6994">17134 7276 229 0,'3'-8'373'0,"0"1"-58"0,-3 2-39 15,1 0-27-15,-1 0-27 0,0 0-26 16,-1 0-25-16,-2 1-16 0,1 1-10 0,-2 0-15 0,-1 1 1 15,-2 2-20-15,0 0-33 0,-1 0 4 16,-2 0-9-16,-4 0-15 0,-19 12-11 0,18-5 4 16,-6 6-11-16,5-1 2 0,4 0-14 15,-4 0 3-15,7 2 2 0,-3 1-5 0,5 3 8 16,-1 0 4-16,6 1-13 0,-1 4-5 16,3-13 11-16,0 6 15 0,0 6-5 0,0 0-5 15,17 26-16-15,-12-20 6 0,4-2-3 0,-3 2-3 16,0-2 1-16,-3 1-9 0,1-2-8 15,-4 1 13-15,2-4-17 0,-2-9 11 0,0 4 19 16,-13 24-19-16,8-18-24 0,-3 1 10 0,0-4 3 16,-6-1 4-16,1 5-16 0,0-6 8 15,-4 0-4-15,2-2 10 0,2 0 10 16,-4-4-6-16,-1 1 13 0,5-3 1 0,-1 0-45 16,6-3 25-16,2-1 5 0,2-2-3 0,0-2-3 15,1 1 29-15,1 0-3 0,0 0-23 0,2-3 22 16,0 0-3-16,0 0-1 0,0 0-5 0,15 7 7 15,-11-4-3-15,2 0-2 0,8 5 1 16,0 0-1-16,-3-3-3 0,3 7 6 0,-3 1-26 16,2 3-1-16,-4 1 1 0,-1 5 16 15,-1 0 23-15,-3 2-5 0,-3 6-1 0,3 1-15 16,-4-18-2-16,-14 32 0 0,10-14-10 0,-6 3 3 16,-3-1-1-16,-1 0-1 0,-1-2-1 15,0 3 2-15,0-2-2 0,0-1 1 0,2 0-2 16,1-4 21-16,2 2-3 0,4 0-20 0,-1-4 0 15,0 2 0-15,4-1-3 0,3-14 6 16,15 19-38-16,-5-10-5 0,3-4 24 0,2-1 9 16,4-1 12-16,1-7-37 0,4 4 19 15,1-2-14-15,0 1 18 0,-1 0-20 0,1-5 17 16,-1 2 13-16,-4-3-33 0,-2-1 21 0,-5 0 28 16,-4 0-18-16,1-3-6 0,-1 2-8 0,-4-2 4 15,0 0 8-15,0 1 7 0,-2-2-19 0,-1 1 29 16,0 0-16-16,0 0 12 0,0-1 16 15,-1 1-37-15,2 0 17 0,-3-1-19 0,0 0-27 16,0-3-33-16,-2 1-41 0,1-1-21 0,-1 0-67 16,0-1 19-16,-1 0-162 0,0-1-85 15,-3-7 45-15,1 2 25 0,-4-9 24 0,8 5 26 16,-1-6 12-16,-1 1 38 0</inkml:trace>
  <inkml:trace contextRef="#ctx0" brushRef="#br0" timeOffset="34915.9988">25749 6966 544 0,'14'-14'261'0,"6"-11"-31"0,-12 14-54 0,4 1-3 16,1 1-14-16,1 2 7 0,1 3-43 16,2 0-4-16,0 1-14 0,1 3-3 0,-9 0-2 15,5 0-33-15,17 12-5 0,-15-3-4 16,0 4 3-16,-1 1 1 0,-1 1-14 0,-3 6 4 16,-2 0-13-16,0 4 9 0,-2-3-19 0,-7 6-7 15,2-1 12-15,-2-11-11 0,0 6 16 16,-18 26-23-16,9-20 1 0,1-2 11 0,-2 1-4 15,-1 0-2-15,2 0 3 0,-3-2-18 0,1 1 10 16,0 1-23-16,2-5 15 0,0 3 14 16,0 0-4-16,0 0 1 0,3 0-12 0,5 0-12 15,1-13 6-15,0 5 19 0,14 22-23 16,-7-21-2-16,6 0 16 0,3-4-24 0,5 0 35 16,-2-3-25-16,-2 0 11 0,4-3 8 0,0-1-3 15,1-4 21-15,-4 1-9 0,2-4-3 16,-7 2 11-16,-13-2-20 0,12 0 42 0,-3 0-8 15,0 0 12-15,7-11-9 0,-10 8 19 16,-1 1-15-16,-1 1-28 0,2-1 27 0,-2-1-2 16,-2 1-14-16,0 2 6 0,-2-4-6 0,0 4-3 15,0 0 5-15,0 0-45 0,-2 2 14 16,-2 0 30-16,-8 9-32 0,5-5-2 0,-4 7 0 16,0 2 24-16,2 3-15 0,0-4 4 15,-1 8-2-15,2 0-2 0,3 3-25 0,-1-1 29 16,2 0-15-16,1 3-6 0,-2 2 23 0,5-4 6 15,-2 7 0-15,2-3-2 0,0 3-3 16,0-15-2-16,0 7-3 0,0 5-32 0,0 0 31 16,0 3-1-16,0 1-2 0,0-1-2 0,0 3-20 15,0 0-8-15,0 1 26 0,0 1-24 0,-5 30 1 16,-3-32 3-16,-1-4 25 0,-3-3-29 0,-1 2 16 16,-3-3-2-16,1 3 2 0,-2-5-7 15,0-1 11-15,-1-2-2 0,-3-3 27 0,2 1-11 16,-4-3-3-16,2-2-11 0,0-1-3 15,0 1 0-15,-2-1 0 0,6-4 8 0,3 0 0 16,1-2 28-16,4-1-4 0,1-2-32 0,4-2 0 16,0-2 47-16,-1 3-30 0,3-3 16 0,-2 0 28 15,4 3-19-15,-2-3 21 0,0 0-9 0,-2 1-3 16,2-1-10-16,1 0 2 0,0 0-15 16,1 0 15-16,-2-1-35 0,0 0-2 0,2 3-7 15,0-3-8-15,0 0-37 0,0 0 6 16,0 0-99-16,0 0-75 0,0 0-65 0,0 0 27 15,0 0-271-15,-13-15 43 0,6 2 53 16,-4-4 36-16,2 7 48 0,-2-5-7 0,-3 2 30 16,-2 0 55-16,-4 1 12 0</inkml:trace>
  <inkml:trace contextRef="#ctx0" brushRef="#br0" timeOffset="35932.1086">13430 10311 712 0,'-14'0'225'0,"14"0"-25"16,0 0-10-16,0 0 10 0,-16 0-28 0,-1-24-26 16,14 22-17-16,1 1-6 0,1 0-25 0,-1 0 3 15,0-1-13-15,-2 1-8 0,4 2-15 16,-2 0 13-16,0 2-8 0,1 2 3 0,-1 0 2 16,2 2 2-16,-6 10 3 0,0 2-15 15,4 1-19-15,-2 2 25 0,-2 2-10 0,1 1-3 16,-1 1-2-16,3-1 8 0,-4 3-25 0,2 2 23 15,-1-2-19-15,2 2 8 0,2 1-19 0,-3-1 16 16,-4 2-38-16,4 1 19 0,-1-1-13 16,-1-2 12-16,1 1 28 0,0-1-30 0,2-2-16 15,-3-1 5-15,1 0 10 0,-1 0-9 16,0-4-6-16,0-2-28 0,3 0 7 0,-3-5 14 16,5-3-16-16,-4-1 22 0,3 0-15 15,0-4 13-15,-1 0-7 0,2-6-6 0,2 3 28 16,-2-2-5-16,-1 0-20 0,3-2 19 0,-4 1-49 15,4-2-39-15,0 0-31 0,0 0-26 16,-2-12-48-16,2 5 16 0,2-15-178 0,-2 9-83 16,9-24 28-16,-7 9 29 0,4-3 36 0,-2-1-6 15,-2 1 6-15,2 3 5 0</inkml:trace>
  <inkml:trace contextRef="#ctx0" brushRef="#br0" timeOffset="36315.5606">13371 10274 331 0,'2'-3'314'0,"-2"-1"-16"15,2 0-59-15,-2 0-1 0,3 2 0 0,-1-1-31 16,-2-1-6-16,3 1-10 0,-1-1-38 15,2 1-15-15,7-6-16 0,5 0-11 16,-3 2-5-16,8-3-33 0,-1 1 4 0,4 0-8 0,-1-2-5 16,2 4-8-16,2 1 7 0,-1-1-17 15,2 0 12-15,-8-2-39 0,7 3 20 0,-4-2 0 16,-1 6-3-16,0-4-12 0,-1 1 6 0,-6 2 1 16,-1 0-31-16,1 0 1 0,-6 0 38 15,-1 3-6-15,-2-1-14 0,0-2-5 0,-3 3 5 16,1-1-23-16,-2 1-17 0,-2 0 2 15,0 0-21-15,0 0-8 0,6 5-45 0,-8-2-36 16,-2 1-24-16,-5 8 14 0,-4 0-216 0,-3 2-61 16,3 0 29-16,-3-2 22 0,1 3 8 15,-1 2 71-15,-2-3-11 0</inkml:trace>
  <inkml:trace contextRef="#ctx0" brushRef="#br0" timeOffset="36618.0985">13407 10636 544 0,'-2'3'274'0,"-1"0"-44"15,1 0-38-15,0-1-17 0,0 0 0 16,0 0-2-16,2 1-31 0,0 0 12 16,0 0-29-16,2 0 6 0,4 0-16 0,-1 0-16 15,2 0 10-15,11 4-40 0,2-4 4 0,-2 2 29 16,2-5-37-16,3 1-5 0,-12-1-9 15,7 0 29-15,0 0-52 0,2 0 2 0,1 0 14 16,-4 0-17-16,-1 0 2 0,-5 0 13 0,0 0-14 16,-1 0 14-16,-4 0-31 0,-6 0 11 15,9 0-40-15,-3 0 3 0,6-10-44 16,-9 8-41-16,-1 2-33 0,2 0 14 0,-2-2-154 16,2 0-140-16,-1 0 31 0,4-1 53 0,8-7-11 15,2 2 19-15,0 0 11 0,6-5 26 16</inkml:trace>
  <inkml:trace contextRef="#ctx0" brushRef="#br0" timeOffset="36848.8543">14568 10464 494 0,'5'-1'270'0,"1"0"-8"15,2 1-30-15,-1-1-44 0,-1-1-19 0,3 2-24 16,2 0-23-16,3 0 11 0,4 0-30 0,18-5 6 16,-16 4-14-16,-1-1-20 0,2 2-15 15,-1-2-6-15,-2-2-52 0,-1-1-14 0,-3 4-41 16,-3 0-40-16,-1 1 8 0,-1-1-225 16,-9 1-45-16,0 0 4 0,0 0 31 0,0 0 26 15,14 12 7-15</inkml:trace>
  <inkml:trace contextRef="#ctx0" brushRef="#br0" timeOffset="37035.8388">14708 10649 214 0,'-3'2'292'0,"3"1"-67"0,0 0 3 0,0 1-21 16,3-2 1-16,-3 1-30 0,4 0-21 0,-2-1-18 15,1 1-18-15,1-2-11 0,1 2-16 16,1-3-8-16,1 3-24 0,9 3-16 0,0-6-49 15,-7 0-52-15,6 0 5 0,4 0-179 0,24-11-131 16,-17 6 6-16,5 1 40 0,-4-4 27 16,8 0 26-16</inkml:trace>
  <inkml:trace contextRef="#ctx0" brushRef="#br0" timeOffset="37963.4607">17029 9981 290 0,'0'-5'319'0,"0"3"-59"0,-2-3-29 0,0 4-23 16,-1-2-34-16,-3 1-15 0,0 2-16 15,-1 2-6-15,1 0-10 0,-11 5-16 16,0 1 11-16,0 2-28 0,4-1 0 0,-3 3-7 15,6 1-2-15,-1 0-15 0,2-1 10 0,3 3-2 16,2 1 7-16,-2 2-27 0,4-5 0 16,2-2 15-16,0 3-9 0,0 4-21 0,0 1 14 15,17 23-6-15,-7-21-18 0,-5-2-2 0,6 3-14 16,-5-1 40-16,1-1-38 0,-3-3-7 16,2 3 1-16,-3 1 25 0,-2 0-39 0,-1-2 15 15,0-11 13-15,0 6-10 0,-10 18-10 0,0-14-14 16,-1-1 8-16,-2 0 7 0,-3-1-12 0,-3 0 17 15,4 0-4-15,-6-1-1 0,1-2 3 16,-3 0-19-16,2 0 5 0,-2-1 13 0,3-1-6 16,1 0 19-16,8-3-23 0,-3-2-7 15,5-2 4-15,4 0 42 0,-1-2-10 0,4 0-29 16,2-2 27-16,-1-2 31 0,2 0-50 0,2 1-10 16,3-1 30-16,-2 1 1 0,1-1 6 15,1 1 8-15,0 0-18 0,0 1-24 0,-1 0 32 16,1 1-12-16,-6-1 3 0,21 9-6 15,-4 0-6-15,-7 1 6 0,2 3-8 0,-4 1 10 16,3 1-2-16,-4 4-2 0,4-1-5 0,-1 5-30 16,-2 0 2-16,-3 4 1 0,-4-2 3 15,2 1 36-15,0 0-30 0,-3-13 30 0,0 8-11 16,0 3-4-16,0 4 11 0,-10 24-37 0,4-22 29 16,-1-4 10-16,-1 1-43 0,0-1 40 15,1 2-12-15,1 1 7 0,-4-3-26 0,4-1 25 16,2-1-4-16,-1-4-39 0,4 0 18 0,1-2 17 15,0-9-8-15,0 3-7 0,0 1 6 16,15 15-24-16,-5-17 15 0,1-2-7 0,0 1 17 16,-1-3-15-16,4-1-27 0,5-4 36 0,-3 2-24 15,3 0 16-15,-6-1 13 0,3 0 1 16,-3 0-12-16,6-1 16 0,-3 0-6 0,-4 1 4 16,0-2 6-16,-2 1-26 0,0-1 9 15,-2 1 17-15,-3 0 3 0,0-2 15 0,2 1-28 16,-1 0 12-16,-1 0-16 0,-1-1-13 0,1 1 28 15,-1-1 0-15,-1 2-32 0,0-2 7 16,1 0 11-16,-1 1 3 0,1-1-29 0,-1 0-16 16,-3 0-31-16,0 0-76 0,0 0-30 0,0 0 17 15,0 0-276-15,9-12 28 0,-7 9 49 16,-2-2 18-16,1 0 23 0,-1-1 2 0,-1 0 3 16,3-1 29-16</inkml:trace>
  <inkml:trace contextRef="#ctx0" brushRef="#br0" timeOffset="39330.4916">26142 9518 448 0,'0'-14'254'0,"0"14"-22"0,9-33-39 0,-2 25-13 15,6 1-4-15,-4 2-29 0,0 1-3 0,-1 0-11 16,0 4-19-16,9-4-19 0,0 3-8 15,-6 0-6-15,-11 1 16 0,9 0-9 0,15 10-20 16,-10-4 11-16,1 2-16 0,-1 1-13 16,-3 1 18-16,1 3-24 0,-3 1-4 0,0 3-14 15,-3-1 23-15,2 4-13 0,-4 0 7 0,0 1 12 16,-4-8-11-16,0 5-5 0,0 5-6 16,0 3 21-16,0 0-37 0,-16 30-7 0,12-26 2 15,-3-4 18-15,1 2-4 0,-1-3-12 0,2 4-5 16,-2 0-17-16,1-3 5 0,1-1 8 15,1 0 14-15,4-3-28 0,0-1 22 0,0-10-2 16,0 4 16-16,0 2-38 0,11 16 9 16,-7-20 17-16,5 0 2 0,-1-1 4 0,0-4-17 15,-1-4 2-15,-1 0 24 0,0-2-32 0,0-2-2 16,-6 0 7-16,0 0 19 0,7 0-22 16,16-13 33-16,-11 4 11 0,-3 4-12 0,-3 1 5 15,0 1 8-15,-2-1-27 0,1 1 2 0,-3 1 50 16,0 1-27-16,0-2 12 0,0 2-10 0,-1 0-9 15,2 0-5-15,-1 1-25 0,-2 0 21 16,0 0 12-16,0 0-5 0,0 0-42 0,4 15 29 16,-2 2-6-16,-2 2-30 0,2 0 15 0,1 6 1 15,1 3 0-15,-4-14 10 0,0 8 15 16,0 4-43-16,0 2 24 0,0 2-11 0,0 1 15 16,0 1-28-16,6 0 33 0,-6-1-4 15,0 0-1-15,0 0-2 0,0-2 3 0,0 0 9 16,0-2-17-16,0-2 0 0,-4 22-1 15,0-26-12-15,-1-4 17 0,1 0 7 0,-2-2-18 16,-2-5 12-16,1 3-1 0,1-6 31 16,0-2 3-16,0-1-27 0,2-1 22 0,-1-2 5 15,-1 0 13-15,2-1-4 0,-1 0-26 0,5 0 11 16,0 0 23-16,0 0-2 0,-7 0-13 0,7 0-10 16,-7 0 23-16,7 0-17 0,-11-9-10 15,7 7-3-15,2 1 17 0,0 1-15 0,-2-2-8 16,2 1 1-16,0-1-12 0,0 0-20 0,0 0-38 15,0 1 11-15,-1-2-13 0,3 2 6 16,-2 1-142-16,0-1-43 0,2-2 25 0,0 1-289 16,-2 1 20-16,2 1 37 0,0-1 14 0,0 1 12 15,0 0 47-15,0 0 38 0,0 0-8 16,-9 15 43-16,4 6 5 0</inkml:trace>
  <inkml:trace contextRef="#ctx0" brushRef="#br0" timeOffset="39781.6963">26243 11370 210 0,'0'-1'317'15,"0"0"-55"-15,2-2-38 0,0 0 3 16,3-2-45-16,0 3-11 0,10-3 6 0,1-2-51 16,2-1 6-16,0 3 5 0,-2-3-26 0,6 2-24 15,-1-1-5-15,-1-1-21 0,4 1 4 16,-1 0 17-16,2 2-32 0,-1-1 7 0,1 5-7 16,-3-6 3-16,1 3-17 0,-1-2-11 0,-1 2 10 15,-1 1-23-15,-2 2 3 0,0-2-31 0,-3 2-24 16,-1-1-8-16,-7 1-64 0,1 0 10 15,-2-1-127-15,-4 1-176 0,2 1 26 16,-2 0-19-16,-2 0 42 0,0 0 8 0,-2 6 24 16</inkml:trace>
  <inkml:trace contextRef="#ctx0" brushRef="#br0" timeOffset="39997.7609">26429 11468 409 0,'3'-1'298'0,"-3"-2"-54"0,4 1-23 0,1-2-36 16,0 1-14-16,8-2-9 0,1-2-31 0,3 0-18 16,-1-3-1-16,2 2-45 0,2-3-31 0,1 0-47 15,1 2 2-15,-2-6-218 0,3 1-126 0,1-1 10 16,3-3 19-16,6-4 7 0</inkml:trace>
  <inkml:trace contextRef="#ctx0" brushRef="#br0" timeOffset="49730.666">13562 5988 452 0,'0'0'155'0,"0"0"-44"0,0 0 9 0,0 0-1 15,31 21-20-15,-23-20-19 0,-2-2 24 16,1 1-34-16,-7 0 18 0,16 0-22 0,-1 0-23 16,1 0 3-16,-2 0-10 0,-2 0 5 0,0 0 6 15,-3 0 10-15,0 0-40 0,1 0 27 16,-2 0-1-16,-1 0-17 0,1 0 18 0,0 0-27 15,1 0 25-15,-1 0-10 0,0 0-8 16,-2 0 0-16,1 0-3 0,-1 0 4 0,-6 0-3 16,9 0-6-16,-1 0 12 0,-2 0 4 0,-6 0-9 15,7 0-3-15,-7 0 13 0,8 0 4 16,-8 0-16-16,8 0-5 0,-8 0 17 0,6 0-14 16,-6 0 18-16,0 0-8 0,0 0-1 15,11-2-24-15,-13 4 22 0,-2-2-16 0,2 0 5 16,-3 1 3-16,1-1-5 0,0 1-12 0,-2-1 22 15,0 0-23-15,-1 2 22 0,0-1-17 16,7-1-8-16,-16 3-4 0,-1 0 24 0,3-2-10 16,-4 3 3-16,4-1 5 0,4-3-14 15,-2 0 12-15,-1 0 8 0,2 0-25 0,-1 0 23 16,3 0 20-16,-2 0-3 0,2 0-14 0,9 0-12 16,-9 0 9-16,3 0 4 0,6 0-18 15,-10 0 18-15,5 0 6 0,5 0-2 0,-8 0-17 16,8 0-16-16,0 0 14 0,-7 0-11 0,7 0 2 15,0 0-5-15,0 0 15 0,0 0 10 0,-12 7-22 16,15-7 1-16,0 0 25 0,1 1-28 16,2-1 14-16,-1 0 4 0,3 0-13 0,13 0 15 15,-16 0-26-15,11 0 20 0,1 0-8 0,4 0 2 16,-1 0-9-16,2 0 9 0,21-11-5 16,-21 8 14-16,-12 3-27 0,5 0 14 0,3 0-5 15,-3 0-1-15,-1 0 23 0,-3 0-21 16,-2 0-1-16,-1 0-1 0,0 0 0 0,-8 0 2 15,9 0 25-15,-9 0-28 0,9 0 13 0,-9 0-6 16,7 0-4-16,-7 0 7 0,0 0-6 16,5 0-7-16,-5 0 34 0,0 0-25 15,8-9-2-15,-10 9-13 0,0 0 21 0,-2 0 12 16,1 0-19-16,-3 1-7 0,0 0 10 0,0 0-5 16,-1 0 7-16,-1-1 16 0,1 0-20 15,7 0-8-15,-25 5 6 0,11-3 7 0,4-1-3 16,1 1 0-16,1-1 5 0,2-1-1 15,3 1-10-15,-1-1 11 0,2 1-6 0,-2 1 3 16,2-2-2-16,1 2 3 0,-1-2-12 0,2 1-7 16,2 0 28-16,-1-1-24 0,3 0 8 0,-2 0 18 15,4 2-5-15,-1-2-5 0,3 0-9 16,-2 0-6-16,0 1 16 0,1-1-18 0,-7 0-2 16,8 0 5-16,0 0-4 0,-1 0 16 15,-1 0-16-15,1 0 6 0,-7 0 4 0,10 0 7 16,-4 0-4-16,-6 0-1 0,8 0 0 0,-8 0-13 15,7 0 20-15,-7 0-11 0,8 0-1 16,-8 0-1-16,0 0 13 0,8 0-3 16,-8 0-14-16,0 0 8 0,0 0-11 0,9-4 21 0,-11 5-16 15,0-1 5-15,2 2 9 16,-3-2 16-16,1 0-12 0,0 0-9 0,0 2 10 16,-2-2-3-16,3 0 3 0,-2 1-1 0,1-1-24 15,0 0 7-15,0 1 14 0,0-1-2 16,2 0-3-16,0 1 17 0,-2-1-13 0,1 1-18 15,-1 0 25-15,0-1-20 0,2 0 10 0,0 0-16 16,0 0 16-16,0 0-3 0,-2 1-10 0,0 0 32 16,2-1-12-16,-2 0 6 0,2 0-10 15,0 0 9-15,0 1-14 0,2-1-8 0,-2 0 11 16,0 1-6-16,0-1-1 0,-2 0 1 16,2 1 14-16,0-1-12 0,0 0 19 0,0 1-12 15,0-1-12-15,0-1 17 0,0 1-16 0,2 1 20 16,-2-1-23-16,-2 0 14 0,4 0-8 0,-4 0 5 15,4-1-24-15,-2 3 36 0,-2-2-20 16,2 0-10-16,0 1 4 0,2-1-6 0,-2 0 14 16,-2 0-2-16,2 0 15 0,2 0-9 15,-2 0-11-15,0 0 0 0,0 0-41 0,0 0 3 16,0 0 3-16,0 1-33 0,0-1-26 0,0 0 8 16,0-1-146-16,2 1-143 0,-4-2 34 15,2 4 29-15,2-4 3 0,-4 3 11 0</inkml:trace>
  <inkml:trace contextRef="#ctx0" brushRef="#br0" timeOffset="55079.5938">10518 4010 282 0,'0'0'193'0,"0"0"-34"0,0 0 3 0,0 0-43 16,13 0 33-16,-13 0-53 0,0 0-5 16,0 0-15-16,0 0 22 0,0 0 4 15,0 0-17-15,25-22-20 0,-24 22 3 0,0 0-1 16,0 0-25-16,0 0 6 0,0 0 14 0,1 0-14 16,-2 0 4-16,0 0 11 0,0 0-29 15,0-1 8-15,0 1-13 0,0 1 3 0,0-1 1 16,1 0 14-16,0 0-17 0,-1 0 3 0,0 0-9 15,0 0 16-15,1 0-5 0,0 1-22 0,0-1 3 16,-1 0 9-16,1-1-8 0,-1 1 26 16,0 1-11-16,0-1-4 0,-1 0 8 0,2 0 2 15,-1 0-14-15,0 2 6 0,0-2 11 16,0 0-1-16,0-1 9 0,0 1-14 0,0-1 5 16,-2 1-10-16,1-1-14 0,0-1 4 0,-1 1-2 15,-2 0 3-15,-1-1 10 0,-6-7-20 16,-3 3-8-16,-1 1 24 0,0-2-15 15,-2 0 5-15,0-2-30 0,-5 2 25 0,-3-2-17 16,3 1 7-16,-2-2-2 0,-2 0-4 0,0 2 18 16,-1-1-5-16,1-2-8 0,2 3-1 0,-4 0 23 15,0-1-16-15,-1 1-18 0,2-2 3 16,-1 2 1-16,0-1 14 0,1 0 8 0,3 0-17 16,0 2 11-16,-3-5 8 0,1 2-12 15,3 1 0-15,2 0 19 0,2 1-11 0,1 0-15 16,2-1 24-16,0 3 15 0,2-1-27 15,6 3 4-15,-1-3-20 0,1 5 1 0,3-1 38 16,2 0-14-16,0 2-5 0,-1-1 15 0,0-1-25 16,1 1 8-16,0 2-21 0,1-1 35 15,1-1-16-15,-2 1-4 0,1-1-7 0,1 1 21 16,-1-1-23-16,1 2-2 0,0-1 28 0,0 0-13 16,0 0-6-16,-1 1-15 0,1-1 12 15,1 1-3-15,-2 0 6 0,1-1 0 0,1 1 2 16,0 0-10-16,0 0-5 0,0 0 13 0,0 0-41 15,0 0-10-15,0 0 7 0,0 0-28 16,0 0-28-16,0 0-1 0,0 0-19 16,0 0 4-16,0 0-34 0,-7 0 23 0,7 0 10 0,0 0-61 15,-9 8-64-15,7-6-88 0,2-2 27 16,0 0-96-16,1 0 26 0,0 0 82 0,1-2-47 16</inkml:trace>
  <inkml:trace contextRef="#ctx0" brushRef="#br0" timeOffset="55854.7998">9993 3523 568 0,'3'-3'202'0,"0"-1"-27"0,0 1-7 15,-1 0-27-15,0 2-5 0,-1-1-26 0,1-1-3 16,0 1-13-16,-2 1-21 0,1-1-2 0,0 2-1 16,0-3 8-16,-1 2-18 0,0 1 0 15,0 0-11-15,0 0 11 0,-1 0-13 0,-3 0-7 16,2 0-14-16,0 1-8 0,-4 2 11 0,-9 2-24 15,3 1 36-15,-5 1-26 0,0 2 3 0,-2-1 3 16,2-4 9-16,-2 4-31 0,0-1 33 16,-1 2-9-16,-1-1 2 0,2 4-9 15,-3-4 12-15,1 0-8 0,0 3-7 0,2-1 12 16,3-2-7-16,-1 3 18 0,-1-3-3 0,4-2-22 16,-1 2-3-16,3-1 11 0,1-1-10 0,-3 0-4 15,7-1 13-15,0-1-1 0,2-1 7 16,0 1 2-16,0-1-21 0,1 0 19 0,1-1-1 15,0 2-9-15,-1-2-12 0,1 1 8 16,0-2-8-16,0 2 21 0,1-2-33 0,0 1 13 16,0 0-3-16,0 0 14 0,-1-1-4 0,2 2 10 15,0-2-26-15,0 3 5 0,1-2-7 16,-2 1 22-16,2-3 7 0,0 0-14 0,0 0-4 16,0 8 7-16,0-1 8 0,14 12 2 0,-5-6-6 15,2 1 13-15,0-1-26 0,0-1-4 16,3 3 6-16,0-1 5 0,-1 0 14 0,1 0-8 15,2 2 9-15,0-3-14 0,1 3-18 16,0-3 13-16,0-1 12 0,-1 2-15 0,5 0 18 16,-3 0-26-16,-2 1 11 0,1-2 13 0,-2 1-17 15,2-3 2-15,-4 1 10 0,2-2-9 0,-4 1 10 16,3-1-15-16,-7-2-5 0,0-3 10 0,-2-1-9 16,1 0 23-16,0-1-5 0,-2-1-23 15,-1 1-4-15,-1-1 9 0,0 0 7 0,0-2-6 16,0 2 11-16,0 1 6 0,1-2 26 15,-1 0-17-15,-2 1-3 0,3 0-14 0,-2-2 19 16,1 2-21-16,0-2-12 0,-1 0 23 0,1 1-8 16,-1-1 4-16,0 1-6 0,2-1 12 15,-3 2 8-15,1-2-29 0,-1 0-25 0,0 0-9 0,0 0-49 16,1 0-65-16,-1 1 13 0,-2-1-202 16,1 2-78-16,-2-1 41 0,1 0 21 0,0 2 38 15,0 1 9-15,0-1-19 0</inkml:trace>
  <inkml:trace contextRef="#ctx0" brushRef="#br0" timeOffset="56689.8408">10505 5760 658 0,'-2'0'268'16,"0"-1"-33"-16,0 1-15 0,1 0-14 0,-1-2-19 16,2 1-9-16,-2-1 1 0,0 3-25 15,0-3-15-15,0 2-6 0,-1 0-18 0,1-2-36 16,-1 1 13-16,0-1 5 0,-1 1-7 0,-1-2-22 16,0 3 5-16,-1-2 18 0,-10-2-33 15,-3-3 6-15,2 4-15 0,-1-3 17 0,-1 1-6 16,-1-2 26-16,0 1-43 0,-3 1 20 0,-2-3-22 15,2-4 18-15,-5 5-45 0,-2 2 37 0,-1-3-6 16,-1-3-17-16,-3-1 9 0,-1 3-8 16,-1-2-5-16,-3 1 0 0,3-1-1 0,-2 1-23 15,-1 0 0-15,-1-1 46 0,1 1-6 16,1 0-3-16,1-2-4 0,-1 3 33 0,2 0-28 16,3 0-2-16,2 1-16 0,3-1 14 15,1 2 8-15,0 1 18 0,4-1-10 0,2-1-15 16,3 5 1-16,1-3 7 0,3 0-27 0,3 3 9 15,-4-1-8-15,8 1 31 0,0 0-28 16,2 2 13-16,1-2-28 0,3 3 21 0,-2-1-11 16,1-1 0-16,0 0-17 0,1 2-8 0,0-1 18 15,2 1 13-15,0 0-6 0,0 0-21 16,0 0 12-16,0 0 3 0,0 0-3 0,-8 0 3 16,8 0 0-16,0 0 12 0,0 0-39 0,0 0 3 15,0 0-26-15,0 0 4 0,-6 0 4 0,-1-9 4 16,7 9-81-16,-2 0-25 0,0 0-28 0,2 0-23 15,0 0-19-15,0-2-25 0,0 4 20 16,2-4-15-16,-1 2-64 0,1-2-111 0,1-1-33 16,0 0 54-16,1 1 17 0,0-2 41 15,2-1 15-15,8-1 25 0</inkml:trace>
  <inkml:trace contextRef="#ctx0" brushRef="#br0" timeOffset="57389.0566">9566 5216 654 0,'3'-5'233'0,"-2"3"-6"15,1-2-29-15,0 1-10 0,-1-1 14 16,0 1-18-16,1 0-4 0,0 1-5 0,-1 0-34 16,2-1-19-16,-2 0-20 0,0 2-8 15,0-1 1-15,-1 1-15 0,0-1 0 0,1 0 12 16,-1 2-38-16,1-1 11 0,0 1-19 15,-2 0 0-15,0 3-6 0,-1-1-14 0,0 1 19 16,-2 2 0-16,-8 7-4 0,-6 0 9 16,6 0-23-16,-4 0 40 0,2 0 8 0,-7 1-40 15,5-2 10-15,-1 3-25 0,-1-1 1 0,1 0 21 16,4 0-7-16,-4-1 6 0,0 1-25 0,2 0 19 16,3-3-3-16,-2 1-4 0,4 2 12 15,-5-3-20-15,4 0 18 0,-1 2-9 0,0-5-3 16,4-1 9-16,2 0-4 0,-1-2-41 15,3 1 33-15,0-3-38 0,1 2 37 0,0-1-8 16,0 0 5-16,1-1-12 0,2 0-23 0,-2 0 0 16,0 1 3-16,0-1 2 0,0 0-1 15,1 2 33-15,1-2-8 0,-1 1-2 0,1 0-3 16,0-3-12-16,0 0 22 0,0 0-2 0,0 8-2 16,14 3-1-16,-4 0-1 0,2-1 9 0,0-2 3 15,0 0-1-15,4-2-40 0,-4 3 0 16,6-4 39-16,1 0-3 0,1 2-2 0,1-2 21 15,2 0-27-15,-2 2 3 0,0 2-1 0,-1-4-2 16,0 2-1-16,-2-3 0 0,-2 0-10 16,0-1 5-16,-5 2 0 0,0-3-32 0,-2 1 2 15,-3-1 3-15,1-1 18 0,-2-1 0 0,0 0 17 16,-1 1-4-16,-2 0 3 0,1 0 17 16,1 0-1-16,-2 0-22 0,-1-1-1 0,1 1 1 15,0-1 6-15,0 0 0 0,0 0-11 0,0 0 4 16,-1 0 9-16,1 2-1 0,-1-2-5 15,1 3-22-15,0-3 10 0,-2 0 1 16,0 0 8-16,0 0 5 0,0 0 6 0,0 0 11 16,0 0-26-16,0 0-3 0,0 0 0 0,0 0 0 15,0 0 1-15,0 0-16 0,0 0 6 16,0 0 1-16,0 0-68 0,6 0-42 0,-6 0-18 16,7-3-72-16,-9 0 19 0,0 0-288 15,0 0-1-15,0-2 51 0,-3 3 9 0,-4-10 53 16,-3 1 49-16,-6 0 17 0,6-3 1 0,-1 7 25 15</inkml:trace>
  <inkml:trace contextRef="#ctx0" brushRef="#br0" timeOffset="67819.4033">25902 4673 574 0,'0'0'266'0,"0"0"-56"0,-13 0-22 0,13 0-15 15,0 0-20-15,0 0-12 0,0 0-25 16,0 0 10-16,0 0 0 0,0 0-16 0,0 0-22 16,0 0-26-16,0 0 9 0,0-12-17 0,0 12 15 15,0 0-20-15,0 0 1 0,0 0-12 0,0 0 16 16,0 0-6-16,0 0 19 0,0 0-11 16,0 0 0-16,0 0 1 0,0 0-5 0,0 0 3 15,2-14-10-15,4 14 8 0,-1 0 21 0,2 0-27 16,4 0 16-16,2 0-20 0,16-11 14 15,-16 9-23-15,4-1 12 0,-4 3-17 0,5-4 22 16,-5 2-22-16,5-1-19 0,-1-2 8 16,-7 3 9-16,-1 0-9 0,0 0 0 0,1 0-7 15,-2 0-4-15,-3 1 35 0,3 0-24 0,-2 0-11 16,0 1-13-16,-1-1 15 0,-1 0-12 0,-4 1 7 16,0 0 18-16,6 0-17 0,-6 0-14 15,8 0-12-15,-8 0-13 0,6 0-18 0,-6 0-42 16,0 0 10-16,7 0-32 0,-7 0-14 15,0 0-25-15,7 3-9 0,-9 1 14 0,-1-2-139 16,1 0-103-16,-5 1 13 0,-4 5 1 0,-4 0 52 16,3 1 18-16,-2-2 41 0</inkml:trace>
  <inkml:trace contextRef="#ctx0" brushRef="#br0" timeOffset="68216.6119">25933 4815 363 0,'-2'2'260'0,"0"1"-49"16,0-1-19-16,0-1-26 0,0-1 9 0,1 5-24 16,-1-3-4-16,2-1-18 0,-2 0-1 0,2 1-31 15,-3 0 9-15,3-2-12 0,0 2-3 16,0 0-17-16,5-1-8 0,-2 0 32 0,1 1 2 16,0 1 3-16,1-2-41 0,1-1-2 0,1 1 1 15,13 0 1-15,-10-1-13 0,1 0 14 16,2 0-12-16,5 0 10 0,-1 0-19 0,2 0-6 15,-1 0 5-15,20-11 2 0,-25 8-13 16,3-2-9-16,-3 5 10 0,4-5 8 0,-2 1-15 16,3-2 5-16,-7 3-9 0,-1 1-8 0,1 1-3 15,4-4-12-15,-3-2 38 0,-2 5-13 16,-1-3-32-16,-1 4 24 0,0 0-12 0,-3 0 21 16,1-1-23-16,-3 2 14 0,2-1-2 15,-3 1-19-15,2-1 13 0,-2-2-19 0,3 3 38 16,-3 0-25-16,0 0 3 0,-2 0 19 0,2 0-34 15,0-1 14-15,-2 0-17 0,0 1-10 16,0 0-5-16,0 0 1 0,0 0-5 0,0 0-20 0,0 0-12 16,0 0-2-16,0 0-45 0,5-1-13 15,-7 1 12-15,0 0-132 0,-3-2-51 0,1 2-99 16,-1-1 20-16,1-1 43 0,-3 1-16 16,-6-4 64-16,2 1-10 0</inkml:trace>
  <inkml:trace contextRef="#ctx0" brushRef="#br0" timeOffset="69190.0534">19074 1431 232 0,'0'-15'354'0,"0"15"-69"0,0-14-36 15,-23-2-4-15,21 12-28 0,0-2 15 16,0-1-39-16,0 3-3 0,1-2-25 0,1 2-21 16,-1-1-9-16,1-3 2 0,0-1-31 0,0-1 8 15,0 1-11-15,0 2-11 0,13-11-4 16,-4 11-25-16,1-1 2 0,6 3-30 0,1 0 7 16,4 1 11-16,6 2-4 0,-18 2-5 15,9 0-5-15,4 0-13 0,22 15 12 0,-24-8-25 16,0 2-8-16,2 3 13 0,1-1 11 15,-5 3 2-15,2 2 5 0,-6 3-20 0,2-2-27 16,-4 5 23-16,-2 1-10 0,0 2-1 16,-5 0 8-16,-3 0 8 0,-2-10-14 0,0 4 23 15,-17 26-37-15,5-20 20 0,0-1-5 0,0-2 22 16,-2 1-11-16,-5-2-25 0,0 0 24 0,-1-2-8 16,1 0-25-16,-3-3 36 0,0 0 0 15,3 0 3-15,1-2 13 0,-5 0-12 0,5-2-27 16,4 0-11-16,-1-5 16 0,2 2-19 15,4-5 10-15,1 1-55 0,1-4-14 0,-1-1-67 16,8 0-40-16,0 0 17 0,0 0-145 16,-11-12-140-16,9 6 48 0,3-1 23 0,7-14 10 15,-1-5 27-15,3 2 16 0,1 0 3 0</inkml:trace>
  <inkml:trace contextRef="#ctx0" brushRef="#br0" timeOffset="69618.61">19599 1287 543 0,'7'-10'332'0,"-1"-1"-18"0,-5 2-34 16,0 1-10-16,-1 3-34 0,2-3-2 0,-2 8-31 16,0 0-33-16,0-5 3 0,0 5-17 15,0 0-18-15,0-8 6 0,0 8-16 16,0 0-7-16,0 0-12 0,-6-9-39 0,3 9-6 15,-1 5-7-15,-4 3 11 0,-2 1-6 0,0-1 9 16,0 0-11-16,2 5-5 0,-3-1-41 0,2 1 19 16,5 2-6-16,-2 0-3 0,-1 2-3 15,-1-1-18-15,-1 0 0 0,3 1 43 0,2 2-4 16,3-3-4-16,-3 4-4 0,0-4-41 0,4 2-10 16,-1 1 26-16,1-9-4 0,0 5-2 15,0 1 1-15,0 3 20 0,0-2-2 0,10 20-43 16,-4-19 2-16,-2-4 37 0,4 0 21 15,-4-3-14-15,3 3-9 0,-1-2 0 0,-2-2-48 16,7-1 4-16,2 2 2 0,-6-5 10 0,7 1 0 16,-6-2-9-16,0-3-36 0,4-1-3 15,-3-1-37-15,4 0-17 0,18-10-57 0,-9 4 16 16,-2-7-153-16,-1-2-109 0,2 1 30 0,3-3-35 16,1-2 27-16,-3 3 24 0,3-6 22 15,3 1 31-15,-2 2 16 0</inkml:trace>
  <inkml:trace contextRef="#ctx0" brushRef="#br0" timeOffset="70083.6333">20303 1126 483 0,'0'-9'304'0,"2"0"-13"0,-3 3-30 16,1 0-19-16,0 4-44 0,-1-6 16 0,-3 4-20 15,3-1-33-15,1 5-19 0,-4-7 15 16,2 4-44-16,2 3 5 0,0 0-22 0,-15-9 7 16,6 8-14-16,2 1-14 0,-1 0-14 15,6 1-6-15,-8 3-4 0,-3 3-1 0,1 1-12 16,-1 3-3-16,-4 2-2 0,3 1 8 0,0 1-10 15,0 1-1-15,0 3-8 0,-3 0 7 16,2-1-4-16,8-3 2 0,-2 2 2 0,-2 1-25 16,2 3 13-16,4-3 22 0,3 4-39 0,-2-2 16 15,0 3-21-15,-1-4-6 0,3 1 8 16,2 1 20-16,0-11-2 0,0 2-12 0,0 4 34 16,11 18-23-16,-3-17-14 0,-1-1 16 15,1-2-20-15,1-1-6 0,2 0 19 0,5-1 6 16,-4-1 19-16,4-1-54 0,0-2 3 0,3-2 56 15,-1 1-36-15,2-3-20 0,0 0-11 0,-10-4-22 16,6 0-28-16,2 0-21 0,17-14-61 16,-21 6-23-16,7 1 17 0,-10-5-192 0,-2 0-76 15,-1-1 45-15,-3 2 28 0,-4-1 23 0,-1 12 5 16,0-9 31-16,0 0 11 0</inkml:trace>
  <inkml:trace contextRef="#ctx0" brushRef="#br0" timeOffset="70286.0802">20178 1448 360 0,'-2'0'276'0,"0"1"-19"0,2-1-42 16,0 0-11-16,2-1-13 0,1-1-27 0,2 1-3 16,13-3-6-16,-5-4-33 0,6 2-4 0,4 0-18 15,1-1-25-15,3 1-7 0,-4-2-33 0,4 0-21 16,-1 0-61-16,0-1-22 0,1 4 7 15,9-14-138-15,-1 3-119 0,-1 0-38 0,-3-2 24 16,-2 3 18-16,-1-4 6 0</inkml:trace>
  <inkml:trace contextRef="#ctx0" brushRef="#br0" timeOffset="71064.7452">20968 1003 452 0,'1'-3'364'0,"0"-1"-43"15,1 3-5-15,-2 0-41 0,1 2-40 0,2-4 7 16,-4 2-35-16,-1 2-14 0,4-2-39 16,-3 2 3-16,4-1-26 0,-2 4-30 0,2 0-27 15,-1 3 21-15,-1 2-36 0,2 8 13 0,-1-1 12 16,-2-8-30-16,0 5 11 0,0 5-22 16,13 20 5-16,-13-13 5 0,2-2 10 0,-2-3-38 15,1-3 9-15,-1-7-10 0,0 5-19 16,0 4 34-16,0 0 8 0,0 1-52 0,0 2 20 15,0-2-8-15,0 1 4 0,0-2 3 0,0 0-25 16,-12 18 17-16,9-25 9 0,-1-1 12 0,1-3 4 16,-1 0-35-16,3-3-21 0,0 0 19 0,0-1 8 15,0-1-24-15,0 1 40 0,1-2 1 16,0-1-4-16,-1 2 26 0,0-2-1 0,-1-1 9 16,1 0-17-16,0 0 7 0,-2-1-1 15,1-3-8-15,0 0-12 0,0-1 32 0,-4-11-12 16,0-1 10-16,3-3-10 0,-3-12-9 0,3-4-6 15,0 3-22-15,2 1 7 0,0 2 17 16,1 12-11-16,0-8 20 0,0-3-22 0,0 3 12 16,0 0-3-16,0-1 1 0,9-19-2 0,-7 25-22 15,-1 4 26-15,7 0-6 0,-5 3 4 0,-1-1 4 16,5 4-18-16,-1 0 2 0,5 0 2 0,-3-1-6 16,4-3 0-16,1 8 23 0,6 1-35 15,-3 3-17-15,1-1 11 0,-2 4 37 0,-3 0-25 16,2 0-13-16,2 0 10 0,-2 0-11 15,0 0 13-15,14 17 15 0,-14-5 1 0,-8 0-1 16,-1-5-28-16,2 5 24 0,-5 2-15 0,-1 1 7 16,-1-6 0-16,-11 17 5 0,2-8-14 0,0 2 8 15,-3-3 3-15,-1 1-5 0,5 4 0 16,-12-7 9-16,4 2 14 0,2-2-6 16,2-1-24-16,1-2 15 0,2 0-7 0,6-2 14 15,-4-1-28-15,2-1 31 0,1 0-18 0,1-2-3 16,3-6 9-16,0 7-3 0,0-7-15 15,12 17-13-15,0-9 49 0,-4-1-13 0,-1 0-8 16,5 2 1-16,4-1 2 0,-3 0-17 0,2-1 10 16,4 1 0-16,0 2-1 0,-2-1-13 15,3-1 26-15,0 1-10 0,-1 0-4 0,1 0-3 16,-3 0 14-16,2-2-6 0,-2 2 2 0,0-1 9 16,-1-1-13-16,-1-1 10 0,-1 0-14 15,-4-2 17-15,-1-1-36 0,-1 1-7 0,-1-2-11 16,-1 0 2-16,-2 2-58 15,2-3-30-15,-1-1-24 0,-5 0-34 0,0 0-43 0,25-12 20 16,-18 0-158-16,3-2 29 0,-3-3-147 0,2-9 32 16,4-4 61-16,-4 0 32 0,0-8 25 0,-5 8 18 15,-1-5 20-15</inkml:trace>
  <inkml:trace contextRef="#ctx0" brushRef="#br0" timeOffset="71567.5636">21384 621 740 0,'4'-2'328'0,"-1"-3"-51"0,-3 5-9 0,2-1-49 15,0 2-33-15,5 2-16 0,5 3-33 0,3 9 15 16,-1-9-15-16,0 7-30 0,2 0 30 15,0 5-26-15,-4-4-10 0,-4 5-40 0,7 4 20 16,-5 2 0-16,0 2-4 0,-3-4-24 16,3-3 33-16,-6 2-36 0,1-5 24 0,-1 3-37 15,-1-4-25-15,-2-3 42 0,0-2-2 16,1-1-28-16,-2-10-22 0,0 6-3 0,0-6 48 16,0 7-29-16,0-7 3 0,0 6 0 0,0-6 10 15,0 0-3-15,0 0 39 0,-4 10-6 0,9-18-7 16,-4-7 6-16,1 3-29 0,2-3 13 15,2-4-4-15,0-1 4 0,4-1-17 0,3-1-10 16,-1 1 7-16,0 1 20 0,0 8-21 16,0 0-1-16,-2 2 2 0,2 1-2 0,-1 6-3 15,2-2-28-15,-1 7 14 0,1-4-2 0,1 4 10 16,0 7-16-16,1 1 7 0,0-1 10 0,-1 4 2 16,4 2 4-16,-5 1-16 0,4-1-2 15,-4 2 24-15,1 0-12 0,-1-1 1 0,-1 6-26 16,-3-3-2-16,1-3 2 0,0 4-55 15,1-6-27-15,-6 6-27 0,-1 0-17 0,-3 2-52 16,1-4-35-16,-2-1 20 0,0-9-271 0,0 6 35 16,0 1 31-16,0 0 31 0,0-1 24 0,0 1 26 15,12 15 18-15,1-19 14 0,-7 1-29 0</inkml:trace>
  <inkml:trace contextRef="#ctx0" brushRef="#br0" timeOffset="71848.1193">22297 1363 394 0,'3'1'362'16,"-1"1"-60"-16,0-1-54 0,1 3-10 0,-1-2-35 16,1 1-33-16,1 1-24 0,-2-1-7 0,-1 2-6 15,3 1 0-15,-4 0-22 0,0 2 2 0,0 10-16 16,0-11-26-16,0 6 22 0,0 3-35 15,-14 18 14-15,8-15-18 0,-1-1 6 0,-3 1 7 16,0-2-27-16,4 0-7 0,-4-3-7 16,-1 1 17-16,2-1-35 0,4-4-33 0,-1-3-15 15,0 0-13-15,0-2-53 0,1 1-15 16,2-5 10-16,0 1-251 0,0-2 26 0,3 0 26 16,0 0-75-16,0 0 26 0,-7-11 18 15,8 5 9-15</inkml:trace>
  <inkml:trace contextRef="#ctx0" brushRef="#br0" timeOffset="72214.6907">22946 683 539 0,'-2'-1'323'16,"4"-4"-87"-16,0 5-44 0,-5 0-10 0,4 5-21 16,3-1-5-16,-3-1-7 0,2 3-3 0,4 3-12 15,3 0 27-15,1 5-46 0,3 3 2 16,2 2 5-16,7 3-32 0,-4 1 19 0,5-2 2 16,-2-2-26-16,1 4-1 0,2-2-14 0,-3 2-4 15,1-3 21-15,-3 2-18 0,1-2-8 0,-4 2-25 16,3-4-15-16,-5 3 14 0,6-2-2 15,-2-5-14-15,-6 3 41 0,3-4-32 0,0 0-17 16,-2-1-21-16,0 0 3 0,-6-2-38 16,0-6-38-16,-1-1-42 0,-1 0-26 0,7-1 14 15,-13-2-208-15,13-14-88 0,-7 5 31 0,5-4-5 16,-6-3 38-16,-1 0 20 0,8-6 61 0,-6-4-2 16</inkml:trace>
  <inkml:trace contextRef="#ctx0" brushRef="#br0" timeOffset="72581.3891">23584 627 265 0,'1'-6'407'0,"-1"-1"-81"0,0 4-34 0,0-3-6 15,2 3-30-15,-1 3-47 0,0-3-11 16,-2 3-45-16,4 3-30 0,-7 6 5 0,7 0 9 16,0 7 11-16,-3 1-13 0,2 5-8 15,-2-11-11-15,0 5-16 0,0 6-30 0,-14 30-5 16,9-16 44-16,-2 0-4 0,1-2-12 15,-4 3-11-15,-1 0-9 0,3 1-5 0,-4 1 7 16,-1 4 6-16,1-6-23 0,1-9 18 0,1 4-9 16,1-7-11-16,0 3 6 0,-2-2 6 15,1 4-27-15,-1-2-1 0,1-1 4 0,0 0-11 16,1-1-11-16,-1 0 10 0,3-1-12 0,-1 0 1 16,0 1-12-16,1-1 21 0,2 0-18 0,1-3 11 15,-1-3-19-15,3-4 18 0,-3 1-21 16,5-4 13-16,-1-4 3 0,0-2-4 15,1 2-33-15,0-4-19 0,0 1 4 0,0-2-66 16,0-3-30-16,0 0-71 0,0 0-69 16,7-2 22-16,3-10 23 0,1-3 21 0,3-6-265 15,-2 0 43-15,5-2 32 0,3-2 26 16,3-2 9-16,4-2 40 0,25-24 17 0,1 3 12 16</inkml:trace>
  <inkml:trace contextRef="#ctx0" brushRef="#br0" timeOffset="73050.2277">24358 699 719 0,'1'-10'329'0,"-1"1"-20"0,0 3-7 0,-1 2-42 16,-1 3-7-16,2-5-29 0,-2 1-9 15,2-2-25-15,2 6 16 0,-2-3-45 0,-1 4-11 16,5-2 2-16,-7 0-33 0,2 4-5 16,0-2-8-16,0-2-37 0,2 4 33 0,-1-4-26 15,-2 4-3-15,0-2-12 0,-1 2 8 0,-6 3-34 16,-2 4-1-16,-1 1-8 0,-4 0 9 16,-3 4 5-16,3 0 5 0,-1-1-13 0,0 7 6 15,6-2-26-15,-3 3 4 0,-1 3 12 16,0-1 2-16,2-2 4 0,0 2-16 0,2 2-9 15,2 0 3-15,3-2-6 0,1 3-16 16,3-1 18-16,-1 0 23 0,3 0-15 0,0-1-29 16,0-12 32-16,0 6-8 0,10 22-2 0,-1-19 1 15,-2 1-19-15,2-5 41 0,-1-3-26 0,4 0-2 16,-1-2-23-16,2 0 32 0,2 2-7 0,2-5 5 16,1 0-17-16,4-4 3 0,-1-2 5 15,0 0-33-15,2 1 3 0,2-1 4 0,1-3-46 16,-14 0-56-16,12 0-18 0,26-19-45 0,-23 6 17 15,-5-4-174-15,-5-7-109 0,-4 4 36 16,-9 1 32-16,3-1 27 0,-5-1 25 0,5 1 9 16,-7 11-1-16,-13-18 16 0,0 11 14 0</inkml:trace>
  <inkml:trace contextRef="#ctx0" brushRef="#br0" timeOffset="73267.1044">24216 971 337 0,'-3'2'280'0,"3"-4"-40"0,0 4-36 16,4-2 3-16,-4-4-35 0,2 6 0 0,-1-2 19 16,2 6-5-16,4-5-51 0,4 2 7 0,2-1-20 15,0 1 7-15,5-1-35 0,0 1 2 16,3-3-9-16,-11 0-39 0,8 0 11 0,1 0-25 16,3 0-24-16,0 0-40 0,21-13-77 0,-19 6 10 15,-5-8-233-15,-2 8-47 0,0-4 23 16,-3-3 24-16,1-3 22 0,1-7 15 15,6 4-10-15</inkml:trace>
  <inkml:trace contextRef="#ctx0" brushRef="#br0" timeOffset="74233.5328">24831 644 394 0,'0'-2'314'0,"3"4"-35"0,-2 2-43 15,0 1-11-15,-1 5-42 0,0-2-3 16,0 5-16-16,0 4-4 0,0-9-19 0,0 7 1 16,0 5-13-16,0 2 2 0,0 2-48 0,0 3 12 15,0 0-4-15,0 0-1 0,0 3-41 0,0-1-11 16,0-1 10-16,0-1-16 0,0 0 7 16,0 0 3-16,-6 0-15 0,6-2 14 0,0-1-18 15,0-1 0-15,0 0 15 0,0-4 6 16,0-3-39-16,0-1 17 0,0-3-9 0,-7-2 15 15,7-2-26-15,0-1 2 0,0-7 18 0,0 7-13 16,0-7 20-16,0 0 6 0,0 6-21 16,0-6 16-16,0 0-5 0,-6 0-2 0,1 5-3 15,10-14 31-15,-4-3-4 0,2-1 6 16,-1-9-10-16,-2 11-13 0,0-4 8 0,0-3-4 16,0-4-2-16,0-6-11 0,0-2 9 15,0-4-5-15,0 1-14 0,0-3 6 0,0-1 0 16,0 4 40-16,7-39-31 0,-5 39-5 0,8 0-2 15,-8 3-1-15,4 4 9 0,-1 1 21 16,4 2-35-16,-1 3 27 0,-2 4-26 0,3-3 7 16,0-1-11-16,2 5 0 0,-3 3-1 15,1-4-12-15,3 5 30 0,0 0-14 0,2 0 4 16,0 4-29-16,3-1 16 0,4 2-1 0,-5 1-1 16,-2 3 8-16,2-1-1 0,-7 3-3 15,2 0 1-15,15 16 13 0,-12-11 0 0,-2 6-22 16,-1 1 3-16,0 1-4 0,-4-1 10 0,3 4 0 15,-5 2-2-15,3-1 1 0,-6-3-1 16,0 2 4-16,-2 6 0 0,-5-3-45 0,5-7 7 16,-9 20 8-16,0-15 2 0,0 0 3 0,-5 1 0 15,1-2 22-15,0-4 0 0,-5 3-1 0,-1-4 13 16,-2 3 0-16,0-4-3 0,2-1-16 16,0-2 21-16,5-1-16 0,-5 1 1 0,4 0-1 15,4-1-1-15,-1-3 0 0,2 2 6 16,1-1 2-16,4-2 15 0,0-1-21 0,2 1 6 15,0-1 12-15,0 0-22 0,0-1-29 16,3 0 18-16,0 0 32 0,0 0 0 0,0 6-15 16,0 0-9-16,11 9 8 0,-2-7-14 0,-1 1 34 15,4 2 6-15,3 2-17 0,1 0-19 0,1-1 4 16,3 4 31-16,0-2-8 0,0 0-1 0,2 4-7 16,-1-2 3-16,3 0-10 0,-5 7 25 15,4-6-28-15,0-1-1 0,2 0-6 16,0 1 0-16,0 0 4 0,-7-4 4 0,-1-1-14 15,1 4 15-15,3-4 6 0,-3 0-26 0,-1-2 17 16,0 1-25-16,-2 0 19 0,3-2 18 0,-5-2-20 16,2 0 14-16,-1 3 1 0,-2-4 3 0,-5-2-7 15,-1-1-13-15,-3-1 20 0,1 1 4 16,0-1-11-16,-2-2-16 0,1 2 12 0,0 1 16 16,-1-2-3-16,-2 1-4 0,2-1 25 15,0-1-3-15,-2 2-26 0,1-1 23 0,1-1-5 16,-2 1 3-16,1-1-9 0,2 0 6 0,-3 2-15 15,0-2 20-15,0 0-12 0,0 0-11 16,0 0 2-16,0-2-13 0,0 2-14 0,0-1-12 16,-2 0-33-16,2-2 7 0,0 1-66 0,-2-1-7 15,-1-1-61-15,-11-12-26 0,-3-2-57 16,5 0 27-16,-4 0-278 0,0 0 38 0,1 4 20 16,-3-1 31-16,1 0 37 0,-4 3 25 15,0 1 6-15,2 5 0 0,-4-4-5 0</inkml:trace>
  <inkml:trace contextRef="#ctx0" brushRef="#br0" timeOffset="96668.8469">1336 2435 229 0,'0'0'254'0,"0"0"-58"15,0 0-13-15,14 0-38 0,-14 0 0 0,0 0-19 16,0 0-1-16,0 0-12 0,0-12 0 16,0 12-35-16,0 0 7 0,0 0 7 0,0 0-24 15,0 0-4-15,13 0 1 0,-13 0 2 0,21 3 8 16,-15 10-24-16,-1 0 23 0,0-5-15 15,2 8 19-15,-1-2 4 0,-1 3-14 0,1 0-11 16,1 4 6-16,-2-2 4 0,1 3-22 0,-3-1 5 16,2 2-9-16,-3 1 21 0,0-1-24 0,-1 2 4 15,2-1-21-15,-1 0 7 0,-2-13 7 16,0 5 15-16,0 2-23 0,0 0 21 16,0 1-14-16,0-2-7 0,0-2 8 0,0-1 0 15,0-2-13-15,0-1-7 0,0-4 13 16,0 0-5-16,0-1-19 0,0-6 29 0,0 8-4 15,0-1-13-15,0-7 25 0,0 8-29 0,0-8 4 16,0 5 38-16,0-5 7 0,0 0-5 16,0 6-7-16,0-6-4 0,-5 6 63 15,4-8-33-15,0-2 6 0,0 0-23 0,0-3 10 0,-3-9-17 16,0-1 4-16,-2-3-12 0,-2 0-27 16,2 0 19-16,0-3-2 0,-2 2 7 0,-2-1-16 15,4 0 0-15,-2-2 14 0,1 2-16 0,1 0 2 16,2 0-9-16,-4 0-2 0,3-2-1 15,0 1-23-15,1 1 25 0,-3-3-10 0,7 3 20 16,-3 1-41-16,0 1 33 0,0 3-23 16,3-3-5-16,-2 0 41 0,2 2-31 0,0-2 18 0,0 13-20 15,0-3 16-15,0-2-17 0,0-1 4 16,11-13 16-16,-4 14-6 0,0 0-6 0,1 0-28 16,2 2 38-16,-1 2-7 0,2 1-11 15,0 1 7-15,-1 2 12 0,4 1-9 0,0 0-19 16,-2 3 25-16,-12 0-15 0,15 0-9 15,1 0 13-15,16 15-11 0,-16-8 16 0,-3 0-13 16,2 2 16-16,-2 2-8 0,-4 0 8 0,-3-1 13 16,2 3-20-16,-5 2 19 0,-1-2-51 0,-2-13 48 15,0 14-2-15,0 1 6 0,-16 17-25 16,5-14-13-16,0 0 10 0,-3-1 13 0,-1-1-12 16,-1-2 8-16,1 0 0 0,0 1-14 0,0-2 6 15,1-2 9-15,3-2-4 0,-2-3 6 0,2 3-6 16,4-4 3-16,2 0-16 0,-2-2 15 0,3 1 3 15,1-1-21-15,1-2 1 0,0 2 18 16,0-1-2-16,2-2-20 0,0 0 32 0,0 0 14 16,0 0-33-16,0 0 7 0,0 0-4 15,0 0 5-15,-5 8-12 0,9-7 12 0,-1 2-1 16,3 0 1-16,8 5-8 0,2-3 17 16,6 1-17-16,-4 4 7 0,-2-4-4 0,3 1 18 15,0-3-12-15,-1 3-24 0,0 2 37 0,-2-2 10 16,3 4-31-16,-2-2 6 0,-1-2-4 0,-5 4-23 15,2-1 20-15,1 0 13 0,0 1-14 16,-3 0 24-16,0-1-25 0,0-1 13 0,-1 0-25 16,-2-2 25-16,-1-1-28 0,-2 0 35 15,1-1-14-15,-2 0 11 0,-1 0-17 0,2-3-10 16,-3 2 22-16,1-2 25 0,0 1-25 0,-1 0-35 16,1-2 37-16,-1 1 18 0,1 1-48 0,-1-2 4 15,0 2-48-15,0-2-44 0,-2-1-44 16,0 0-45-16,0 0 20 0,0 0-226 0,6-13-75 15,-4 7 31-15,-1-12 37 0,1-2 45 0,-2-4 8 16,2 2 32-16,-2 10 45 0,0-7 13 16</inkml:trace>
  <inkml:trace contextRef="#ctx0" brushRef="#br0" timeOffset="97386.8749">1790 2025 684 0,'-2'-6'194'0,"2"0"0"15,-2 0 2-15,3 1-33 0,-1-1-22 0,1 1 3 16,1 1-9-16,0-3-25 0,5-6-12 0,3 2 1 16,0 0-20-16,0-1 3 0,2 4 1 15,5 2-19-15,-3-1 2 0,5 0-2 0,-6 4-29 16,-13 3 13-16,14 0-11 0,3 0-2 0,14 14 15 15,-16-6-12-15,0 5-12 0,0-1 3 16,-4 3-13-16,-4 4 35 0,-1-1-19 0,-3 1 14 16,1 0-26-16,-4-9 24 0,0 4-8 15,0 2 17-15,0 0-10 0,0 1 0 0,-15 17-16 16,9-17-11-16,-3 2 10 0,-1-5-19 0,3-2 15 16,-5 0-4-16,4-1 21 0,2-3-24 0,1 2 12 15,1-4-23-15,2-3 15 0,2 2-12 0,0-1 1 16,-4-1 1-16,4-3 18 0,0 0-5 15,0 0-3-15,0 0 27 0,12 13-3 0,-6-11-15 16,11 1-16-16,5-3 19 0,-9 0 22 16,5 0-10-16,28-17-23 0,-19 11 21 0,1 1-11 15,-3-5 4-15,2 1-10 0,3 0-28 0,-4 0 43 16,0 0-21-16,2 0-2 0,-2 0-24 0,2 1-7 16,-6 2 22-16,-1-1 5 0,-2 2-14 15,-4-1 6-15,-4 3-8 0,0-1 7 0,-3 2 10 16,-1 0-12-16,0 0 13 0,-4 1-3 0,3-1-2 15,-2 2 0-15,-2-2-30 0,1 2 21 16,0-1 4-16,0 1 0 0,0 0-1 0,-1 0 27 16,-2-1-34-16,4 1-16 0,-2 0 11 0,0-2 36 15,0 2-29-15,-2 0-27 0,0 0 9 16,0 0-31-16,0 0 9 0,2-2-67 0,-4 2-34 16,-2 0-55-16,0-1 17 0,-3 1-287 0,1 0 43 15,-1 0 21-15,-10 5 27 0,8-5 25 16,-16 5 21-16,7 0 14 0,-2 5 38 15</inkml:trace>
  <inkml:trace contextRef="#ctx0" brushRef="#br0" timeOffset="102801.6946">19035 2669 328 0,'0'0'235'0,"0"0"-24"16,0 11-40-16,0-11 14 0,0 0-21 0,0 0-12 16,0 0-14-16,0 0-17 0,0 0-12 0,0 0-4 15,0 0 3-15,0 0-20 0,0 0-21 16,0 0-6-16,0 0 13 0,0 0 9 0,0 0 9 16,0 0-22-16,0 0 16 0,0 14-10 15,16 0-2-15,2-12 10 0,1 1-10 16,5-3 8-16,-5 0-32 0,4 1-6 0,-2 0 13 15,-11-1-20-15,4 0 4 0,4 0-23 16,1 0 28-16,-2 0-22 0,-2 0 33 0,-2 0-15 0,3 0-10 16,-2 0-3-16,12-10 11 0,-26 10-17 15,9 0 13-15,-1 0-5 0,2 0-2 16,-3 0-11-16,-7 0 6 0,9 0-6 0,-1 0-14 16,-8 0 20-16,8 0 0 0,-8 0-14 15,8 0-20-15,-8 0-29 0,7 0-27 0,-7 0-20 16,0 0-18-16,10-4-34 0,-11 5 12 15,-3 1-121-15,-1 1-155 0,-10 3-6 0,0 0 30 16,0-1 26-16,-3 3 5 0,0-2 14 0,1 1 6 16</inkml:trace>
  <inkml:trace contextRef="#ctx0" brushRef="#br0" timeOffset="103167.9025">19025 2952 360 0,'-4'3'264'0,"2"-1"-13"0,-2-1-53 0,3 1 6 16,-1-1-33-16,0 2-15 0,2-2-2 15,0 1-25-15,-1-2-7 0,2 2 6 0,-1-1-30 16,2 2 16-16,2-2-16 0,0 0-14 0,2 0 0 16,12 2-11-16,-1-3-3 0,5 0-5 0,0 1-16 15,-9-1-20-15,4 0 3 0,3 0 3 0,3 0-3 16,-1 0 4-16,3 0-10 0,1 0-5 15,22-14 10-15,-28 11 4 0,-1 3-16 0,0-3-9 16,-3-1 22-16,3 1-35 0,-2 1 17 16,-4-1-8-16,-2 1 23 0,-3 0 0 0,0 0-16 15,0 2 6-15,-2-2-6 0,-1 1 18 0,-1 1-27 16,1 0 0-16,2 0 16 0,-3-1-25 16,0 1 24-16,0 0-13 0,-1-1 3 0,1 0 1 15,-2 0-5-15,1 1-21 0,0 0 14 16,1-1 1-16,-1 0-44 0,-1 1-18 0,-1 0-25 15,1-1-24-15,1-2 8 0,0 1-213 0,2 1-114 16,-3-4 45-16,12-5 23 0,0 1 27 16,0-1 19-16,6-3 6 0</inkml:trace>
  <inkml:trace contextRef="#ctx0" brushRef="#br0" timeOffset="107099.7982">20023 2571 581 0,'0'0'146'0,"0"0"11"0,0 0 1 0,0 0-23 15,0 0-9-15,0-14-3 0,-13 14 9 0,13 0-20 16,0 0 1-16,0 0-24 0,0 0-10 0,0 0 4 15,0 0-9-15,0 0 11 0,0 0-17 0,0 0-10 16,-25-22-5-16,25 21 5 0,1 0-12 16,-1 2 1-16,0-1-8 0,0 0-3 15,0-1-12-15,0 3-10 0,0-1 14 0,1 1-5 16,1 1 2-16,0 0 2 0,0-1 4 16,0 3-12-16,0 0-7 0,8 8-3 15,-3 0-7-15,0 0 25 0,-3 2-15 0,3-2-2 0,-2 2-3 16,-1-1 23-16,1 1 2 0,-3-3-14 15,2 4-5-15,-1 1-2 0,1-2 24 0,-3-1-33 16,1-3 19-16,-1-1-14 0,1-1 14 0,-1-1 1 16,0 1-16-16,0-2-2 0,0-1 2 15,-1 0-4-15,7 8 4 0,-6-3-5 16,1-4 19-16,0 0 4 0,-2 0-9 0,3-2 10 16,-3-5-9-16,0 0-15 0,0 0 5 0,0 0 20 15,0 6 35-15,0-6-16 0,0 0 32 16,0 7-2-16,0-7-33 0,8 5 21 0,-6-8-23 15,9-7 19-15,-6-1-31 0,6-3 12 0,-1-3-1 16,-2-2 10-16,2 0-18 0,0-1-2 16,0 1-4-16,-1-2-3 0,-2 2 45 0,1 0-12 15,1 0-4-15,0 5-7 0,1-1 7 0,-5 4-6 16,-3 2 1-16,-1 2 20 0,1 1-8 16,-1 1-2-16,1 2-1 0,0 1-3 15,-1-3-6-15,-1 4-38 0,2-2-2 0,-2 0 35 16,1 1-18-16,0 1-22 0,0 0 11 0,0 1 10 15,-1 0 10-15,0 0-22 0,0 0 2 16,7 13 7-16,-4-8-22 0,2 12-11 0,1-3 33 16,-3 3 13-16,2 0-20 0,-1-1 3 15,-1 3-21-15,2-2 7 0,-1 1 9 0,0 1-13 16,-1 0-1-16,0-2 18 0,0 3 0 0,1-5-16 16,-1 2-6-16,3-3-6 0,-2-3 8 0,0-1-9 15,3 2 18-15,-3-3-13 0,-1-3 11 0,0-2 14 16,2 2-21-16,-2-2 27 0,2-1-3 15,0-1-3-15,0-1-8 0,-5-1-11 0,0 0 1 16,14 0 18-16,15-12-17 0,-14 2 25 0,-3 1-25 16,5 0 20-16,-5-7-21 0,2 3 32 0,-2-1-9 15,0-3-8-15,-4 1 0 0,0 1 14 16,1 0-5-16,0-1 8 0,-3 3 8 0,-1-5-7 16,-2 7 2-16,-1 1-16 0,0 2 6 15,-1 1-4-15,-1-2 15 0,0 4-26 16,1-2 25-16,-1 2-23 0,1 1 6 0,-1 0-7 15,0 4-19-15,0 0 3 0,0 0-21 0,0-9 0 16,0 9-45-16,0-7 9 0,0 7-63 0,0 0-26 16,0 0-30-16,-10-12-31 0,7 12-14 15,1 0-30-15,-1 1 22 0,2-1-147 0,-1 2-77 16,0 1 15-16,1 0 36 0,1 0 52 16,0 2 23-16,1 0 23 0,-1 0 7 0,0 1 18 15</inkml:trace>
  <inkml:trace contextRef="#ctx0" brushRef="#br0" timeOffset="107448.6056">20574 2820 357 0,'2'5'257'0,"0"-1"-48"0,-1 0-7 0,1 1-3 16,0-1-37-16,0 0-7 0,-1 0 9 0,2 0-27 16,-1 1 12-16,0 0-17 0,0 1 4 0,0-1 1 15,2 9-19-15,-1-3-17 0,-1-1-13 16,0 0-9-16,0-3 14 0,3 10 1 0,-2-7-13 15,-1 3 7-15,1 5-39 0,0-7 6 16,-2 1-20-16,3 5-3 0,-3-4 31 0,0 0-25 16,0-5 19-16,1 2-34 0,-2-10 10 0,0 8-1 15,0 0 14-15,0 5-27 0,0 2-5 0,0-2-12 16,10 9 26-16,-9-14-21 0,0-1 8 16,-1-1 2-16,3 0 3 0,-2-2-23 0,0 1 48 15,-1-5-56-15,0 0 16 0,0 0-5 0,0 7-11 16,0 0 3-16,0-7 29 0,0 6-36 15,0-6-3-15,0 0-40 0,0 0-35 16,0 0-35-16,6 10 12 0,-6-13-269 16,1-2-56-16,0 0 24 0,3-12 38 0,3 2 41 15,2-6 22-15,2-2 15 0,2-1-16 0</inkml:trace>
  <inkml:trace contextRef="#ctx0" brushRef="#br0" timeOffset="107848.5082">20887 2617 244 0,'-2'-4'306'0,"2"1"-43"0,0 0-19 0,0 0-49 15,1 0-8-15,2-2-5 0,-1 3-12 16,4-2-3-16,11-4-34 0,-6 3 3 0,5-3-30 16,-1 3 7-16,-1 4-27 0,6-1-11 0,-6 1 10 15,-6 1-40-15,4 0 13 0,13 10 6 16,-8-3-15-16,-3 2-7 0,-2 0 11 0,0 4-5 16,-1-1 8-16,-4 3-1 0,-1-1-6 0,-1 1-17 15,-5 0 19-15,0-6-13 0,0 2 0 0,0 4 4 16,-18 16-26-16,6-13-11 0,0-2 23 15,-4 0-8-15,1-2 16 0,-4 1-43 0,2-1 23 16,1-6-10-16,-2 5 15 0,4-2-25 0,-2-2 3 16,-1 0-32-16,3-1-13 0,0-1-17 15,2-2-56-15,2-2-9 0,1-1-31 0,3-1 14 16,1-1-225-16,5 0 29 0,0 0 22 16,0 0-54-16,-11-12 25 0,12 6 6 0,5-12 5 15</inkml:trace>
  <inkml:trace contextRef="#ctx0" brushRef="#br0" timeOffset="108213.3218">21243 2482 386 0,'2'-6'340'0,"1"1"-61"15,0 0-1-15,-1 2-18 0,1 2-43 0,-2-1 3 16,1 0-30-16,0 0-5 0,-1 0-51 15,0 0 0-15,2 1-22 0,-3 2-5 16,0 0-21-16,-3 2 6 0,1 0-4 0,-7 8-18 16,0 1 7-16,-1 1 3 0,0 2-21 0,4 0-30 15,-2-1-5-15,-5 3 13 0,5 0 24 16,1-1-32-16,-5 2-23 0,6 1 40 0,-1 1-15 16,4 0-19-16,1 2 26 0,0-3 1 15,2-9-50-15,0 5 16 0,0 1 0 0,0 2 11 16,0-1-22-16,13 19 16 0,-5-22-12 15,4 2 27-15,-8-1-26 0,2-3 12 0,4-1-39 16,-1-2-4-16,-1-2-14 0,-1-2-10 16,7 4-47-16,-4-7-22 0,-1-1-35 0,1 0 15 15,-10-1-218-15,11 0-56 0,17-14 32 0,-13 3 23 16,5 0 26-16,-2-3-1 0,0 0 28 0,2-1-30 16</inkml:trace>
  <inkml:trace contextRef="#ctx0" brushRef="#br0" timeOffset="108496.8334">21577 2724 382 0,'3'-3'305'0,"0"3"-35"0,-1-1-16 16,0 0-37-16,-1 1-24 0,1-2-23 15,0 2 2-15,-1 0-24 0,0 2 35 0,0-1-39 16,0 3 1-16,-1 0-26 0,0 3 5 0,1 0-10 16,-1 1 2-16,2 11-8 0,-2 0-25 15,0-11-11-15,0 6 37 0,0 3-24 0,0 0 10 16,0-1-11-16,0 3-8 0,0 0-8 15,0-1 20-15,0-1-19 0,0 1-12 0,0 0-6 16,0-2-26-16,0-3-1 0,0 0-4 0,0 2-1 16,0-3 36-16,0-1-29 0,0-3-3 0,0-1-46 15,0 0-25-15,13 5-35 0,-10-8-19 16,-3-4-48-16,0 0-32 0,0 0 16 0,7 4-241 16,-2-7-33-16,9-2 33 0,0-8 26 0,-1 0 15 15,3-2 25-15,3-1-21 0,1-3 5 16</inkml:trace>
  <inkml:trace contextRef="#ctx0" brushRef="#br0" timeOffset="108762.7931">21957 2676 262 0,'2'-3'294'0,"-1"1"-29"0,3 1-43 0,1 1-8 16,2-1-22-16,-1 1-5 0,15-4-3 16,-4 2-27-16,0-2 3 0,0 2-10 0,2-1-36 15,-1 0 22-15,5 1-49 0,-2-2-2 0,-3 3-10 16,0-4-14-16,-2 1 5 0,0-2-6 0,0 3-7 16,-6-3-25-16,2-1-41 0,-4 1-13 15,0 0-47-15,-4-1-42 0,0 0 13 16,-2-1-114-16,-1 0-48 0,-1 3-51 0,0 5-61 15,0 0 25-15,0-9-1 0,-14-9 6 0</inkml:trace>
  <inkml:trace contextRef="#ctx0" brushRef="#br0" timeOffset="109013.0667">22224 2499 222 0,'-3'-5'261'0,"-1"1"-48"0,1 0 3 15,1 1-6-15,0 1-13 0,-2-2-28 0,2 4-17 16,1-3-1-16,-1 3-25 0,-2-1-9 16,4 1 13-16,-2 1-17 0,2-1-2 0,-1 1-5 15,-1 1 37-15,2 2-49 0,-2 3 5 0,0-1-3 16,0 10 38-16,-1-1-48 0,3-1 6 15,-1-1-21-15,1 6 16 0,0 1-24 0,0-10 10 16,0 5-2-16,0 2-3 0,0 3-14 16,0 1-6-16,0 0 32 0,0-1-10 0,0 1-6 15,0 0-51-15,0-1 21 0,0 2-2 0,0-1 1 16,0-2-30-16,0-1-14 0,0-2-40 0,0 0-17 16,0-4-26-16,0-1-22 0,0-2-43 15,0-1 14-15,0-2-209 0,0-6-105 0,0 9 71 16,0 1-5-16,-1-7 45 0,-2-3 41 15,4-2 14-15,0-1 9 0</inkml:trace>
  <inkml:trace contextRef="#ctx0" brushRef="#br0" timeOffset="109713.0776">22546 2399 720 0,'0'-3'322'0,"0"-1"-50"0,0 1-17 16,1 1-43-16,0-2-41 0,-1 3-13 0,0-2-9 15,1 4-6-15,0 1-12 0,1 1-17 0,-2 2-7 16,0 1-3-16,4 11 14 0,-5-3-31 15,1-6-4-15,0 5-6 0,0 3-16 0,0 2 14 16,0-2-35-16,0 0 11 0,0 0-27 0,0-1-6 16,0 1 23-16,0 0-15 0,11 12 2 15,-9-16-10-15,1-2 6 0,-1-3 8 0,1 0-8 16,0-2 2-16,0 0-15 0,0-1 17 16,1-2-21-16,3 0 40 0,-2-1-47 0,-5-1 37 15,6 0-14-15,6 0-8 0,16-19 30 0,-12 10-5 16,-1-3-2-16,-2-2 0 0,0 0-16 15,-1 4-2-15,-1-3-3 0,-3 1-1 0,-2 3 45 16,0 5 6-16,-1-2 3 0,-2 3-16 16,0-3 22-16,-1 4-51 0,0-1 0 15,0 2 8-15,0-1-24 0,0 1 35 0,-2 1-16 0,0 0-7 16,0 6 15-16,0-3-9 0,0 1-26 0,0 1 14 16,0 1-15-16,0 1 14 0,0-1 10 15,0 1-19-15,0 2 5 0,0 0-10 16,0 1 8-16,13 9-24 0,-9-13 11 0,0 0 20 15,0-2-9-15,1-2-16 0,-1 1 13 16,2-3 11-16,-1 1-38 0,1-2 16 0,2 1 43 16,13-9-25-16,-8 1 18 0,0-3 5 0,0 1 15 15,-1-2-10-15,-2-1 19 0,-1-4-8 16,0 3 7-16,-2-5-15 0,0 2 4 0,-2 3-9 16,-1-4 12-16,-2 7 1 0,0 1-16 0,-2 2 12 15,2 1-22-15,-2 0 2 0,0 7-11 16,0 0-6-16,0-7-3 0,0 7-24 0,0-8-17 15,0 8-29-15,-12-16 5 0,8 14-97 16,0-1-15-16,-2 1-44 0,0 1-49 0,2 1 27 16,-3 0-225-16,3 0 35 0,0 1 33 0,4-1 31 15,0 0-64-15,-11 7 15 0,7-3 24 16,0-1 54-16,-3 13 33 0,3-8-9 0</inkml:trace>
  <inkml:trace contextRef="#ctx0" brushRef="#br0" timeOffset="110046.811">22943 2602 348 0,'9'5'327'15,"5"1"-49"-15,0 1-11 0,-5 0-37 0,4 0-34 16,-5-2-5-16,6 2-22 0,-10 0 16 16,6 2-20-16,-3-2-10 0,-3 0-1 0,3-1-28 15,-4 0-23-15,0 1-13 0,-1 0 22 0,-1 1-24 16,-1-1-11-16,1-1-11 0,-1 3-3 15,0 4 21-15,0 3-39 0,-16 18 7 0,12-16-30 16,-2-3 37-16,4 2-25 0,-3-2 0 0,0 1 5 16,3-4-3-16,-2 2 10 0,2 1-23 15,2-15-11-15,0 9-10 0,0 0 19 0,0 0 0 16,0 1-12-16,16 13-15 0,-10-15 18 0,1-1-7 16,6-1 34-16,-3-2-45 0,0 0 5 15,10-3-10-15,-4 0 4 0,-16-1 31 0,13 0-60 16,4 0-22-16,17-12-24 0,-19 4-52 0,1-4-58 15,-2-3 19-15,4-2-256 0,-4 0-9 16,1-4 28-16,-4-2 57 0,3-4-1 0,0-2 16 16,0 4 4-16,3-3 7 0</inkml:trace>
  <inkml:trace contextRef="#ctx0" brushRef="#br0" timeOffset="110397.8427">23148 2352 526 0,'0'0'348'0,"2"-1"-40"16,1-1-28-16,1 1-8 0,1-1-55 0,0 2-9 15,2-1-26-15,2 1-2 0,1 0-38 16,6 0 1-16,1 0-33 0,2 0 8 0,22 12-27 15,-21-5 20-15,-2 3-55 0,1 4 43 16,-3-1-35-16,0 0-4 0,-2 2-26 0,-1 1-6 16,-1 2 25-16,-6 1-34 0,0-1 12 0,-4 2 4 15,1-2-12-15,-2 0-25 0,-1-11 49 16,0 6-50-16,0 0-10 0,-16 18-3 0,7-19-10 16,1 1-9-16,-4-2-9 0,0-1-8 0,0-2-31 15,-3-1-39-15,3-1-36 0,4-2 16 16,0-1-167-16,2-3-105 0,3 0 52 0,3 0-3 15,0 0 25-15,0 0-34 0,-4-7 9 16,5 2 41-16</inkml:trace>
  <inkml:trace contextRef="#ctx0" brushRef="#br0" timeOffset="110745.9183">23577 2358 397 0,'2'-4'402'0,"0"0"-58"15,0 0-24-15,0 2 15 0,-1-1-44 16,1 0-36-16,-1 0-30 0,1 0-29 0,-2 1-33 16,0 1-41-16,0-1-8 0,0 3 11 0,-3 0-13 15,0 2-13-15,-5 10-11 0,-3-4-19 16,1 4-6-16,-4-1-7 0,4 5-3 0,-2 0 9 16,1-1-15-16,0 1-10 0,1 1 9 0,0 1-6 15,5 0-4-15,-3-1-20 0,3 2-1 16,-1 1-1-16,2-2 16 0,2 2-30 0,2-3 23 15,0-1-26-15,0-9-3 0,0 4 17 16,12 17-19-16,-5-18 0 0,1 0 51 0,-1 2-4 16,4-4-37-16,0 0-24 0,-2-2 18 0,7 1-8 15,3-4-22-15,-8-1-33 0,2-2-3 16,-3-1-50-16,3 0-60 0,20-17 16 0,-13 5-307 16,-1-1 19-16,1-4 33 0,1 3-4 15,-3-3 24-15,2 2 64 0,-2-2 27 0,2 4-16 16</inkml:trace>
  <inkml:trace contextRef="#ctx0" brushRef="#br0" timeOffset="111095.8579">23915 2516 439 0,'3'-2'297'0,"2"1"-30"0,-1 1-28 15,0 0-12-15,-2 1 10 0,4 0-35 0,-1 3-19 16,1-2-10-16,6 8-4 0,-3-4-15 15,2 5-34-15,-2 2 17 0,-4-3-22 0,1 6 5 16,-1 0-29-16,-5 0 14 0,0-8-21 0,0 5-3 16,0 3-17-16,-18 17 19 0,9-16-38 15,-1 0 27-15,-3 1-15 0,2-2-1 16,-1 3-5-16,0-5 15 0,5 1-8 0,-9-1-40 16,6 0-12-16,1-1 28 0,3-3-1 0,-3 0-8 15,7 0-14-15,2-3-24 0,-1-2 27 0,1-5 7 16,0 0-26-16,0 8 17 0,0-8 6 15,15 13-9-15,2-9-3 0,-3-3 30 0,6 1-4 16,-10-2-4-16,4 0-2 0,4 0-61 16,24-13 9-16,-20 6-44 0,-3-8-20 0,2 0-38 15,-3 0-23-15,3-3 13 0,-3-1-207 0,0-1-112 16,1-1 21-16,5 0 49 0,-3 4 29 0,2 1 43 16,1-4-7-16,1 6 15 0,-5-1 5 15</inkml:trace>
  <inkml:trace contextRef="#ctx0" brushRef="#br0" timeOffset="111595.6715">24398 2530 331 0,'18'2'361'0,"-5"1"-33"0,-2-2-55 16,-3-1-23-16,21 6 39 0,-5-3-60 0,-4-2-22 15,2 1 3-15,-5 0-10 0,1 0-35 16,3-1-17-16,-6 0 12 0,-1-1-16 0,-3 0-37 16,-11 0-34-16,9 0-2 0,3 0-38 15,17-10-26-15,-18-1-26 0,-3 4-37 0,-2 0-33 16,-2-2-40-16,0 1-37 0,1-7 15 16,-5 7-65-16,0-1-36 0,0-4 8 0,-14-13 5 15,6 12-5-15,1 1 58 0,-3 3 97 0,1 4 9 16,5-2 154-16,-2 2 1 0,-3-3 41 0,3 2-16 15,3 3 19-15,0 2 0 16,1-2-13-16,-1 2 2 0,0 1-31 0,2 0 0 0,-2 1 4 16,2 0 1-16,1 0 19 0,0 0-10 0,0 0 26 15,-4 13-4-15,3-7-5 0,-3 13-15 16,4-9 5-16,-8 18 0 0,8-4-3 0,-1-4-10 16,-3 5-7-16,2-4-8 0,2 4-8 15,-1 0-6-15,1-14-6 0,0 9-5 0,0 2-4 16,0 2 7-16,0-1-7 0,11 24-4 0,-7-25 19 15,-3 1 2-15,2-4 1 0,-2-1-5 16,-1-4-34-16,0-3-1 0,2-1-87 0,-2-2-21 16,3-1-43-16,-3-2-15 0,0-5-39 0,0 0 16 15,0 0-242-15,0 0-26 0,6 9 50 16,-3-11 6-16,1-3 9 0,10-3 31 16,-1-6 40-16,4 0 13 0</inkml:trace>
  <inkml:trace contextRef="#ctx0" brushRef="#br0" timeOffset="111797.6807">25069 2608 585 0,'4'-1'272'0,"0"1"-36"0,-1-2-3 16,2 2-31-16,1-3-13 0,-2 3-20 0,3-1 1 15,-2 1-33-15,1 0-4 0,1 1-27 0,-7-1-27 16,7 0-9-16,-1 0-22 0,-6 0-22 15,9 0-39-15,1 0-58 0,-4 0-5 0,1 0 6 16,15-14-160-16,-12 10-82 0,-2-1 21 16,2 2-87-16,5-6 19 0,3 5 75 0</inkml:trace>
  <inkml:trace contextRef="#ctx0" brushRef="#br0" timeOffset="111964.6638">25470 2576 556 0,'5'0'274'16,"-1"1"-40"-16,1-1-10 0,2 1-52 16,-4 0-27-16,0-1-4 0,4 2-18 0,-2-1-14 15,2-1-27-15,-3 0-33 0,-4 0-92 16,9 0-16-16,4 0 4 0,6 0-299 0,1 0 24 16,23-11-27-16,-19 6 9 0</inkml:trace>
  <inkml:trace contextRef="#ctx0" brushRef="#br0" timeOffset="112295.4296">26038 2386 385 0,'-2'-1'319'0,"2"-1"-46"0,-2 1 2 16,2 1-45-16,0 0-2 0,0 0-52 16,0 0 1-16,2 0-29 0,2 0 8 0,2 0-29 15,-2 0-9-15,3 0 14 0,1 0-52 16,13 0-10-16,-15 0 1 0,6 0 9 0,-1 0-13 16,4 0 0-16,2 0 9 0,-4 0-49 0,1 0 20 15,-3 0-1-15,1 0-7 0,3 0-30 16,-1 0-7-16,19-11-28 0,-20 6-49 0,-6-1-37 15,7-2 12-15,-1 1-145 0,-9-2-104 0,1 0-22 16,0 2-22-16,-5 0 36 0,0 0 55 16,2-1 17-16,-2 8 8 0</inkml:trace>
  <inkml:trace contextRef="#ctx0" brushRef="#br0" timeOffset="112595.1221">26250 2196 568 0,'-3'-2'274'0,"1"2"-52"0,0 0-40 15,0 0-17-15,0 1 6 0,-1 0-3 0,2 1 7 16,0 2-28-16,1 0 0 0,-2 3-7 16,2-1 18-16,-4 13-10 0,4-3-25 0,0-6-6 15,0 5-3-15,0 4-16 0,0 2-19 0,0 2 11 16,0 1-1-16,0-1-21 0,0 2 38 16,15 26-43-16,-13-25-27 0,3-3 28 0,-1 3 1 15,-1-2-29-15,-1 0 13 0,1-3-12 0,-1-1-6 16,0 0-5-16,-2 1-1 0,2-2-1 15,0-1-3-15,-2-11-2 0,0 6-2 0,0-2 2 16,0 1-9-16,0-3-28 0,0 1-24 16,0-3-12-16,0-7-36 0,0 6-22 0,0-6-47 15,0 7 14-15,0-7-229 0,9 6 29 0,-9-9 28 16,0 0-75-16,0-1 33 0,2-1 23 16,-2-2 23-16,6-11 20 0,0-1 7 0</inkml:trace>
  <inkml:trace contextRef="#ctx0" brushRef="#br0" timeOffset="113295.1907">26461 2236 275 0,'2'-3'360'15,"0"2"-80"-15,0-1-23 0,-2 1-34 16,4 0-37-16,-4 1-15 0,2 0 1 0,-2 0-7 16,2 2-19-16,2 1-17 0,-4 3 6 0,7 9-27 15,-5-2 2-15,4 5-2 0,-1-1-11 0,-2 0-23 16,3 3-18-16,-1-1 6 0,-3 4 7 16,2-2-19-16,1-2 16 0,1 4-18 0,-2-4-2 15,-2 2-16-15,4-1-9 0,-4-3 5 16,5 1-1-16,-3-1-3 0,0-6 12 0,-1-1-25 15,2-4 18-15,-1 0-10 0,1-1 0 0,-1-3 22 16,2 1-1-16,-1 0-19 16,0-3 47-16,-5 0-40 0,11 0 17 0,14-14-15 15,-12 3-2-15,-1-2 22 0,1-2-4 0,0 3-5 16,1-6-4-16,-1-3-3 0,-1 0-4 0,-3 2 47 16,-3 0-14-16,3 5 7 0,-2 2-6 0,-2 6-2 15,1-2 2-15,-4 3 1 0,1-1 7 16,-3 3-39-16,2 0 19 0,0-1-39 0,-2 3 34 0,0 0-14 15,0 1-2-15,0 1 5 0,-2 2-11 16,0-1-28-16,-1 4 10 0,-5 8 27 0,3-1-16 16,-2 1 2-16,0 2-6 0,5-2-38 0,0-2 5 15,-4 2 12-15,6-4-18 0,0 1 11 16,0-3-5-16,0-8 20 0,0 7 0 0,0 1-20 16,0-2 1-16,15 12 3 0,-6-12 1 15,-4-2-7-15,3-4 36 0,-3 0-22 0,4-1 38 16,-9 1-14-16,7 0 26 0,13-14-6 15,-4 3 16-15,-5-3 5 0,3 1-8 0,-3-2-4 16,-3-3 11-16,2 4 4 0,-4-3-1 16,1 2-6-16,-3-1-4 0,-2 5-3 0,1 1-6 15,0-7-3-15,-3 6-9 0,0 2-3 0,0 4-1 16,0 5-2-16,0-7-14 0,0 7-14 16,0-8-1-16,0 0-27 0,0 8-27 0,-14-10 7 15,12 7-83-15,-3 1-59 0,-1 1-31 0,0 0-63 16,-2 0 13-16,3 0 26 0,-1 1-261 15,6 0 39-15,0 0 35 0,-7 0 14 0,7 0 52 16,-10 0 18-16,10 0 1 0,-15 13 22 0,7-1 40 16</inkml:trace>
  <inkml:trace contextRef="#ctx0" brushRef="#br0" timeOffset="113738.3852">26955 2512 244 0,'7'4'309'0,"2"4"-26"16,-4-1-50-16,5 3-2 0,-5-1-28 0,0-2-29 15,0 2 2-15,-3-1-26 0,-2 2-17 0,2 8-19 16,-2-13-22-16,0 8-6 0,0-1-8 16,0 1-6-16,0 1-9 0,0-2-4 0,0 0-13 15,-12 7 1-15,10-11-17 0,2-8 8 0,0 0 2 16,0 7-7-16,0-7-5 0,0 6 0 15,0-6 8-15,0 6-8 0,0-6-5 0,0 0 14 16,0 8-14-16,0-10 23 0,0 0-16 0,2-2 19 16,1 1-17-16,-1-2 17 0,7-8-18 15,-1-1-12-15,-1-4 34 0,3 2-20 0,-1-3 3 16,2 5 2-16,3-4 3 0,-4 3 4 16,-3 2-29-16,5-2 15 0,-2 6-2 0,-3 2-8 15,1 5-9-15,-2-1-8 0,0 3 9 0,-6 0 44 16,0 0-41-16,25 12-2 0,-16-2-19 0,0 3 28 15,3 1-15-15,-6-1 24 0,1 6-19 16,1-1-31-16,0 1 26 0,-1 1 30 0,-1-1-36 16,-1 2-14-16,2 0 17 0,-3-2 20 15,1 0-18-15,-1-1-31 0,0-3-9 0,1 1-20 16,-3-1-26-16,-2-8-53 0,0 1-29 16,0 0 14-16,0-8-202 0,0 4-71 0,0-4 15 15,0 0 35-15,0 0 5 0,0 0 15 0,10 8 37 16,-8-12 43-16</inkml:trace>
  <inkml:trace contextRef="#ctx0" brushRef="#br0" timeOffset="114095.0764">27447 2371 356 0,'2'-5'359'0,"-2"0"-32"0,2-1-69 16,0 0-4-16,-1 2-37 0,2 0-9 0,-1 1-32 15,0-2-35-15,2 3 11 0,1-1-9 16,1 2-45-16,1 0 10 0,0 2-37 0,2-1 6 16,4 0-20-16,14 17 8 0,-13-8 0 0,-3 3-1 15,0 2-18-15,1 6-5 0,0-5-3 0,-2 5 16 16,-3-2-23-16,-3 1-9 0,1 1 0 0,-4 0 3 15,-1-2 7-15,0-9-22 0,0 5 2 16,-15 15 12-16,6-15-10 0,-2 1 0 0,-3-4-15 16,3 3-25-16,-2-4-24 0,-1-2-19 15,1-1-4-15,-1-1-68 0,3-1-8 16,0-2 14-16,3-3-274 0,0 3-11 0,4-3 39 16,-1 1 40-16,3-1 13 0,0 0 4 0,2 0 44 15</inkml:trace>
  <inkml:trace contextRef="#ctx0" brushRef="#br0" timeOffset="114427.3937">27672 2348 299 0,'4'-4'390'0,"-2"-2"-66"0,1 1-13 0,-1 3-63 15,-2-2-17-15,2 2-20 0,0 0-27 0,-1 0-24 16,-2 2-4-16,2 0-50 0,-2 2 17 0,1 0-10 15,-2 0 13-15,0 3-26 0,-3 11-18 16,-1-3-28-16,-1 0 18 0,-2 4-16 0,1-1 1 16,-2 1-27-16,3 0 19 0,-2 2-13 15,1-2 20-15,2 2-28 0,0 4-19 0,1-5 16 16,-1 2 12-16,2-3-19 0,4 4-24 0,0-2 16 16,0-1-13-16,0-9 37 0,0 2-26 15,15 17 4-15,-3-14 11 0,-6-1-19 0,5-1 6 16,-2-4-18-16,5 1-10 0,-5-4-10 15,0-1-31-15,0-4-46 0,-1 1-48 0,-8-1 13 16,15 0-223-16,18-10 28 0,-17 1 27 16,2 1-69-16,1-1 25 0,0-5 25 0,-4 3 38 15,7 0 14-15</inkml:trace>
  <inkml:trace contextRef="#ctx0" brushRef="#br0" timeOffset="114910.3425">28091 2546 564 0,'0'3'225'0,"2"0"-8"0,-1 2-28 0,1 2 7 0,2 9-41 16,-2 2 0-16,4-1-11 0,-6-4-10 16,0-3-23-16,0 4-12 0,0 3-1 0,0-1-3 15,0 3-5-15,0-3-4 0,0 2-29 16,-12 11 9-16,12-17-27 0,0-3-4 0,-2-1 20 15,2-2-11-15,-1 1 1 0,1-2-18 16,0-5-1-16,0 0 19 0,0 0 14 0,0 7 10 16,0-7 26-16,0 0-33 0,0 7-17 0,0-7 45 15,7 7-38-15,-5-9-6 0,3 0-10 16,6-8 43-16,1 1-14 0,2-5-12 0,-1 1-7 16,2-3 8-16,1-1-1 0,3-1-23 0,-2 3-7 15,-3 0 29-15,1 0-5 0,-1 2 34 16,-3-1-18-16,1 5 3 0,-2 4-28 0,-3 2-10 15,0 3-1-15,-2-1-20 0,1 1-9 0,-6 0 1 16,0 0 21-16,20 13-2 0,-11-4-2 0,-1 1 2 16,-2 2 6-16,2 1 9 0,-2 0-29 15,0 0 16-15,-2-1-5 0,1 3 7 0,0 0-3 16,-1-2-1-16,-2 0 13 0,2-4-4 0,-3 1-36 16,1-3 32-16,-2 2-26 0,1-2-12 15,1 0 0-15,-2-1-84 0,2-2-40 0,-2-4-43 16,0 0-39-16,0 7 20 0,0-7-283 0,0 0 45 15,0 0 12-15,-9 10 46 0,6-12 17 16,1 0 22-16,2-2 30 0,0-4 7 0,9-13-4 16</inkml:trace>
  <inkml:trace contextRef="#ctx0" brushRef="#br0" timeOffset="115327.5428">28921 2402 215 0,'-2'-1'349'0,"1"1"-19"0,-1 0-61 0,2 0 6 16,-2-2-29-16,4 2-25 0,-1 0 7 0,0 1-49 16,2-2 9-16,0 4-21 0,0-1-18 15,3 1 13-15,7 3-20 0,0 0-14 0,1-4-13 16,0 4 7-16,3-3-6 0,0 5-18 16,0-5 39-16,-1 2-28 0,2-2-1 0,-1 0-35 15,0-1-8-15,-5 0 10 0,1-1-10 16,7 3-8-16,-8-4-19 0,-2 2 4 0,-2-1 4 15,-8-1-14-15,0 0-22 0,9 0 0 16,-2 0-70-16,-7 0-31 0,7 0-56 0,-7 0-37 0,13-11-36 16,-11 6-3-16,-2-1 21 0,2 2-259 0,-4-3 24 15,-1-9 35-15,-5 0 35 0,2-3 22 16,-4 2 26-16,-1 0-15 0,3 2 6 16</inkml:trace>
  <inkml:trace contextRef="#ctx0" brushRef="#br0" timeOffset="115642.7959">29102 2201 456 0,'-3'-2'243'0,"1"1"-42"0,2 1-38 0,-1 0 15 0,0 1-4 15,1 2-9-15,-1-1-9 0,0 2-12 16,1 1-15-16,-2 1 20 0,-2 8-38 16,2 1-23-16,0 2 13 0,1 3-26 0,0 1 5 15,1-11-11-15,0 6-3 0,0 6 6 16,0 1 5-16,0-1-30 0,0 2 3 0,0 1 6 15,0 0 7-15,0-2-12 0,0 2 8 0,-9 23-21 16,6-26 3-16,3-1 3 0,0-1-22 16,0-8-4-16,0 1 24 0,0 4-18 0,0 1 7 15,0-3 9-15,0-1-31 0,0-2-2 0,0-1 4 16,0-3-14-16,0 0 13 0,0-2-22 16,0-6-12-16,0 7-29 0,0-7-77 0,0 6 13 15,0-6-250-15,0 0-70 0,2 8 26 16,-1-10 41-16,0-1 5 0,0-2 53 0,6-9 13 15,-2 5 1-15</inkml:trace>
  <inkml:trace contextRef="#ctx0" brushRef="#br0" timeOffset="116461.047">29847 2091 244 0,'0'-2'345'0,"1"3"-29"0,0-2-33 0,0 1-53 16,-1 1-19-16,0-1-23 0,1 0-16 0,-1 1-27 15,1 0-15-15,-1 2 1 0,2 1-31 16,0 0-11-16,-3 0 16 0,1 2-10 0,0 1 20 16,1-1-47-16,-1 2 6 0,0 4 21 0,0 5 6 15,0-1-41-15,10 21-4 0,-9-18 14 16,3 3-18-16,-4-1-26 0,0 3 11 16,0 0 13-16,1 2-8 0,1-4-14 0,-2-10-4 15,0 5 17-15,0 3-13 0,0 2-1 0,0-1-9 16,0-1-16-16,0-1-2 0,0-1 28 15,0-3-4-15,0-1-16 0,0-3 11 0,0-3 3 16,0 0-3-16,0-1-17 0,0-7-4 16,0 8 27-16,0-8-2 0,0 7-2 0,0-7-4 15,0 6 35-15,0-6-5 0,0 0-7 0,-7 0 1 16,-3 6-8-16,7-7-3 0,3-1-4 16,-1-1 4-16,1-1 1 0,-1 0 21 0,2 0-23 15,0-2 19-15,6-10-20 0,3-2 1 16,-1 0-7-16,5-3 28 0,0 6-33 0,1-3-11 15,-1 2-14-15,2 3 42 0,-3 0-34 16,-2 6 6-16,2-3 27 0,-1 2-34 0,0 2-5 16,0-2 16-16,0 5 4 0,-1-1-13 0,-11 4 0 15,9 0-9-15,2 0 16 0,17 17 19 16,-16-8-33-16,0 5-7 0,-1 0 20 0,1 0 6 16,-4 0-7-16,1 3-5 0,-1 1 7 15,-6-1 14-15,2-2-14 0,-4 4-35 0,1-1 42 16,0-4-25-16,-1-5 2 0,0 6 0 0,-13 18 2 15,5-16 0-15,-1-1-9 0,-2-2 17 0,-1-1 8 16,-2-4-20-16,-2 1 4 0,0-3 2 0,-2-3-8 16,-6-1 1-16,4-2 0 0,-3-1 3 15,2 0 0-15,12 0 29 0,-3 0-3 0,-1 0-21 16,2 0-11-16,1 0 10 0,3 0-9 16,-8-9 18-16,10 8-7 0,0 0-6 0,0-1 8 15,1 1 5-15,-1 1-5 0,1-3 18 0,0 1-3 16,1 1-1-16,-3-2-18 0,3 1-14 0,0 1 10 15,0 0 2-15,-1-2-40 0,2 1-7 16,-1 1-22-16,-2-3-36 0,2 0-66 0,-2 1-62 16,-5-11 22-16,3 7-280 0,-2-5 53 15,-2 0 35-15,3-5 46 0,3 4 19 0,3 0 2 16,-4-6 34-16,2 1-17 0,0 1 40 16</inkml:trace>
  <inkml:trace contextRef="#ctx0" brushRef="#br0" timeOffset="120508.7808">27681 3762 310 0,'0'0'226'0,"-14"0"-12"16,14 0-52-16,0 0-2 0,0 0-21 16,0 0-19-16,0 0-9 0,0 0-11 0,0 0-8 15,0 0 1-15,0 0-3 0,0 0 6 0,0 0-24 16,0 0-12-16,0 0 2 0,0 0-2 0,0 0-30 15,0 0 7-15,0 0 4 0,0 0 9 16,0 0-16-16,0 0-3 0,0 0-16 0,-13 0 28 16,13 0-27-16,-14 5 14 0,14 1 5 0,-2-2 11 15,2 3-17-15,0-1 23 0,0 2-1 16,-2 10-9-16,2-10 10 0,0 3-4 0,0 4 8 16,0 2 3-16,0 1-37 0,0-2 13 15,0 1 1-15,0 1 12 0,0 2-5 0,0-1-33 16,0 1 18-16,0 0 21 0,0 0-8 0,0-3-21 15,0 1-6-15,0 1 9 0,0-3-13 16,0-3-6-16,0 1 2 0,0-4 28 0,0 0-39 16,0 1 35-16,7-1-14 0,-7-1-13 0,0-1 2 15,0-2 0-15,11 5 2 0,-11-8 18 16,0 1 15-16,0-2 6 0,0-1 29 0,2 3-7 16,-2-4-8-16,0 0 9 0,0 0-7 0,0 0 10 15,5 2-1-15,-3-5-9 0,0-1-5 16,9-5-13-16,-4-4-6 0,2 3-3 0,2-7-1 15,-1 1 0-15,0 0-10 0,-1-2-12 16,0 4-1-16,-2-3-1 0,2 4 39 0,1-3 13 16,-4 1-36-16,0 1 21 0,-1 2 3 0,1 3-16 15,0 0 11-15,-4 1 7 0,2 2-10 0,-1 2 20 16,-1 0-31-16,0-1 22 0,0 1-6 16,-2 1 6-16,2 0-7 0,0 1-10 0,0 0-5 15,-1-1-4-15,0 1-9 0,0 0-5 16,1 0-14-16,-2 0 32 0,2 2-13 0,1-1-1 15,0 1-14-15,-3 0 16 0,0 0-6 0,0 0-18 16,6 0 7-16,5 12 8 0,2-4 0 16,-3 2-5-16,-2 3-13 0,2-3 20 0,-2 3 1 15,1 4 1-15,-2 0-15 0,4 2 6 16,-4 1-6-16,1-3 0 0,-1 2 2 0,1-1 10 16,-2 1-6-16,-1-3-1 0,2 1-6 0,2-3 18 15,-3 2-15-15,1-2-3 0,-1 0 5 16,-2-3 5-16,1-4-7 0,0 0-7 0,-2 1 3 15,-1-4 9-15,2 1-9 0,-2 0-4 0,1-2 22 16,-1 0-13-16,2-2-6 0,1 0 5 16,2-1 10-16,-7 0-3 0,10 0-14 0,15-12 23 15,-12 3-9-15,-1-3 14 0,1-1-8 16,-2-5-2-16,3 0 5 0,0-2 11 0,-2-2 5 16,-1 0-5-16,0-1 15 0,-2 1-14 0,1 1 21 15,-3 0-19-15,-2 2 20 0,0-4-15 0,-3 6 13 16,1 0-10-16,-2 4-6 0,-1 13-3 15,0-14 17-15,0 1-33 0,0 1 25 0,-13-14-14 16,8 15-11-16,3 2-10 0,0 2 22 16,-1 0-8-16,1 1-26 0,-2 0 3 0,2 2-33 15,0 1-16-15,-2-1-20 0,1-1-25 0,0 1-25 16,-2-1 13-16,2 1-148 0,-6-6-32 16,1 2 26-16,-1-2-232 0,1-1-46 0,-1-1 36 15,2-1 35-15,2 0 56 0,1 1 36 16,1 2 7-16,2 2 8 0,1-3 71 15,-1 3 23-15,1 2-8 0</inkml:trace>
  <inkml:trace contextRef="#ctx0" brushRef="#br0" timeOffset="120875.6448">28242 3480 480 0,'1'-3'283'0,"3"0"-35"15,0-1-37-15,6-3-15 0,1-3 1 0,0 3-38 16,4 0-16-16,0 2 12 0,2 0-35 16,1 0-5-16,2 4-22 0,2-2 15 0,0 0-19 15,-3-1 19-15,2 1-12 0,1 0-1 16,-3-1 5-16,-8 4-18 0,4 0 6 0,3 0-3 15,-1 0-35-15,0 0 6 0,-4 0 6 0,11-9 23 16,-15 7-50-16,-2 1 2 0,0 0 4 0,-2 0 7 16,-1 0 17-16,1 1-33 0,-1 0-7 15,-1 0-21-15,0 0-9 0,0-1-36 0,-2 1-11 16,0-2-33-16,-1 2-36 0,-2 0-52 16,-3 2 16-16,4-1-74 0,-4-1-88 0,0 1-69 15,0 0 12-15,2 0 26 0,-2 0 42 0,-1-1-11 16,0 2 24-16</inkml:trace>
  <inkml:trace contextRef="#ctx0" brushRef="#br0" timeOffset="121195.8782">28577 3405 549 0,'-2'0'274'15,"0"2"-25"-15,2-2-5 0,-2 0-26 0,0 0-13 16,2 2-42-16,-2-2-6 0,-2 0-26 0,4 1 0 16,-2 0-7-16,2 1-25 0,0 1 2 15,0 0-17-15,0 1-11 0,5 1-7 16,-4 2 9-16,4 10 2 0,-5-9-15 0,1 19 16 15,0-10-17-15,0 2 5 0,3 0-11 0,-1-1 10 16,-3-8-15-16,0 2 18 0,0 2-27 16,0 2-15-16,0-2 10 0,0-2 12 0,0-2 0 15,0-1-6-15,0 0-10 0,0-2-16 0,0 1 24 16,0-2-34-16,0-1 33 0,0 2-6 16,0-7 20-16,0 10-29 0,0-4 5 0,0 0 7 15,0-6-29-15,0 7 3 0,0 0-24 0,0-7 20 16,0 7-15-16,0-7 27 0,0 6-15 15,0-6 9-15,0 8-38 0,0-8-27 0,0 7-37 16,0-7-29-16,0 6-49 0,0-6 13 0,0 8-220 16,0-8 28-16,-7 7 28 0,-2 1-98 15,6-6 56-15,3 0 25 0,0 2-15 0,0-4 12 16,0 0 47-16</inkml:trace>
  <inkml:trace contextRef="#ctx0" brushRef="#br0" timeOffset="121589.9451">28728 3809 246 0,'6'-2'429'16,"-2"1"-98"-16,0-1-41 0,1 1 1 0,-1 0-29 16,0 2-44-16,-2-3-32 0,5 2 1 15,-4 0-31-15,2 0-49 0,-1 1 29 0,1 0-12 16,-5-1-17-16,0 0-1 0,16 7-16 0,-3 3 11 15,1-1-50-15,-3 1-5 0,3 4-5 16,-2-1 32-16,1 0 17 0,0 4-20 0,0-2-8 16,0 5-6-16,-1-3-7 0,0-2-4 0,-1 1 19 15,0 1-7-15,1 4-5 0,-1-1-5 0,-2-2 22 16,1 0-12-16,-1 1-24 0,3 1-8 16,-3 0-4-16,1-1-15 0,-2-3-2 0,2 3 8 15,-2-2 9-15,0-1-1 0,-2-1-2 16,2-3 9-16,-1 1-1 0,-1 1-5 0,-2-5-7 15,0 0 13-15,0-4-3 0,-1 2-53 0,0-3-1 16,-2-1 10-16,1-2-54 0,0 1-11 0,0-1-45 16,-2-1-20-16,0 0-8 0,0 0-26 0,7-11 0 15,-5 6 17-15,5-13-155 0,-2 1-132 16,1-4 32-16,0-3 27 0,-4 2 50 0,4-6-3 16,0 0 14-16,1 2 21 0</inkml:trace>
  <inkml:trace contextRef="#ctx0" brushRef="#br0" timeOffset="121924.9592">29209 3945 455 0,'0'-7'312'0,"0"-2"-12"0,0 1-48 0,-1 2-25 16,0 1-8-16,2-1 15 0,0 3-13 16,-1 0-11-16,0 3-28 0,0 0-21 0,0-7-13 15,0 7-34-15,0 0-9 0,0-7-12 16,-2 2 11-16,0 8-4 0,-2-1-1 0,0 2-12 16,-8 6-6-16,-2 2-17 0,2 1-7 0,-1 1 17 15,-1 1 15-15,-1 4-4 0,0 1-15 16,-3-2 24-16,3 2-32 0,-2-3 1 15,1 4-33-15,0 2 25 0,0-3-2 0,-3 2-9 16,4-1-15-16,-3 1 19 0,-1-3-8 0,2 4-4 16,1-1-5-16,0-2-22 0,1 0 23 0,0 1-5 15,1-3-11-15,2 2-6 0,-1-5 21 0,3-1-13 16,1 1-11-16,0-1 9 0,0-1 6 16,4-5-10-16,0 1-28 0,1-3-4 0,4-6 2 15,0 0-60-15,0 6-58 0,0-6-25 0,-5 6-60 16,5-7 20-16,2-2-248 0,1-1-23 15,8-11 49-15,4-3 5 0,2 0 36 16,3 0 24-16,2-7 24 0,2 0 38 0,0 0 13 16,6-1 6-16</inkml:trace>
  <inkml:trace contextRef="#ctx0" brushRef="#br0" timeOffset="122292.6057">29517 3905 424 0,'0'0'375'0,"3"0"-60"0,-3-1-49 16,1 0-12-16,0 1-20 0,0 0-2 0,2 0-38 15,0 0-27-15,2 0 6 0,1 1-20 16,-1 0-17-16,12 1-15 0,-17-2-29 0,12 0 31 15,18 6-22-15,-8-1-22 0,-7-5-26 0,6 3 2 16,0-1 13-16,-1 0-8 0,-1-1 27 16,1 1-8-16,-1 0-38 0,-5 0-13 0,6 0-6 15,-5-2 25-15,-15 0-2 0,11 0-21 0,1 0-1 16,-2 0-5-16,-1 0-8 0,0 0 13 16,-2 0 7-16,0 0-5 0,0 0-21 0,1 0-20 15,15-11-31-15,-11 3-33 0,-5 2-22 16,-1-2-46-16,-1-1-60 0,-1 2 18 0,1-7-159 15,-4-3-94-15,-1 11 33 0,0-3 26 16,0-1 21-16,0-3 15 0,-14-14 44 0,10 15 9 16</inkml:trace>
  <inkml:trace contextRef="#ctx0" brushRef="#br0" timeOffset="122606.1457">29893 3709 400 0,'-3'-2'324'0,"0"-3"-48"0,0 4-43 0,2-2-3 15,-1 3 10-15,0-3-30 0,1 2-41 16,-1-1-10-16,1 1-27 0,0 1 18 0,0 1-17 15,0-1 49-15,1 4-67 0,-1 2 27 0,0 1-10 16,0-1-11-16,2 14 12 0,-1-11-12 0,0 6-14 16,0 2 29-16,0 2-31 0,0 0 1 15,0 2-24-15,10 22 7 0,-7-22-1 16,0 3-7-16,1-1-5 0,-2 4-6 0,1-4-12 16,-1 1 1-16,1-1-17 0,-1 1-7 0,0 0 8 15,-1-2-15-15,0 0 2 0,1-1 9 16,-1-1-8-16,0-2-16 0,-1 1 1 0,2-3-8 15,0-3 8-15,-1 1-9 0,-1-4-2 16,0-3 16-16,0-7 4 0,0 8-3 0,0-3-22 0,0-5-7 16,0 9 1-16,0-3-88 0,0-6-14 15,0 8 0-15,0-8-56 0,0 6-33 0,0-6 20 16,8 5-229-16,-4-8-84 0,0-1 52 16,7-8 31-16,0-5 46 0,0-1 24 0,4-4 22 15,-2-1-10-15,0 4 41 0,5-7-25 0</inkml:trace>
  <inkml:trace contextRef="#ctx0" brushRef="#br0" timeOffset="123423.2971">30528 3535 734 0,'2'-5'333'0,"-2"2"-46"0,1-1-15 0,1 0-29 16,-2 2-14-16,0 0-32 0,3 0-37 0,-3-1-19 15,1 3-8-15,0-1 16 0,0 2-25 16,1 0-11-16,2 1-15 0,0 3-13 0,6 11-12 16,0 1 19-16,-2 2-16 0,0-1-8 0,1 1 45 15,-1 1-29-15,1 4-10 0,-1 1-6 0,-1 1 14 16,0-1-26-16,-2 2 2 0,1 3-6 15,-4-3-4-15,2 0-5 0,-2 0-6 0,-1-1-5 16,0 0-4-16,-1-12 13 0,0 6-16 16,0 2 3-16,0 0 1 0,-11 24-12 0,7-24-6 15,0-3 10-15,4-1-1 0,-3-2-11 0,0-6 0 16,1 1-1-16,-1-3-2 0,1 0 2 0,2-2 21 16,-2-2-17-16,2 0 2 0,-2 0 5 0,2 0-8 15,-1-1 13-15,1 0 37 0,-1 0 6 16,0-1 13-16,1 0 2 0,-1-1-19 15,-1-1-5-15,1-3 6 0,-1 1-19 0,-1-1-1 16,1-3-14-16,0-1 10 0,0-11-11 0,0 5-8 16,2 2 8-16,0-5-4 0,0-2-5 0,0-4-5 15,15-22 9-15,-8 21-14 0,0 0 9 0,3 0 4 16,-2 4-8-16,3-1-10 0,0 3 5 0,1 1 2 16,1 1-6-16,3 2-5 0,-2 0 1 15,1 3 10-15,2 1-10 0,0 0-2 16,3 3 2-16,1 6 3 0,0-3-2 0,-10 3-9 15,6 0 7-15,3 0 4 0,22 16-12 0,-20-7 9 16,1 1 2-16,-3 3-3 0,1-1-5 16,0 5 9-16,-5 1-5 0,-1-1-3 0,-3 3 9 15,-1 0-4-15,-6 1 8 0,5 0-16 0,-6 1-1 16,-1-2 9-16,-3-9-4 0,0 5 6 0,0 2 4 16,-15 20-7-16,5-22 9 0,-4 1-16 15,-1-2 8-15,0-1-17 0,-4-1 11 0,-1-5-7 16,-3 0 3-16,0 2 6 0,-2-2 2 0,-2 0-6 15,0-3-13-15,3 2 9 0,0-5-7 16,3 1 19-16,6-3-18 0,2 1 10 0,3-1-6 16,3 2-7-16,0-1 18 0,1 0 5 15,1 0 2-15,1-1-12 0,0 0-1 0,1 1 0 0,0-1-8 16,0 0 26-16,1 0-7 0,-2 0-8 16,2 0 2-16,2 0-7 0,0 0-5 0,0 0-42 15,0 0-10-15,0 0 6 0,0 0-58 0,-14-10-66 16,13 7-62-16,0-2 21 0,0 1-256 15,-1-2-31-15,0 1 28 0,-1 0 54 0,1 0 39 16,-3 1 39-16,0-9 23 0,-2-2 24 0,2 5 36 16,0 2 11-16,2 1 11 0</inkml:trace>
  <inkml:trace contextRef="#ctx0" brushRef="#br0" timeOffset="124789.3416">28950 5267 523 0,'0'0'400'0,"0"-14"-18"0,0 14-54 16,0 0-40-16,0 0-26 0,0-14-31 0,-21-2 33 15,20 14-56-15,0-2-26 0,1 3-8 16,-2-1-10-16,2-1-25 0,1 3-17 0,-1-1-12 15,0 2-12-15,-1-1-33 0,2 2 10 16,0 2 5-16,-1 1-19 0,1 1-1 0,4 8-6 16,0 3-19-16,-2-2-3 0,2 3 13 15,-1 1-9-15,2 1-4 0,-2 2 10 0,0-2 8 16,2 4-24-16,0 1-20 0,-2 0-2 0,0 3 20 16,1-1 4-16,-1 0-37 0,0 4 38 15,2-5-12-15,-5 1-3 0,3-2-22 0,0-2 24 16,-1 1-1-16,-1-3 5 0,1-4 4 0,-1 1-30 15,0-6-2-15,1-1 24 0,-2-3-28 16,0 0 11-16,0-2 29 0,1 0-4 0,-1-3-12 16,0 0 16-16,0 0 21 0,-1-2-14 15,2 0-4-15,-2-1 1 0,0 0-1 0,0 0-5 16,18-17 8-16,-7 4-9 0,1-1 3 0,1-7-12 16,0 1-4-16,0-1-3 0,2-3 15 0,-2 1-11 15,2-2-4-15,-1 1-4 0,0 1 10 16,-2 1-6-16,0 1 25 0,0-3-2 0,-1 2-2 15,-3 4 12-15,0 2-5 0,-1 3-11 16,-2 2 4-16,-1 3 4 0,0 1-21 0,0 2 4 16,-1 0 5-16,-1 2-25 0,-1 1 6 0,2-1 7 15,-1 3 3-15,0-1-3 0,-2 1-5 16,0 0 9-16,0 0-3 0,17 10-14 0,-6 0 3 16,-3 2-2-16,0 1-3 0,1 1 13 0,2-3 5 15,-6 7-1-15,1 0-15 0,2 0 8 16,-3 2 5-16,1-1-2 0,0 0-3 15,1 5 0-15,0-4-2 0,-1-3-2 0,1-1-7 16,1-1-1-16,2-2-7 0,-3-1-1 0,1-4 3 16,5 1-10-16,-2-2 10 0,0-3 3 15,0-2-9-15,-1-2 5 0,-1 0 13 0,3 0-9 16,17-13 0-16,-11 4 12 0,0-3-7 0,-1-2-5 16,1-3 15-16,-2-2-6 0,3-1 12 0,0-4-15 15,-3 3 26-15,2-2-13 0,2 1 18 16,-3 0 1-16,-4-2 22 0,1 5-13 0,-4-3 6 15,1-1-6-15,-2 0 32 0,-4 3-6 0,-1 1-26 16,-1 1 0-16,-3 4-5 0,0 0 4 16,0 14-4-16,0-10 17 0,0-3-17 0,0 0-23 15,-12-8 8-15,10 12 12 0,-1 3-23 16,1 0-13-16,1 1-27 0,0 2-22 0,-2-2-11 16,2 2-63-16,-2-1 10 0,1 2 13 15,1-1-111-15,-2 1-37 0,0-1-33 0,3 1 27 16,-3-1-227-16,2 0-11 0,1 1 9 15,0 2 26-15,0 0 59 0,0-7 22 0,20-10 7 16,-9 6 67-16,1 4 7 0,3 1 30 0,0-1 11 16</inkml:trace>
  <inkml:trace contextRef="#ctx0" brushRef="#br0" timeOffset="125005.6997">30116 5211 247 0,'7'3'344'0,"8"4"-46"16,-4-3-23-16,5-1-24 0,-2 0-32 16,5 1 11-16,-3-1-21 0,7-3-25 0,-5 1-38 15,5-1 24-15,-4 1-56 0,-3 0 9 16,-16-1-37-16,16 0 15 0,-1 0-28 0,2 0 8 16,-4 0-50-16,-1 0-38 0,-3 0-39 15,-3 0-59-15,-6 0 9 0,6 0-171 0,-6 0-126 16,0 0-12-16,0 0 64 0,9 5 22 0,-11-3 42 15,-3 3-18-15</inkml:trace>
  <inkml:trace contextRef="#ctx0" brushRef="#br0" timeOffset="125238.681">30271 5474 830 0,'0'4'292'0,"0"-3"11"15,1 2-11-15,1-1-16 0,3-1-53 16,-2-1-27-16,1 1 37 0,2-1-27 0,0 0-40 15,1 0-32-15,1 0-15 0,1 0 17 0,5 0-16 16,3 0-12-16,0 0 16 0,1 0-14 0,15-9-11 16,-16 5-10-16,-2 3-99 0,-6-2-29 15,8 0-38-15,1-3-72 0,-2 0 13 0,2-2-180 16,-2 0-125-16,0-2 1 0,2-2 30 16,3 1 26-16,2-2 43 0,3 0 0 15,6 1 76-15,3-1-23 0</inkml:trace>
  <inkml:trace contextRef="#ctx0" brushRef="#br0" timeOffset="126288.2794">31834 5017 328 0,'4'-4'360'0,"-1"1"-13"16,1-1-19-16,-1-1-35 0,1 2-19 0,-2 0-28 16,2-1-30-16,0 3-25 0,-2-1-21 0,0 0 13 15,0 0-5-15,0-1-12 0,-2 0 3 16,1 3-13-16,0-2-17 0,-1-1-13 0,-2 3-50 16,-1 0 9-16,-3-1-4 0,-3 1-40 15,-11 1 24-15,7-1-10 0,-6 0 6 0,-5 0-4 16,-32 11-38-16,24-9 3 0,1 1 13 15,1 1-8-15,11-4 4 0,-5 0-20 0,-5 0 9 16,-30 12 1-16,33-8-13 0,3-2 13 16,2 1-10-16,2-1 21 0,6-1-20 0,5 2 0 15,0-1-36-15,1-1 3 0,1-1 30 0,3 0 23 16,-1 0-33-16,0 0 24 0,1 1-3 0,0-1-21 16,1 0 12-16,0 1-2 0,-1-1 15 15,1 0-21-15,0 1 10 0,0-1-17 0,0 2 41 16,1-2-13-16,0 3-2 0,0 0 17 0,1 1-9 15,-1 2-3-15,1-1-8 0,0 2 8 16,0 2 1-16,0 5-7 0,0 3-6 0,0 2 13 16,0 2 7-16,0 3-11 0,0 1-1 0,0 1-14 15,0 4-8-15,0 1 14 0,0 0-5 16,0 2-10-16,0 0 6 0,0-1 14 0,0-1-3 16,0 1-25-16,0 2 27 0,0-1-10 15,0 1-9-15,0 2 10 0,0-1 8 0,0 2-2 0,0-1-21 16,0-1 3-16,0 0 18 0,0 0-4 15,0 0-15-15,0 0 11 0,0-1 0 16,0 1-2-16,3 32-10 0,0-30 28 0,2-3-18 16,0 0 4-16,-1 0-6 0,1 1 2 15,-1 5 21-15,2-7-10 0,2 4-10 0,-6 0 12 16,5 0 13-16,-5-1-17 0,1 1 14 0,0 1-17 16,0 1 15-16,1-3 1 0,0 2-3 0,1 0-3 15,-1 0-15-15,0 1 26 0,3 1-2 16,-3-3-4-16,-1 1-10 0,4 1 14 0,-3 1-7 15,1-4 7-15,-2-1 0 0,2-3-6 0,0 3-1 16,-3 0-18-16,3-5 22 0,-2 6-26 16,1-2-3-16,-1-1 23 0,2 3-7 0,-3-4 4 15,-1 3-5-15,0-1-16 0,1 0 25 16,-1 0 1-16,0 1-19 0,0-2-3 0,0 2 2 16,2-4-6-16,0 2 30 0,-1 0-17 15,-2 0 12-15,3 0-29 0,-1-2 0 0,2 1 4 16,-4-1-3-16,3 1 24 0,0-1-29 15,0-1 10-15,1 2 20 0,0-1-6 0,0-1 1 16,-2 1-27-16,1-1 30 0,-2 2-8 16,0 2 11-16,-1-16-29 0,0 8-4 0,0 4-2 15,0 2 15-15,0 1 12 0,0 1-16 16,0-2 14-16,0 2-11 0,0-2-13 0,0 1 12 16,0-4-7-16,0-1 22 0,11 26-17 15,-9-34 20-15,1-1-31 0,2-2 31 0,-2-2 12 16,0-3-13-16,0 2 25 0,1-3-12 0,0-5-27 15,-1 1 21-15,1-2-6 0,-1-1 11 16,1-1-1-16,1 1 23 0,7 3-36 0,2-4 16 16,4 2-11-16,5 2 25 0,5-4-12 15,2 1-10-15,2 0-27 0,2-2 2 0,0-1 19 16,1-1-9-16,1 2-21 0,-18-2-17 16,8 0-27-16,0 0-18 0,27-14-57 15,-23 9 12-15,-6-5-188 0,-4-2 27 0,-7-3-335 16,-2-1 34-16,-2-3 54 0,-2-5 37 0,0-5 30 15,-3-5 77-15,4-5 27 0,-3-7 25 16,3-4-45-16,3-9 48 0,1-5 16 0,-1-7 11 16</inkml:trace>
  <inkml:trace contextRef="#ctx0" brushRef="#br0" timeOffset="127270.8252">31923 5234 631 0,'-4'-3'279'0,"1"1"-30"16,1 1-18-16,-2-2-34 0,3 1 4 0,-1 2-31 15,1-1 1-15,0-1-42 0,-1 1 0 16,0 1-7-16,1 0-16 0,-1 0-8 0,0 3 14 16,-2 0-26-16,-6 7 20 0,1 2 8 0,-3 1-32 15,1 3 1-15,2 0-15 0,0 2 18 16,-1 0-40-16,1 0 12 0,0 1-22 0,-1 2 27 16,3-3-29-16,3 0 8 0,0 1-20 15,2-1 23-15,1-7 10 0,1-11-6 0,0 14-27 16,0-2 6-16,11 9-24 0,-7-13 11 0,6 2 7 15,-2-3 0-15,5-2-5 0,1-4 15 16,-5-1-5-16,-9 0-5 0,10 0 0 0,-1 0-3 16,14-10-1-16,-9 1-3 0,1 0-1 15,-1-2 54-15,-2 0-27 0,1-3 27 0,-2 2-22 16,-3 0 16-16,4 0 8 0,-6 3-14 16,-1 2-1-16,-1 2 11 0,-1 0-3 0,-1 1-5 15,0 1-18-15,0 1 12 0,0 0-10 0,-1 0-2 16,1 0-26-16,-1 1 32 0,-1-1-39 15,0 2 12-15,0 0 9 0,-1 5-11 0,-1-3-9 16,0 2 23-16,1 1-24 0,-1-2 8 0,0 3 7 16,2 0-10-16,-2 0-11 0,2 0 10 0,1 1-9 15,-1 0 3-15,0 3-6 0,15 5 11 16,-8-9-13-16,5 0-6 0,0-1 16 0,-1-4 2 16,-1-1-8-16,2 0 14 0,-5 0-9 0,4 0 8 15,17-14-1-15,-13 6 9 0,-1-2 8 0,-1-2 0 16,0 0-15-16,-2 2 22 0,1-5-17 15,-3 3 31-15,0 2 0 0,-4-2-1 16,0-1-20-16,0 3-1 0,-2-4 13 0,2 3-3 16,-3 4-9-16,-1-1-9 0,-1 8-4 0,0-6 13 15,0 6-18-15,0-9-17 0,0 9-18 16,0-7-30-16,0 7-8 0,0-8-24 0,0 8 7 16,0 0-91-16,-11-15-14 0,9 13-51 0,-1 1 0 15,1 1 21-15,2-1-141 0,-1-1-123 0,-1 1 15 16,2 1 22-16,0 0 24 0,0 0 9 15,0 0 36-15,0 0 25 0,14-4 21 0,-9 3 26 16,1 1-8-16</inkml:trace>
  <inkml:trace contextRef="#ctx0" brushRef="#br0" timeOffset="127605.7528">32436 5281 461 0,'18'1'315'0,"-4"2"-51"0,2 4-15 0,-2-1 5 15,-2-1-33-15,-3 3-5 0,3 1-1 16,-1 2 17-16,-6 3-51 0,0-3 14 0,-5 6-64 15,3-2-13-15,2 4-13 0,-3 3-13 16,-1 3-7-16,-1-14-11 0,0 6-7 0,0 6-6 16,0-3 73-16,-12 25-8 0,9-20-56 15,1 0 31-15,-4-6-12 0,4 5 7 0,-1-2-9 16,3-5-24-16,0-2-28 0,0-4 15 0,0 3-8 16,0 3-3-16,0-4 10 0,0 1 3 0,0-1-14 15,0-2-15-15,0-4-6 0,11 6 11 16,-10-5-36-16,0-4 41 0,-1 4-10 0,0-5-8 15,0-3 19-15,0 0-27 0,0 0 13 16,0 0 3-16,0 0-7 0,0 7-10 0,0-6-6 16,-2-3-21-16,2 2 3 0,-2 0-137 15,-3-5-72-15,6-2 24 0,-5-2-277 0,1 5 39 16,0-2 32-16,0 4-16 0,-3-2 30 0,2-1 61 16,-3 2 9-16,-1 3-2 0,1-1 14 0,0 1 28 15</inkml:trace>
  <inkml:trace contextRef="#ctx0" brushRef="#br0" timeOffset="128687.0302">31977 7545 636 0,'1'-6'325'0,"-1"-1"-29"0,0 4 9 0,0-4-14 16,-1 4-44-16,2-3-43 0,-1 1 14 0,0 3-53 16,0-1 15-16,0 0-33 0,0 0-17 15,0 3-14-15,0 0-12 0,0 0-10 0,0 0 4 16,0-5-12-16,0 7-10 0,-1 1-8 0,0 1-6 16,-1 2 3-16,1 0-7 0,-2 10-11 0,0-3-5 15,0 6 4-15,-1-2 7 0,2-1 6 16,-2 3-18-16,-2 0-4 0,4-1-4 0,0 1-8 15,1-2-8-15,1-7-2 0,0 1-1 16,0 6 0-16,0-1 6 0,0-1 24 0,0-1-25 16,0-4 4-16,14 10-19 0,-11-16-2 0,0 0 14 15,0 0-16-15,0-1 9 0,0 0 6 16,0-2-6-16,2 0-1 0,1-2 1 0,0-1 5 16,8-7-1-16,0 1-1 0,0-5-2 0,-1-1 1 15,-1-2-4-15,1 1 31 0,-1 2-15 0,0-7-27 16,0 5 56-16,-2 0-1 0,-2 3 1 15,-3 3 5-15,-2 1-2 0,1 1 5 0,-1 0-15 16,-2 3-1-16,1 1 13 0,0-1-11 0,-1 2-18 16,0-2 0-16,-1 2 5 0,0 1 0 15,-1 2-22-15,-1 2 13 0,-1 0-15 0,-8 7 16 16,3 0-18-16,0 3 7 0,4-2-12 0,-3 2-16 16,1 2 13-16,3-5 1 0,0-1-37 15,1 0 16-15,0 0-36 0,2-2-8 16,0-7-8-16,0 0 22 0,0 9-3 0,0-3 33 15,0-6 5-15,14 13-34 0,-8-10 28 0,0-2-16 16,0-1 15-16,1 0 24 0,0 0 18 16,17-14-10-16,-6 5 6 0,-4-5-3 0,2 2 19 15,-3-2-16-15,0-2 14 0,-2 0 15 16,2 0-14-16,-3 2 6 0,0 0 1 0,-3 1-9 16,0 1-22-16,-2 2 18 0,-2 2-24 0,1 2 14 15,-3-2-4-15,-1 1-18 0,1 3-34 0,-1 0-30 16,0 1 9-16,0 3-96 0,0 0-7 15,0 0-24-15,-12-15-31 0,7 12-25 0,3-1 24 16,-1 1-223-16,2 1 35 0,-2-2 31 16,-1 1-16-16,3 1 1 0,1-1 66 0,0 1 49 15,0 2-31-15,0 0 34 0,0 0 31 0</inkml:trace>
  <inkml:trace contextRef="#ctx0" brushRef="#br0" timeOffset="129103.7331">32362 7515 475 0,'15'5'308'0,"-5"-1"-46"0,2 3 1 16,-5 0-34-16,2-3 8 0,-4 3-16 16,5 4-49-16,-1 3-24 0,-1-2 22 0,-3 3-51 15,-1-3-1-15,-1 4-13 0,-2-2-7 0,-1-2-1 16,0-1 16-16,0-11-27 0,0 13-32 16,0 2 41-16,0-1-43 0,0-1-29 0,0 1 9 15,-12 11 21-15,10-18-38 0,0 0 51 0,2-4-39 16,-3 1 9-16,2-1-5 0,1-1 26 0,0 0-33 15,0-1-1-15,0-1-5 0,0 0 36 16,2 0 0-16,-1-3-6 0,3-1 21 0,-1 1 11 16,8-10-7-16,6-6-15 0,0 1 24 15,-1 3-15-15,-5 1 12 0,0-2-24 0,0 9 30 16,-3-4-18-16,-1 4-9 0,-2 3-28 0,0 3 27 16,-5 1-12-16,0 0-8 0,9 0 10 0,11 15-15 15,-10-6-12-15,-5-1 25 0,3 5-9 16,-1-2-21-16,0 1 1 0,-2 4 4 0,-3-1-1 15,3 0 0-15,-2 2-10 0,1-3 8 16,-2-2-16-16,1 1-17 0,-2-4 0 0,-1-9-53 16,0 13 7-16,0-4-86 0,0-1-7 15,0-8-66-15,0 9 23 0,-4-2-158 0,-5-11-120 16,2 1 35-16,3-1 19 0,-5-4 8 0,1 3 86 16,0-7-28-16,2-2 29 0,-1-4 51 0,4 3-3 15</inkml:trace>
  <inkml:trace contextRef="#ctx0" brushRef="#br0" timeOffset="130352.7448">32562 5091 758 0,'-4'-6'242'0,"2"6"-2"0,-1-3-34 0,3 3-16 16,-1-1-31-16,0 1 5 0,2 0-21 0,1 3-2 15,0-5-31-15,1 4 11 0,4-2 14 16,2 1-48-16,6 0-21 0,-3 1 17 0,-3-2-17 16,6 0 7-16,5 0-27 0,5 0-2 0,2 0-2 15,2 0 7-15,0 0-16 0,0 0 35 16,-1 0-27-16,33 11 1 0,-46-11-5 0,7 0 5 16,-1 0-14-16,1 0-1 0,18-10 11 15,-21 9 6-15,1 1-22 0,-9-6-6 0,-11 6 20 16,0 0 22-16,9 0-23 0,0 0 11 0,-3 0-27 15,-6 0 17-15,0 0-12 0,0 0 6 0,0 0-18 16,0 0-12-16,0 0 33 0,7 0-14 16,-3 11-8-16,-4-3-4 0,3 2 19 0,-1 2-26 15,-2-4 15-15,0 3 1 0,0 6-14 0,0 0 12 16,14 25-12-16,-13-20 33 0,-1-10-40 16,0 6 16-16,0 3-7 0,15 26-4 0,-15-18 4 15,1-4-22-15,-1 3 34 0,2-1-2 0,1 4-24 16,2 1 24-16,-1 0 7 0,3 3-7 0,-3 1-18 15,1-1-2-15,-2 3 4 0,0 2 34 16,2 1-15-16,-3 3-4 0,2 4-15 0,2-4 2 16,-3 1 33-16,1 10-2 0,0-2-3 15,2 1-3-15,3 2-19 0,-2-5-9 0,3 2 1 16,2 2 29-16,-2-3-2 0,1-1-3 0,1 2-3 16,-3-3 26-16,3 0-33 0,-5 0 3 0,3 3-3 15,-2-3 0-15,1-2-3 0,-2 1-18 16,-2-2 0-16,1-2 25 0,1 4 2 0,0-6-12 15,-3-3-4-15,2 6 24 0,0-11-23 16,-1 4 0-16,3-1 0 0,-2-1 6 0,-2 3-5 16,5-2 6-16,-3-1-1 0,0-3-1 15,0-2 2-15,-1 1-2 0,1 0 0 0,2 0 15 16,-1-6-36-16,-3 2 18 0,2 4-1 16,-3-5-1-16,5-1-17 0,0-1 25 0,-2-1-2 15,0 3-45-15,0-2 3 0,-2-2 65 0,1 1-26 16,0 0 13-16,-3-3-36 0,2 0 21 0,-4-12-9 15,0 7 11-15,0 3 24 0,11 24-4 16,-11-25-2-16,0-2-10 0,0-9-29 0,0 7-5 16,0-1 28-16,0 1-17 0,0 2-1 0,-11 14 2 15,7-17 31-15,-1-1-2 0,-3-1-19 16,3-3 23-16,-3 0 19 0,-2-1-7 0,-5 0 9 16,0-1-2-16,-6-4-1 0,-2 1-19 0,-5-2 8 15,-3-2-15-15,-3 0 6 0,-1 0 9 16,17 0-9-16,-8 0 4 0,-2 0-4 0,0 0-14 15,1 0 14-15,-23-12-7 0,31 8 1 0,11 4-8 16,-3 0 2-16,-12-9-6 0,12 1-22 0,1-3-46 16,10-1 6-16,-7 4-57 0,2-10-58 15,-4 6-76-15,7-12 25 0,1 1-303 16,0-3 39-16,1-7 37 0,-1 0 42 0,1 14 13 16,0-10 12-16,0-10 43 0,0-7 23 0,0-5 15 15,0-4 7-15</inkml:trace>
  <inkml:trace contextRef="#ctx0" brushRef="#br0" timeOffset="131019.4325">32053 6173 231 0,'-5'-3'249'0,"0"1"-13"16,0 1-68-16,1 0 17 0,-1-1-18 0,1-1-25 0,-1 3 1 15,0-1-11-15,0 1-25 0,1-1 2 16,0 1 0-16,1 0-21 0,1 0-5 0,0-2 19 16,0 2-20-16,-1 0-15 0,3 0 17 15,1 0-4-15,0 0-3 0,2 0 8 0,3 0 19 16,2-2-47-16,11 0 2 0,-9 2-9 0,8 0 19 15,2 0-11-15,25-7 15 0,-18 5 1 0,-2 2-2 16,-4-2-32-16,2 2 13 0,-14 0-10 16,4 0-4-16,-1 0-4 0,-1 0 15 0,-2 0-36 15,-2 0-10-15,-7 0-8 0,8 0 43 16,-8 0-31-16,7 0-6 0,-7 0-2 0,0 0-18 16,7 0-35-16,-7 0-2 0,0 0-30 0,7 2-53 15,-12 1-17-15,1 0 14 0,-11 6-224 16,3-2-40-16,-3 2 41 0,2 1-15 0,-2 1 41 15,4 0 14-15,-1 5 13 0</inkml:trace>
  <inkml:trace contextRef="#ctx0" brushRef="#br0" timeOffset="131368.5542">32047 6727 586 0,'3'3'288'0,"1"1"-42"15,-1-3-45-15,3 0 20 0,0-1-39 0,12 5-13 16,2-4-4-16,-13-1-9 0,5 0-5 0,4 0-9 16,2 0-6-16,3 0-15 0,1 0-18 0,-1 0 24 15,2 0-37-15,24-10 40 0,-27 7-42 0,1-1 25 16,-2 1-66-16,2-4 56 0,-4 5-37 15,-5-2-6-15,0 4-6 0,-2-3 5 16,-2 1-14-16,-2 1-36 0,1 0 13 0,-2-1 22 16,-1 2-7-16,-1-1-3 0,1 0-10 15,-1 0-25-15,-1 1-47 0,11-3-16 0,-8 0-32 16,-3 0-24-16,-1 1-55 0,-1 2 16 0,0 6-114 16,-3-6-65-16,1 2-70 0,-2 1 3 0,2 0 58 15,-2 0 44-15,1 0 19 0,-1 0 14 16,-6 5-19-16</inkml:trace>
  <inkml:trace contextRef="#ctx0" brushRef="#br0" timeOffset="131734.8704">32200 7080 406 0,'1'4'294'0,"0"-3"2"0,1 0-47 16,2 1-4-16,1-1-26 0,1 1-18 0,1-2-53 16,3 0-1-16,1 0-19 0,6 0-11 0,2 0 18 15,3 0-15-15,2 0-30 0,-1 0 21 16,5 0-28-16,1 0-9 0,0 0 12 0,-2 0-4 16,26-12-19-16,-32 11-2 0,-14 1 13 15,5 0-24-15,0 0 36 0,-1 0-6 0,-3 0-27 16,0 0-39-16,-1 0 28 0,-7 0-4 0,11-9 19 15,-7 12-21-15,-2-3-10 0,-1 0-21 16,-1 0 27-16,2 0-35 0,-2 0 19 0,-1 2-2 16,-1-4 0-16,2 4 32 0,1-2-63 0,0 0-16 15,-3-2-41-15,-2 0-39 0,2 1-81 16,0-3 18-16,1 2-268 0,-3 0-5 0,0 0 65 16,-3-1 26-16,-4 3 24 0,2 0 5 15,-2-3 15-15,5 3 10 0</inkml:trace>
  <inkml:trace contextRef="#ctx0" brushRef="#br0" timeOffset="132904.1762">29155 9035 634 0,'0'0'301'0,"0"0"-41"0,0 0-27 0,0-14-6 16,0 14-40-16,0 0-16 0,0 0-22 0,-15 0-11 16,15 0-14-16,0 0-10 0,-16-22-18 0,17 22 12 15,-1 1-19-15,1 0-11 0,2 4 34 16,0 0 11-16,4 9-24 0,1 3-32 0,4-1 20 16,2 0-6-16,-1 3 3 0,1 1-2 15,-1 1-9-15,1-2-7 0,0 2 4 0,-1 0-7 0,1 0 20 16,1 1-8-16,-3 1-30 0,4-2-2 15,-2 1-4-15,2 0-3 0,-3 1 2 16,3 2-3-16,-4-6-46 0,3 1 2 0,-2 0 40 16,-3-2-14-16,3-1-3 0,-5-3 0 15,-1 0 8-15,-1-4 2 0,1 2-12 0,-2-4-1 16,-2-1-2-16,0-2-1 0,-1 0-1 0,0-2-38 16,0 0-29-16,-1-2-7 0,-1 2-35 0,1-2-13 15,-1 0-35-15,0-1-60 0,0 0 19 16,-4-4-180-16,0 2-67 0,2-3 25 0,0 1 9 15,-5-10 51-15,1 1 46 0,0-3-3 0,-1 0 37 16,3-5-62-16</inkml:trace>
  <inkml:trace contextRef="#ctx0" brushRef="#br0" timeOffset="133252.9064">29451 9083 323 0,'-1'-5'319'0,"1"1"-60"0,1 1-30 0,-1 0-38 15,0 1 11-15,0-1-24 0,1 3-9 16,-1 4-19-16,1-3 8 0,-2 5-9 0,1 0-31 16,3 13 1-16,-3-11 9 0,0 9-22 0,-12 18-9 15,5-12-16-15,0 0 3 0,1 0 26 0,-3 0-27 16,5 1-11-16,-4 0-6 0,-3-1-4 16,2 0-12-16,-2 0-10 0,-1 0-11 15,1-1 29-15,0-2 5 0,-2-2-15 0,-2 1 19 0,2 1-43 16,0-3 8-16,-1 0-9 0,-1-3 26 15,1 1-6-15,4 0-24 0,1-5 4 0,0 2-30 16,2-2 28-16,3-4-15 0,-1-1 1 16,1-1 19-16,2 0 13 0,1 1-50 0,-2-4-14 15,1 2-5-15,0 0 2 0,1-2-48 0,-1-1-2 16,2 0-38-16,0 0-45 0,0-7-13 16,7-6 16-16,3 0-195 0,1-5-60 0,3-2 10 15,1 2 15-15,5-1 27 0,-1-2 49 0,0-1 22 16,5-1-34-16</inkml:trace>
  <inkml:trace contextRef="#ctx0" brushRef="#br0" timeOffset="133485.8421">29932 9225 529 0,'8'0'337'0,"0"-1"-60"16,11-1-5-16,-6-1-51 0,-13 3-6 0,13 0-31 15,1 0-3-15,21-7-53 0,-24 7-1 16,1 0 5-16,4 0 4 0,1 0-54 0,1 0-3 16,-2 0-17-16,-1 0-7 0,-3 0-5 15,0 0-44-15,-3 0-40 0,-1 0-36 0,-2 0-15 16,-6 0-16-16,15 10 8 0,-14-6-163 0,-2 0-59 16,1 2 23-16,-8 9 21 0,-1-1-46 15,-1 2-19-15,1-1 69 0,-1 1-35 0</inkml:trace>
  <inkml:trace contextRef="#ctx0" brushRef="#br0" timeOffset="133653.7149">30072 9450 249 0,'-1'7'226'16,"0"-1"-5"-16,2 0-3 0,-1-1-17 0,1-3 5 15,3 3-19-15,-3-1 6 0,3-1 0 0,0-1-13 16,1 1-31-16,0-2 22 0,13 1-58 16,-2-2 2-16,-6 0-6 0,5 0-21 0,3 0 1 15,0 0-35-15,1 0-27 0,0 0-36 16,18-15-74-16,-17 12 7 0,0-3-279 0,0-1-29 15,1-4 25-15,1-2 28 0,2 3 27 16,2-1 20-16,4-3-13 0</inkml:trace>
  <inkml:trace contextRef="#ctx0" brushRef="#br0" timeOffset="134651.2851">31537 9070 593 0,'6'-8'346'0,"-1"4"-45"16,0 0-8-16,-1 1-4 0,0 1-18 16,-2-1-54-16,1 1-12 0,-2 1-21 0,1-1-22 15,-1-1-18-15,0 2 32 0,0-1-18 16,-2 0-21-16,0 1-10 0,-2-1-19 0,-3 1-27 15,-1 0-7-15,-16-1-8 0,10 2-3 0,-4 0 6 16,-7 0-7-16,-32 14-4 0,28-8 22 0,-1-1-49 16,-3-2 16-16,2 5-11 15,0-2 12-15,5 2-4 0,2-1-43 0,2-2-1 0,4 1 22 16,0 1-15-16,6-3 1 0,1-2 23 16,2 1-19-16,3 0-1 0,1 2 0 0,1-2-1 15,1 1 0-15,2-1-27 0,-1 1 0 16,1 1 50-16,0-5-9 0,0 0 12 0,0 7-1 0,11 18-36 15,-7-15 27-15,3 4-2 0,5 0-12 16,-3-1 21-16,1 2-13 0,0 1 2 0,0 1-11 16,0 0 25-16,3 7-20 0,-3-4 14 0,0 0-18 15,1 2-21-15,0 1 23 0,0 1-29 16,-3 4 29-16,0-5 13 0,-2 3-17 16,1 3 4-16,1 0-9 0,-4 0-4 0,1 2-4 15,-1-1 15-15,-2 2-12 0,0 0 18 0,2 0-3 16,-3 1-8-16,1 0-5 0,2 0-27 0,-1 0 21 15,0-3 12-15,0 3-14 0,1 1 9 16,-1-2-16-16,0 2 27 0,2 3-16 0,2 0 16 16,-2 1-12-16,-3-5 17 0,2 0-15 0,3 0-1 15,-1 1-2-15,0-4-3 0,1 1-7 16,-1-1 1-16,-3 1 0 0,3-2-3 0,-2 0 12 16,0 0-26-16,0 3 26 0,-1-3-3 0,0 2 16 15,1 0-28-15,0 1 11 0,-1 0 10 16,0 0-20-16,0-1 16 0,1 2 4 0,-1-1 6 15,0 1-11-15,0-1-2 0,0 1-11 0,-1-2-11 16,-1 3 22-16,1-1 7 0,0-3-23 0,-2 1 21 16,3 2-5-16,0-3 22 0,-1 3-20 0,1-3-6 15,1-1 4-15,-2 3 2 0,-1 2-4 16,-1 0-10-16,1-2 29 0,-1 2 6 16,0-19-36-16,0 8 20 0,0 4 2 0,0 2-15 15,0-1 20-15,0 2-10 0,0-1-6 0,0-2-4 16,-11 25-7-16,11-40 21 0,0 5-7 0,0 2 0 15,0 0 0-15,0-1 1 0,0-1-10 16,0-3 13-16,0-3-20 0,0-1 30 0,0-1-12 16,0-1 8-16,0-2-13 0,0 1-1 15,0 0-2-15,0-7 4 0,0 8 3 0,0 0-4 16,1 4-7-16,2-6 12 0,-1-1 0 0,1 0-1 16,0 0 0-16,6 10-26 0,1-5 28 15,2-8-6-15,2 6 13 0,3-4-7 0,0 4-7 16,-1-7 5-16,6-1 2 0,-12 0 12 0,5 0-21 15,4 0-23-15,2 0 25 0,-1 0 6 0,1 0-8 16,-2 0 5-16,-1 0 5 0,0 0 0 16,-4 0-2-16,0 0 9 0,1 0 4 0,0 0 1 15,11-5-3-15,-15 3 4 0,-3 0-6 0,0 2 1 16,-1-2-9-16,-2 1-31 0,-1-1-33 16,1 0 6-16,-1 0-140 0,-1-2-93 0,-2-2 30 15,4-10-255-15,0 1 37 0,-4-2 36 16,-1-5 46-16,1-3-12 0,0-6 77 0,-1-1 6 15,4-1 21-15,-2-7 16 0,2-1-8 0</inkml:trace>
  <inkml:trace contextRef="#ctx0" brushRef="#br0" timeOffset="135335.4042">31654 9146 473 0,'-2'-3'293'0,"-1"-2"-14"0,2 2-38 15,-1 0-15-15,-1 0-18 0,1 0-54 16,2 2-3-16,0 0-7 0,0-3-22 0,2 3-31 15,1 0 5-15,0 0-24 0,1 1 5 0,1 1-2 16,1 0-19-16,12 6-4 0,-3 2-11 16,-2-2-3-16,0 5 14 0,2 1-29 0,-4 0 13 15,1 4-7-15,-1 0 5 0,-4 1 17 0,3-1-32 16,-5 1-3-16,-2-1 6 0,0 0-8 0,-3-6 12 16,0-1-6-16,0 4 4 0,-18 16 0 15,9-17-11-15,-2 1-10 0,-3-3 15 0,-2 3-19 16,-4-4 12-16,4-2-11 0,0 3 1 0,-1-2-6 15,3-3 8-15,-1 1-26 0,4-2-7 16,2-3 10-16,1 0-20 0,2-2-29 0,-1 1-32 16,3-1-11-16,4 0-12 0,0 0 11 15,0 0-180-15,-11-11-83 0,11 6 40 0,3-12 4 16,-3 8 5-16,14-18 23 0,-4 8 30 16</inkml:trace>
  <inkml:trace contextRef="#ctx0" brushRef="#br0" timeOffset="135687.5907">32007 9063 391 0,'13'-6'345'0,"-1"-2"-35"0,-6 2-44 0,2 1-9 16,-4 1 8-16,0 2-80 0,-1-1-13 0,1-1 1 16,-3 3-57-16,-1 1-9 0,0 0 1 0,0 0 16 15,3 5-23-15,-3-1-3 0,-2 1-22 0,-3 10 7 16,-2 3-23-16,-2-1-10 0,1 2 26 15,0-2-11-15,0 2 10 0,1 1-49 0,0-1-2 16,2 0 25-16,0 1-17 0,2 0-6 16,2-4-15-16,0 1-6 0,1-9-11 0,0 3 31 15,0 0-9-15,0 0-9 0,0-1-2 0,12 6 6 16,-5-6 17-16,1 0-14 0,-3-3-2 16,0-1 38-16,2-4 2 0,-2 3 0 0,3-4-16 15,-2 2-4-15,1-3-4 0,0 1 5 16,0-1-7-16,5 0 7 0,0 0-33 0,3 0-21 15,15-11-3-15,-17 4-25 0,3 1-33 0,-3-2-40 16,1-3-38-16,2 1 16 0,-4-2-242 0,3 0-44 16,0-2 21-16,0 1 17 0,0 2 26 0,-1-2 32 15,0 4 1-15,2 0 19 0</inkml:trace>
  <inkml:trace contextRef="#ctx0" brushRef="#br0" timeOffset="135966.9356">32457 9182 869 0,'4'-1'280'0,"-1"-1"-16"0,0 1-41 0,10-3-31 16,-7 1 6-16,-3 0-48 0,5 3-15 0,-3 0 18 16,-1 6-5-16,2 2-30 0,-1 1-1 0,0-1 40 15,-4 3-60-15,5 3 20 0,1 0 3 0,-2-1-14 16,0 4 7-16,-1 1-11 0,0-1-11 16,1 4-15-16,-1-2 28 0,-1-1-14 15,1-3-18-15,0 3 4 0,0-3-13 0,-3 2-6 16,3 0-3-16,0-3-25 0,-1 3 26 0,-1-1-16 15,1-3-31-15,0 1 22 0,0 0 1 0,0 0-11 16,1 4-2-16,-1-2-40 0,-1 1-74 16,-2-1-46-16,0-8-105 0,0 4 23 15,0 3-257-15,-12 13 25 0,1-15 36 0,1 3 58 16,4-1-3-16,-3 1 8 0,1 0 47 16,2 2 16-16,-1-2 7 0</inkml:trace>
  <inkml:trace contextRef="#ctx0" brushRef="#br0" timeOffset="136417.0101">32031 10101 357 0,'-4'-8'383'0,"1"-3"-33"0,2 4-47 16,2 0 15-16,-1-1-68 0,2 2-29 16,-2 6-35-16,0 0-3 0,8-15-3 0,-4 12-64 15,0-1 13-15,11-2-27 0,-4 4-6 0,1 0-8 16,-12 2 18-16,11 0-21 0,2 0-42 15,18 10 20-15,-15-2 17 0,-1 1-18 0,0 1-32 16,-2-1 32-16,-1 3-22 0,-3 0 5 0,-4 2-8 16,-1-4-4-16,0 6-2 0,0 1-19 15,0-3-6-15,-4-1-2 0,0-5 21 0,-14 17-17 16,9-10-18-16,-6 1 41 0,-2-2-38 16,-1-3 0-16,1 5 2 0,-1-4-12 0,0 0 18 15,-1-1-34-15,4-3-24 0,-3 0-36 16,3-4-21-16,3 0-16 0,-1-1-53 0,4 1 16 15,1-4-137-15,0 0 24 0,4 0-175 0,0 0 27 16,0 0 70-16,-3-6 38 0,4 2-18 16,9-7 17-16</inkml:trace>
  <inkml:trace contextRef="#ctx0" brushRef="#br0" timeOffset="136700.8103">32317 10067 278 0,'9'-11'357'0,"-4"1"-48"0,-1 3 12 0,0 3-47 0,0 0 11 15,-1-1-27-15,-1 3-25 0,0 0-32 16,0 0-8-16,0 0-22 0,-1-1 5 0,0 1-20 16,0 2-36-16,-1 0-21 0,0 0-10 0,-2 2-9 15,-1 1-8-15,-1 1-9 0,-7 6-5 16,4 3-7-16,0-2-4 0,-5 0 6 0,9-2-2 16,-6 8-43-16,0-4 37 0,2 2-8 15,5-4-13-15,-2-1 3 0,0-1-1 0,1-1 0 16,0-1-2-16,1 1-3 0,-4 5 0 15,5-4-24-15,1-9 22 0,0 8-48 0,0 0-3 16,0-2-36-16,0-6-20 0,12 14-42 0,-8-9-47 16,1-3 17-16,0-1-210 0,1 1-93 0,0-2 52 15,1 1 48-15,-1-3 8 0,3 2 27 0,5 0 19 16,19-15-2-16,-12 10 12 0</inkml:trace>
  <inkml:trace contextRef="#ctx0" brushRef="#br0" timeOffset="137049.0652">32681 10084 553 0,'7'-2'345'0,"0"2"-57"0,0-1-24 16,-2-1 0-16,0 2 5 0,-1 1-70 15,3 2 21-15,-2 2-23 0,0 2-16 0,3 1-51 16,-3 2-14-16,-3 3 11 0,0 1-5 0,-1 3-8 16,-1-8-21-16,0 4-8 0,-13 17-9 15,5-10-10-15,-2-4-37 0,1-2-3 16,0 1 49-16,-3-4-9 0,1 4-41 0,1-1 26 15,0-3-32-15,3-2-16 0,2 0 24 0,4-3-42 16,-3 2-2-16,3-1-11 0,0-5 29 16,1-2 6-16,0 0-7 0,16 12-7 0,-3-12 15 15,6 0-4-15,-11 0 18 0,5 0-38 0,4 0 12 16,0 0 17-16,3 0-21 0,19-12 18 0,-20 7 0 16,0 1-4-16,5 1-4 0,-16 3-5 0,5 0 6 15,0 0-9-15,1 0-23 0,1 0 8 16,-1 0-24-16,-2 0-27 0,0 0-74 15,1 0-44-15,7-7 17 0,-20 7-299 0,8 0 51 16,0 8 22-16,-7 0 29 0,-1 1 51 0,-3-3 1 16,0 8 55-16,-1 0 6 0</inkml:trace>
  <inkml:trace contextRef="#ctx0" brushRef="#br0" timeOffset="137636.8472">32429 11526 900 0,'0'-4'295'16,"2"1"-68"-16,-1 1-4 0,2-1-17 0,2 1-16 16,14-2-56-16,-6-1 29 0,-5 5-44 0,4 0 0 15,1 0-39-15,17 11 17 0,-18-7-19 16,0 4-8-16,-1-1-14 0,0-1 30 0,-3 1-22 15,-4 3-10-15,1 2 12 0,-2-2 16 0,-3-2-42 16,0 2-13-16,-16 14 27 0,10-7-13 16,-4-7 17-16,-1 1-42 0,-3-1-17 15,-6-2 20-15,2 3-18 0,0 0-1 0,4-1-7 16,-5-3-25-16,2 1 11 0,4-1-11 16,-4 0-37-16,0-1 4 0,6-3-5 15,4-2-52-15,1 2 13 0,3-3-59 0,0 1-94 16,3-1-75-16,0 0-49 0,0 0 24 0,0 0 25 15,0 0 18-15,-10-9 9 0</inkml:trace>
  <inkml:trace contextRef="#ctx0" brushRef="#br0" timeOffset="137932.8771">32844 11411 632 0,'2'0'320'16,"-5"-1"-45"-16,2 0 27 0,-3 3-84 0,3 1-14 16,-7 1-14-16,-1 3-9 0,-6 0 13 15,2 0-52-15,-1 5 7 0,1-1-28 0,-1 2 7 16,1-4 5-16,4 4-63 0,-4-1 15 16,2 1-10-16,2 2 12 0,-1-5-35 0,3 2-23 15,3-2-7-15,-2 2 55 0,3-2-29 16,0-1-15-16,0-4 9 0,0 4-47 0,0 1 8 15,3-1-43-15,0-5-55 0,-4 3-28 0,4-7-37 16,0 0 14-16,12 7-236 0,-5-5-39 16,1 1 29-16,-3-1 26 0,5 0 55 0,-5-2 14 15,0 2 16-15,-5-2 8 0</inkml:trace>
  <inkml:trace contextRef="#ctx0" brushRef="#br0" timeOffset="138333.611">32882 11520 702 0,'5'-1'303'0,"-2"4"-25"0,-2 1-5 16,3 1-40-16,2 3-29 0,-2-1 8 15,0 1-42-15,-1-1 9 0,3 4-37 0,-4 1-19 16,-2-12-9-16,0 13-16 0,0 0-11 16,0-1-2-16,0-1-17 0,0-2 10 0,0-1 0 15,12 7-44-15,-12-15-10 0,0 0-6 0,0 7 5 16,0-7-3-16,0 0 6 0,0 7 3 15,0-7-36-15,-1 8 34 0,2-10-2 0,1 0 24 16,3-6-45-16,-3 4 12 0,4-3 2 0,1-3-13 16,-2 6 26-16,1 0-29 0,1 0 25 0,1-1-1 15,-3 3-13-15,4 0 46 0,-9 2-29 16,0 0-3-16,9 0 19 0,-2 0-21 0,0 0 20 16,3 10-5-16,-4-9 5 0,-6 2 11 0,7-2-4 15,-2 4-6-15,-1-4-11 0,-2 4-4 16,1-2-3-16,6 1-3 0,-5-1-22 0,-2-1-39 15,3 2-14-15,-2-4 23 0,-5 3-34 16,4-3-50-16,-2-2-25 0,-1 1-48 0,2 1 16 16,-5-5-234-16,-5 2-50 0,5-2 19 15,1 0 50-15,-5-3-3 0,5-4 65 0,-1 6 8 16,-2-5-3-16,-2 0-2 0</inkml:trace>
  <inkml:trace contextRef="#ctx0" brushRef="#br0" timeOffset="138682.6625">32488 10890 210 0,'1'1'303'0,"7"4"-53"0,-2-4-3 15,4-1-31-15,1 2-36 0,4 0-4 16,-7-2-1-16,4 0-27 0,2 0-23 0,18-11 14 16,-15 11-16-16,-1-5 10 0,-9 5-14 15,4 0 18-15,3 0-32 0,9-11-4 0,-12 8-28 16,-1-3 31-16,-1 2-34 0,-5 0-19 0,3-2-1 15,-3 4-37-15,2-6-42 0,-4 0-69 16,4 0 7-16,-6-5-290 0,4 4-18 0,-4 9 21 16,0-12-3-16,0-1 36 0,0-1 28 0,8-20 24 15</inkml:trace>
  <inkml:trace contextRef="#ctx0" brushRef="#br0" timeOffset="139883.0346">32883 8899 635 0,'-3'-5'261'16,"1"4"-51"-16,-1-3-16 0,2 6-23 0,-1-7 5 16,4 0-18-16,-2 3-15 0,0 4 3 15,0-7-28-15,5 5-19 0,-5-1 9 0,1 2 2 16,-4-2 9-16,5 1-14 0,1 1-10 16,3 2 3-16,-2-3-55 0,7-4 12 0,6 4-17 0,-8 0 23 15,24-7-17-15,-11 3 32 0,3 3-30 16,-8-4-28-16,4 3 33 0,5-1-13 15,-9 0-19-15,-9 3 13 0,2 0 21 0,-1 0-10 16,1 0-6-16,0 0-1 0,0 0 14 0,-1 0-38 16,-1 0 16-16,-1 0-3 0,-7 0 18 15,6 0-21-15,-6 0 12 0,8 0-13 0,-1 0 7 16,6 11-13-16,-8-3 37 0,4 2-46 0,-2 5 21 16,0-2-25-16,2 9 21 0,1 0-24 0,-2 6-6 15,-1 2 22-15,4 4 16 0,-1-1-13 16,-6 3 13-16,1 1-1 0,-1 2 13 0,-1-1-4 15,-1 4-35-15,1-2-1 0,-1 2 42 16,-1-1-4-16,1 1-49 0,0-5-1 0,0 11 2 16,0-2 17-16,3 3 0 0,0-2-21 0,5 2 9 15,-6-5 17-15,2 0-5 0,2 8 2 16,0-5-20-16,2 0 19 0,-4 1-21 0,5 1-8 16,-1 1 11-16,3-1 20 0,-4-9-1 15,0 5-1-15,1-3-3 0,-1-1-21 0,0-2-12 16,-1-3 25-16,-3 0-17 0,1-3 24 15,1 1 8-15,-1-4-39 0,-2 2 5 0,3-3 25 16,-3 4 10-16,2 1-11 0,3-3-9 0,-4 0 8 16,3 1 10-16,-2 0-2 0,2 0-1 0,3-1-13 15,-2-2 12-15,-1-4-14 0,2 5-18 16,-3-3 3-16,2-1 2 0,-2-1 35 0,0 0-20 16,0-1 7-16,-2-3 7 0,1 2-9 0,1-3-7 15,0 2-11-15,-2-4 28 0,1 5-1 16,3-1-23-16,-4 1-7 0,1 1 16 0,5-1-4 15,-6-1 22-15,0-5-1 0,3 4-2 16,-2 4-38-16,1-1 37 0,1-2-8 0,2 1 0 16,-2-2-1-16,3 3-8 0,-4-2 9 0,8 3 10 15,-9-4-23-15,3 5 12 0,5-3-4 16,-7 0 0-16,0 1 1 0,2-2-6 16,-4-5-19-16,-1 3 0 0,3-1 18 0,-3 0 0 15,-1 0 11-15,-1-2-11 0,1 1-15 16,-1 0-6-16,-2 0-5 0,0-10 21 0,0 5 24 15,0-2-31-15,-13 13-14 0,10-14 9 0,-5 3-11 16,2-4 24-16,-4-6 3 0,-3 3-22 16,-1 1 6-16,-3-4 23 0,-3 3 44 0,-2-3-47 15,1 1 8-15,-4-2 23 0,1-3-19 0,2 4-19 16,10-3 7-16,-5 0 1 0,-1 0 0 16,-1 0 34-16,2 0-28 0,0 0 0 0,2 0-1 15,0 0 34-15,2 0-9 0,4 0-17 0,-1 0 6 16,1 0-6-16,9 0-2 0,-10 0 1 15,10 0-3-15,-9 0 44 0,3-1-5 0,7 3-36 16,-2-2-20-16,2 3 27 0,-2-4-3 0,0 6-1 16,2-6-13-16,-2-1 13 0,0 2-10 0,2-6-3 15,0 6-1-15,-1 2 1 0,1-2-31 16,-3 4-19-16,4-9-26 0,-3 3-42 0,1-4-43 16,0 1-58-16,-2-2 21 0,3-1-260 0,1-2 25 15,-1 1 57-15,1-4 16 0,-2 1-2 16,-2-3 75-16,3 1 11 0,-5-5 26 15</inkml:trace>
  <inkml:trace contextRef="#ctx0" brushRef="#br0" timeOffset="152075.4965">3771 12966 575 0,'-13'0'195'0,"13"0"2"0,0 0-37 0,0-12-21 0,0 12-1 15,0 0-20-15,0 0-25 0,0 0 16 0,0 0-21 16,0 0 11-16,0 0 5 0,-19 6-17 16,18 16 0-16,1-13 19 0,0 8-29 0,0 3 17 15,0 5-2-15,0 1 13 0,-8 3 2 0,-4 29-25 16,6-26 1-16,-2 0-6 0,1 2-11 15,-2 0-4-15,-3 4-15 0,4-2 40 16,-1 3-34-16,-4 0 15 0,3-2-15 0,-1-2-5 16,-3 2 38-16,2 0-32 0,2-2 26 0,-3 0-62 15,3-3 17-15,0 0 19 0,3 0-14 16,-2-4-15-16,1-2 5 0,-1-2-1 0,2 2-4 16,1-1-10-16,-1-2 28 0,-2-4-35 15,4-1 23-15,2-7 1 0,-1-1-3 0,2-2-30 16,1-2-17-16,-1-1 13 0,0 0-9 0,1-3-23 15,0 0-10-15,1-2-29 0,0 0-43 16,0 0-19-16,-5-14-22 0,4-1 14 0,-2-4-120 16,0-6-52-16,0 3-77 0,3-3-3 0,-2 0 10 15,0-2 65-15,2 0-1 0,-4-3 18 16,3 3-31-16</inkml:trace>
  <inkml:trace contextRef="#ctx0" brushRef="#br0" timeOffset="152459.5016">3550 13141 400 0,'-2'-5'255'0,"2"0"-55"0,-2 1-7 0,1-1 0 15,0 1-27-15,0 0-6 0,0 1-1 0,0 0-15 16,1-1-1-16,-2 1-9 0,2 0-28 15,0 1-17-15,0-1 6 0,0 3-26 0,0 0 11 16,0 0-23-16,0 0-1 0,15-16-9 0,-5 10-1 16,7-1-13-16,2-2 9 0,6-2-6 0,0 0 7 15,1 1-5-15,0 1-9 0,8-2 4 16,-1-2-9-16,2 1-17 0,0 0 8 0,0 0 21 16,0-1-22-16,-2 4-7 0,3-1 8 0,-4 2 11 15,-2-3-14-15,-3 3-10 0,0-1 8 16,-2 4 3-16,-4-3 8 0,-4 0-1 0,-3 2-1 15,3 4-22-15,-5-1 11 0,-6 2-1 16,2-1-11-16,-2 0 1 0,-2 1-4 0,-2 0-27 16,-2 1 4-16,0 0-17 0,0 10-52 0,-2-5-50 15,-5 8 12-15,-4 1-114 0,-4 3-140 16,1-1 30-16,-2 2 1 0,0 0 24 0,0 0 17 16,-1-3 4-16</inkml:trace>
  <inkml:trace contextRef="#ctx0" brushRef="#br0" timeOffset="152804.3111">3764 13502 301 0,'-4'5'223'0,"0"-1"3"0,1-1-43 0,2 1 14 15,0-1-40-15,1-2-12 0,0 4-23 0,2-4-4 16,0 4-4-16,3-4-10 0,1 1 16 15,14 1-32-15,1-3-13 0,-9 0 7 0,8 0-30 16,4 0 25-16,33-11-9 0,-26 5-22 16,0 2 12-16,1-2-20 0,-2 2-1 0,0-2-19 15,-1 1 5-15,2-1 18 0,-3 0-16 16,1 0-5-16,-5 2 4 0,1 0 8 0,-7-1 8 0,-2 5-21 16,-6-1 5-16,-2 0 2 15,0 1-3-15,-3 0-9 0,1-2 2 0,-2 1 12 0,-1 0 11 16,1-1-20-16,0 2 2 0,0-2-9 15,-2 2 11-15,0 0-33 0,0-1-27 0,-1 1-36 16,-1 0-51-16,0 0 12 0,0 0-246 0,0 1-38 16,0 0 30-16,-1-1 10 0,0 0 27 15,0 0 56-15,2-1-35 0</inkml:trace>
  <inkml:trace contextRef="#ctx0" brushRef="#br0" timeOffset="154125.6786">5161 13464 715 0,'3'-3'238'0,"1"1"-32"16,-1 1-19-16,1-2-7 0,2 1-9 0,0 2 11 15,1-1-27-15,8-5-12 0,2 4 3 16,0-1-39-16,1 1 10 0,0-1-20 15,-2 2 6-15,1-2-28 0,0-1 2 0,1 3-14 16,-2-4 10-16,2 3-16 0,-5 0 4 0,1 0-25 16,-3 1 6-16,-1 0-2 0,9 1-16 0,-3-3-25 15,-4 2-45-15,-3 1-39 0,-9 0-22 0,0 0 9 16,0 0-87-16,6 0-98 0,1 12-84 16,-9-10-28-16,0 3 39 0,-1 1 24 0,-1 7 7 15,-4 1 34-15</inkml:trace>
  <inkml:trace contextRef="#ctx0" brushRef="#br0" timeOffset="154310.7498">5368 13683 416 0,'-1'7'222'0,"2"-2"-3"15,1-1-18-15,0 1-11 0,1 0-20 0,-1-2 13 16,1 1-20-16,2 1 32 0,8 1-36 16,-3 0 7-16,-1-3-20 0,-1-2-36 0,1-1-8 15,-9 0-1-15,9 0-12 0,5 0-12 0,3 0 5 16,21-10-5-16,-17 5-22 0,-3 2-21 15,3-1-3-15,-1-2-32 0,-3 0-28 0,2 0-60 16,0-2-44-16,0-4 13 0,3-1-285 0,-6 1-2 16,2-7 26-16,0 2 26 0,3 1 38 15,2-2 0-15,2-3 14 0</inkml:trace>
  <inkml:trace contextRef="#ctx0" brushRef="#br0" timeOffset="155142.2479">6954 12815 439 0,'6'-16'271'0,"0"0"-44"16,-1-1-17-16,3 3-7 0,-2-2-1 0,-2 2-15 15,1 0-32-15,0-3 10 0,-5 7-17 0,2 0-2 16,2 3-27-16,-2 1 0 0,-1 0-29 16,-1 1 15-16,0-1 16 0,0 4-57 0,0 2 10 15,0 0-9-15,0-7 4 0,-11-3-21 16,-3 6-6-16,3 2 16 0,-1 1-20 0,3 1 9 16,-6 0-5-16,-20 10-22 0,16-2 33 15,-1 2-28-15,1 0-5 0,-1 2-3 0,1-2-17 16,2 4 20-16,4 0 18 0,-2 2-36 0,2-1-8 15,5 3 14-15,3 0 24 0,5 1-23 0,0-11-11 16,11 22 18-16,-1-12-14 0,5 1 27 16,0-2-15-16,3-1-8 0,3 1 17 0,1 1-23 15,3 0-2-15,0 2 1 0,-3 0-1 16,2 0 6-16,-1 2 3 0,-5 0 2 0,0 2-8 16,-2 1 3-16,-1 0 0 0,-6 0 2 15,-1 0-5-15,-4 5-6 0,1 1-8 0,-5-4 20 16,0-11-3-16,0 4 16 0,-16 28-28 15,6-25-12-15,0 1 5 0,-2-2 32 0,-2-1-33 16,1-3 16-16,0 1-2 0,0-6 8 0,-1 3-4 16,1 0 15-16,1 1-18 0,0-6-14 15,2-2 45-15,0 1-18 0,3-7-14 0,3 2 1 16,1-1 17-16,0-1-14 0,1 0-3 0,0-1-17 16,0-1 9-16,2-1 1 0,0 0 8 0,0 0 3 15,0 0-1-15,0 0 6 0,0 7-12 16,19 10-6-16,-13-7-3 0,1 3 19 0,-4 2 6 15,4 1 3-15,-1 2-33 0,-3 1 19 0,2 4-15 16,-4 4 18-16,-1-1 1 0,0-12 17 16,0 7-27-16,0 6 12 0,-17 27-1 0,8-24-14 15,1 1-1-15,1 0 13 0,0-1-4 0,0 3 11 16,0-4-23-16,3 2 17 0,-2-2 2 16,5 4-30-16,1-16 33 0,0 4-5 15,13 31-6-15,-4-25 8 0,4-2-27 0,4-7 29 0,4 0-10 16,3 0-4-16,5-5 6 0,2-3-15 15,2-2 21-15,0-1-20 0,2-3 21 0,0 0-3 16,-2-2-5-16,1-1 26 0,1-1-31 16,-20 0 17-16,4 0-20 0,4 0 6 0,-2 0 29 15,-3 0-13-15,-2 0 0 0,-3 0-16 0,-4 0 24 16,0 0-43-16,-9 0-5 0,8 0-60 16,-8 0-29-16,7-10-55 0,-9 8 16 15,-1 0-294-15,-3 1 22 0,0 1 31 0,-14 4 25 16,9-4 19-16,-33 6 21 0,12-1 16 0,-5 2-17 15</inkml:trace>
  <inkml:trace contextRef="#ctx0" brushRef="#br0" timeOffset="161357.7529">8093 13246 385 0,'0'0'207'0,"0"0"-29"15,0-15-25-15,-18-5 1 0,13 6-17 16,-1 1-17-16,1 2 8 0,1 4-21 0,-1-1-2 16,-3-3 14-16,2 3-30 0,1 1 4 15,0 1 5-15,0 1-20 0,1 0 11 0,1 1-20 16,1 0 13-16,-1 1-23 0,1 1-9 0,0-1-2 16,0 0-7-16,0 2-5 0,1-1-3 15,0 1-6-15,1 1-3 0,0 0 4 0,0 0 8 0,-2 10-21 16,2-5 1-16,0 2-3 0,3 11 11 15,3-1-15-15,-4 3 3 0,2 0 4 0,0 1-3 16,4 1-8-16,-4 0 5 0,1 1 3 16,2-2 9-16,1 2-9 0,-1 2-8 0,5-4-4 15,-5 0 16-15,1 4-18 0,3-3 3 16,-2-2 9-16,2 1 10 0,-1-1-4 0,0 1-16 16,0-3-6-16,0 1 21 0,-4-2 2 0,3 0-5 15,-2-3-14-15,-1-1 1 0,1-2 7 0,-3-1 3 16,0-3-12-16,0-4-4 0,-3 2 16 15,1-2 18-15,3-1-2 0,-2-1 2 0,-3-1-2 16,0 0-11-16,0 0 8 0,6 0-25 16,12-23 21-16,-6 7 4 0,-2-4-8 0,0 1-10 15,-1-3 8-15,-1-3-16 0,1 0 10 0,0 0-5 16,-1-1-3-16,-3 3 23 0,1 3 3 16,-2-3-12-16,-2 4 19 0,1 8-16 0,0-2 16 15,-2 4 1-15,1 1-1 0,-1 1-3 0,-1 2-13 16,2 0 18-16,-2 1-10 15,1 0-8-15,0 1-1 0,-1 0 2 0,2 0-9 0,-2 3-1 16,1 0-2-16,-1 0 10 0,0 0-7 0,3 11-8 16,-1-7 14-16,4 11-21 0,-1-1 4 15,2 6-1-15,-1-4 17 0,-1 3-14 0,2 1 4 16,1 3-10-16,2-3 2 0,-2 4 2 16,2-5 15-16,0 1-15 0,-2 3 2 0,6-4-11 15,0-4 4-15,2 5 40 0,1-1-16 0,4-5-33 16,-2 0 21-16,1-2 2 0,1 1 14 15,-4-5-15-15,4 0 1 0,-2-4-10 0,1-2 33 16,1-1-27-16,-11-1 2 0,4 0 4 0,17-14-15 16,-13 5 0-16,3-2 14 0,-4-5-7 15,-1-3 12-15,-1-2 8 0,-3 0 3 0,-1-1-9 16,-2-3-4-16,-1-1 12 0,0 1 6 16,-3 1-19-16,-5-4-4 0,0 2 18 0,0 2 8 15,0 10-10-15,-13-24-23 0,7 14 41 0,-4 0-13 16,2 0-27-16,3 2 12 0,-6 1 0 15,2-1 10-15,-2 3 0 0,-1 1-16 16,0 1 13-16,1 2-6 0,-1 1-26 0,2 0 4 0,-1 4-16 16,1-1-4-16,2 0-30 0,0 4-9 15,2 2-29-15,0-2-27 0,1 1-36 0,-6-2-36 16,7-2 18-16,-1 2-202 0,0 0-45 0,0-7 14 16,4 0 55-16,1 3 11 0,0 3 19 15,0-5 14-15,0 0 1 0</inkml:trace>
  <inkml:trace contextRef="#ctx0" brushRef="#br0" timeOffset="161686.9291">8739 12712 439 0,'9'-8'196'0,"-3"1"-1"16,1 1-17-16,6-1-27 0,0-1-16 0,3 0 0 15,2 1-12-15,0 1-5 0,4-2-26 16,3 1-1-16,-3 0 0 0,5 2-17 0,-1-1-1 16,0 0 12-16,-1-2-18 0,-1 2 7 15,2-2-7-15,-1 3-11 0,-3-1-9 0,1 0-9 16,-5 0 17-16,3 0-26 0,-2-1 1 16,0 3-11-16,-2-1 3 0,-3 0 11 0,-3 2-6 15,0 1-20-15,-4-1 7 0,0 2-6 0,-1 0 20 16,-1 0-37-16,-1 0-32 0,-1 0 12 15,0-1-19-15,-1 2-46 0,-1 0 20 0,-1 0 7 16,0 0-99-16,0 0-32 0,2 1-75 16,-3-1 18-16,-2 0-112 0,1 1 18 0,-1-1 48 15</inkml:trace>
  <inkml:trace contextRef="#ctx0" brushRef="#br0" timeOffset="161961.1517">9254 12533 380 0,'-5'0'191'0,"0"0"-2"15,-1 0-39-15,1 0-9 0,1 0 12 0,0 0-20 16,-1 0-15-16,2 1-1 0,-1 0-12 15,1 0-1-15,0 2 2 0,0-1-21 0,0 1 6 16,1 2-8-16,-1 0-22 0,2 2 11 16,-2-2-10-16,2 3 18 0,-1 9-17 0,2-8 3 15,0 5 2-15,0 2-10 0,0 1 4 16,0 2-16-16,0 1 21 0,12 20-29 0,-12-17 13 16,3 0-20-16,-1 2 13 0,-1 0-3 0,1 0-11 15,-1 0 11-15,-1-11-19 0,0 6-16 16,0 2 10-16,0 1-2 0,0 0 7 0,-12 24-20 15,8-25 14-15,1 1-10 0,-3-2-3 0,1-3 11 16,2 2 1-16,-1-4 15 0,2 1-32 16,-1-1-9-16,1-4-7 0,-3-3-33 0,3 0-33 15,1-4-37-15,1 1 11 0,-1-2-183 0,-1-3-116 16,2-1 19-16,1 1 23 0,-1-4 54 0,0 0 18 16,2 0-37-16</inkml:trace>
  <inkml:trace contextRef="#ctx0" brushRef="#br0" timeOffset="162422.3234">9510 13108 411 0,'1'-11'262'0,"1"3"-15"15,2-9-41-15,-4 10-31 0,9-14-13 0,-1 9-24 16,3-2 19-16,-1 4-14 0,4-1-21 16,0 3-19-16,1 0-15 0,2 3-9 0,1 4-11 15,1-1 1-15,-8 2-11 0,4 0 6 0,20 12-4 16,-14-2-24-16,-3 3 16 0,1 1 1 15,-3 5-30-15,-3 2 11 0,3 1-8 0,-7 2 5 16,0 1-18-16,-1 0 12 0,-1 4 13 16,-3-1-22-16,-1 4-4 0,-3-1 1 0,0-18-2 15,0 10 9-15,-11 25 5 0,4-21-24 16,-3-4 3-16,0 1 13 0,-4-3 3 0,5-1-23 16,-4 0 6-16,-2-2 13 0,-1-4 4 0,0 3-25 15,2-5 23-15,-1-2-33 0,1-1 5 16,1-3-8-16,1 1-14 0,5-3-7 0,-1-4-30 15,2 1-21-15,6-1-1 0,0 0 9 0,-3-16-146 16,3 8-96-16,5-11 23 0,3-3-88 16,-1 0 24-16,3-2 14 0,1 1 1 0</inkml:trace>
  <inkml:trace contextRef="#ctx0" brushRef="#br0" timeOffset="162753.9101">9904 13147 209 0,'15'-19'245'0,"2"0"-37"16,-6 1 9-16,2 1-53 0,-2 1 14 15,-1 1 5-15,-3 3-15 0,-4 3-16 0,2 2 13 16,-1 1-32-16,-2 1-2 0,0 1 5 16,-1 1-8-16,-1 2-39 0,0 1 14 0,-3-1-11 15,0 3-17-15,0 0-21 0,-7 8 7 0,1 2 4 16,-1 1 8-16,1 3-12 0,-1 0-15 16,-2 2-14-16,1 3 13 0,5 1-5 0,-2 1-4 15,1-1-21-15,1 4 4 0,2 1 0 0,1-3 9 16,-1 1 7-16,2 0-19 0,2-1-4 15,0-11 13-15,0 4-27 0,0 3 13 0,18 23-4 16,-10-22 16-16,1-2-20 0,1-1 25 0,5-2-24 16,5 1 14-16,-2-2-7 0,1-1 4 15,3-3-3-15,0 0-6 0,0-1-1 0,2-4-4 16,-2-3-13-16,-1 2-27 0,-2-1-25 16,-4-4-39-16,-6 0-73 0,6 0 15 0,17-15-246 15,-16 6 30-15,-2-5 28 0,-1-1-3 16,1-3 25-16,0-1 11 0,0-2 24 0,0 1 1 15</inkml:trace>
  <inkml:trace contextRef="#ctx0" brushRef="#br0" timeOffset="163037.8266">10453 13241 403 0,'1'0'255'0,"4"-1"-12"16,0 0-55-16,0-2 0 0,2 3-17 0,11-5-5 16,-1 0-4-16,4 0-31 0,1 0-11 15,-2 0-2-15,3-2-18 0,0 2-1 0,2-1-18 16,-5-1 12-16,4 0-16 0,-2 0-14 16,-3 1-19-16,-2-1 24 0,1 1-14 0,-2 0-13 15,1 0-20-15,-3-2 10 0,0 3-8 16,-3 1-23-16,-5-2-38 0,6-3-21 0,-4 3-29 15,-2 0 9-15,4-5-134 0,-7 0-119 0,-1 1 23 16,0 3-99-16,-2 7 26 0,0-8 66 0,0-3 8 16</inkml:trace>
  <inkml:trace contextRef="#ctx0" brushRef="#br0" timeOffset="163336.7317">10753 12908 323 0,'-5'-4'279'0,"3"1"-26"0,-1 0-25 0,0 1-43 16,1-1-10-16,0 1-9 0,0 1-22 0,-2 0-25 15,2 2-4-15,2 0-8 0,-2 1 11 16,2 2-5-16,1 1-7 0,0 2 16 0,1 12-22 16,-2-8-22-16,9 21 16 0,-8-10-4 0,5 6-21 15,-4-2-1-15,4 2 11 0,0 0-5 16,0-1-20-16,0 0-8 0,-4 3-18 0,2-2 7 16,-1 4-16-16,0-1 4 0,-2 2 14 15,2-1 4-15,-3-17-23 0,0 11 10 0,0 2-1 16,0 1-7-16,0 2 4 0,-10 30-20 0,7-28 3 15,0-3 0-15,0-1-3 0,2-3-5 16,0-3 5-16,1 0-34 0,0-4-12 0,0-5-29 16,0-5-15-16,0-1-20 0,-2-2-32 15,2-6 11-15,0 0-201 0,5 5-85 0,-3-8 27 16,0-1-1-16,2-11 28 0,1-5 29 16,0-1 46-16</inkml:trace>
  <inkml:trace contextRef="#ctx0" brushRef="#br0" timeOffset="164071.9208">11200 12731 669 0,'6'-3'229'0,"-4"1"-18"0,2 3-38 16,-1 1-34-16,2-2 12 0,0 4-16 0,6 4 23 16,-1 6-33-16,3-1-10 0,-1 2 21 0,-1 2-6 15,0 1-15-15,0 5 1 0,-3 0-30 16,3 2 3-16,-2 0-1 0,-2-2-35 0,4 4 2 16,-5 2 6-16,0-2-11 0,-1 0 7 0,2 1 13 15,-4 0-15-15,1 2-16 0,-1 2 11 16,1 0-14-16,-2-1 15 0,0-1-19 0,-1-2-16 15,3-2 12-15,-4-2 0 0,0-13-11 0,0 6 7 16,0 2 1-16,0-2-21 0,0-3 5 0,0-3-2 16,0 0 14-16,0-3-19 0,0-2 13 15,0-6 5-15,0 8 36 0,0-1 7 0,0-7-29 16,0 0-5-16,-5 10 24 0,3-10-5 0,0-2-1 16,0-2-3-16,2-1 8 0,0-2-5 15,0-15-4-15,0 9-6 0,0-7-15 0,9-29-12 16,-2 18 0-16,4 0-1 0,-3 1-6 15,3 2 1-15,0 0 0 0,0 4 11 0,1 1-15 16,0 1 1-16,3 1-1 0,1 6-15 16,4 1 23-16,-5 3-1 0,4 4 8 0,-1 4-1 15,-11 3-22-15,7 0 8 0,20 11 11 16,-16 2-22-16,4 1 9 0,-4 4-18 0,-7 2 18 16,3 3 9-16,-3-1-2 0,-1 3 13 0,0-1 5 15,-2 0-1-15,-1 6-17 0,-4-5-7 0,-1 5 8 16,-2-16-1-16,0 6 11 0,-14 30-1 15,10-26-23-15,-7-1 10 0,-3-1-12 16,-2-1 3-16,-1-3 12 0,-2-1-31 0,-1-1 2 0,5-2 27 16,-6-3 8-16,1-1-3 0,-1 0-14 15,0-5 1-15,3 1 0 0,0 0 0 0,2-3 2 16,2-1 0-16,5-2 0 0,0 0-14 0,2 1 12 16,7-1-1-16,-9 0 2 0,3 0 1 15,6 0 50-15,-8 0-13 0,-7-10-5 0,10 7-8 16,1 0-2-16,0 0-11 0,0-1 0 0,1 1-1 15,0 0 0-15,1 0-2 0,0 0-50 16,0-2-55-16,0 2-29 0,0-1-47 0,1 1 17 16,-1-4-214-16,0 1-84 0,1 0 16 15,0-1 21-15,-4-8 37 0,1 3 24 0,0-3 38 16,1 4 16-16,-5-1 11 0</inkml:trace>
  <inkml:trace contextRef="#ctx0" brushRef="#br0" timeOffset="166554.3225">12831 12883 565 0,'0'0'151'0,"-13"0"-10"0,13-13-10 16,0 13-26-16,0 0-16 0,0 0-1 15,0 0-5-15,-13 0-16 0,13 0-31 0,-18-4 26 16,16 8-12-16,0 0 3 0,-2 1-4 16,3 0-9-16,-1 1-17 0,2 0 5 0,0-1 14 15,0 1 3-15,-2-1-15 0,2-5 2 0,0 0-21 16,0 0 3-16,0 7 30 0,0-7-1 15,11 13 15-15,-9-12-22 0,2-2 17 0,2 0 5 16,-2-1-9-16,0 0 1 0,1-2-1 16,6-4 8-16,-2 2-5 0,-4 0-4 0,-1-1 11 15,-2 1 17-15,0 0-21 0,-1 1-2 16,0 1-6-16,-1 0-2 0,0 4-1 0,0 0 0 16,0 0-7-16,0-7-18 0,0 7 0 0,-10-14 1 15,6 13 6-15,1 2-5 0,-2-1-16 16,0 2-7-16,3-1 2 0,-2 1-12 0,0 1-31 15,1 1-24-15,-1 0-19 0,-4 8 8 16,4-1-149-16,0-4-105 0,4 0 25 0,-2 0-110 16,2 1 27-16,0-8 92 0,0 7-11 15</inkml:trace>
  <inkml:trace contextRef="#ctx0" brushRef="#br0" timeOffset="166919.8586">12896 13275 403 0,'2'5'200'0,"0"1"-27"16,0-2-14-16,2 2-38 0,-2-1-8 15,5 8-10-15,0-3-5 0,-2-1-20 0,1-3-30 16,-1-1 16-16,-3-2 5 0,4 2-16 16,-3-2-5-16,9 6-5 0,0-4-9 0,-5-2 22 15,0 0-27-15,0-1 17 0,-3-1-1 0,1-1 14 16,-3 1-28-16,2-1 31 0,-2 0-14 15,-2 0 12-15,0 0-21 0,0 0 16 0,0 0 5 16,0 0 14-16,10-11-19 0,-10 9 2 0,0 1 1 16,-2-2-12-16,0 2 11 0,-1 0-16 15,-2 0 9-15,-1 1-10 0,3-1-7 0,-5 3 3 16,3-1-9-16,-2 0-6 0,0 1 13 16,-10 3-19-16,3 1 7 0,3-2 1 0,0 0-5 15,2 0 4-15,4 0-19 0,-1 0 17 0,1 0-7 16,-9 3-32-16,10 1-42 0,0-6-15 0,-1 4-51 15,3-1 12-15,-2-3-160 0,4 0-107 0,-2 2 1 16,2-3 22-16,0-1 34 0,-1 0-9 16,1 0 62-16</inkml:trace>
  <inkml:trace contextRef="#ctx0" brushRef="#br0" timeOffset="167705.3866">13654 12719 489 0,'7'-8'267'0,"0"-3"-47"15,-3 4 2-15,1 3-25 0,-1 0-38 16,0 1-10-16,-1 0 6 0,0 0-40 0,-1 2-4 15,2-1 3-15,-2 2-21 0,3 1-12 0,-5-1-7 16,0 0 13-16,0 0-4 0,24 15-12 16,-15-6 4-16,0 4 11 0,1 3-25 0,-4 3-2 15,3-1-16-15,0 1 20 0,-2 1-12 16,0 0 4-16,1 3-19 0,1 0 15 0,-1-1-26 16,2 2 14-16,-1 2-16 0,1-3-13 15,-1 0 6-15,1-1-3 0,0-3-3 0,1 0-3 16,0 2-5-16,1-2 20 0,0-3-7 0,-1-1-2 15,-1-2-1-15,1-1-2 0,0-1-11 0,-3-4 2 16,0-2 6-16,-1-1 9 0,2-3 7 16,-2 0 8-16,-7-1-10 0,0 0 11 0,25-14 18 15,-12 3-7-15,0-3-16 0,1-5 25 0,-1-2 3 16,1-1 3-16,1-2-20 0,-1 0-4 16,-5 0 31-16,4 0 22 0,-3-3-5 15,-1 1-4-15,-3 1 13 0,1 5 5 0,0-2-8 0,-5 6-3 16,2 4-2-16,-3 3-19 0,1 0 6 15,0 3-7-15,0 1-2 0,-2 2-5 0,0-1-18 16,2 4-1-16,-2 0 1 0,0 0-4 16,0 0-7-16,9 11 10 0,1 3-13 0,-4 2-14 15,3 2 6-15,2 2 3 0,-6-1-9 0,3 2 9 16,1-1 4-16,3 2-12 0,-1-2-2 0,0 4-6 16,3-4 13-16,-1 3-7 0,1-4-8 15,1-2 4-15,0 2-20 0,0-5 15 0,1 0-9 16,-1-6-8-16,1 2 6 0,-1-3-8 15,1-3 3-15,-6-1 12 0,-10-3 2 0,16 0-8 16,15-10 2-16,-16 0 0 0,3-3-1 0,-4-3-4 16,1-5 6-16,-1 2 11 0,-2-5 1 0,1 1-23 15,0-4 5-15,1 1 20 0,-3 0-12 0,-1-4 8 16,0 1 0-16,-1-1 6 0,-4 2-12 16,1-1 10-16,-4 0 6 0,1-1-16 15,-1 4-4-15,-2 2 15 0,0 12-8 0,0-3 1 16,-11-21-2-16,6 21 8 0,1-1-12 0,0 5 4 15,-1 1-10-15,3 2-24 0,-1 3-27 0,1 1 5 16,-1 0-98-16,1 3-50 0,2-2-26 16,-2 2-5-16,2 1 22 0,0 1-253 0,0-1-28 15,0 3 57-15,4-3 42 0,-1 4-7 16,2 0 25-16,1-1 26 0,10 5 11 0,0 1 8 16</inkml:trace>
  <inkml:trace contextRef="#ctx0" brushRef="#br0" timeOffset="168167.7745">15344 12609 455 0,'11'-11'344'0,"-1"0"-65"0,0 0-36 16,-4 1 9-16,2 4-17 0,-6 0-47 0,0-1 20 15,1 1 2-15,0 4-44 0,-2-4 12 16,0 3-7-16,1-1-20 0,0 0-10 0,-1 1-14 15,-1 0-14-15,2 1-46 0,-1 0-5 0,-1 1-7 16,0 1-5-16,0 0-6 0,-4-1-4 0,1 2 42 16,-2 3 1-16,-5 7-9 0,-4 2-62 15,2 2-2-15,-2-1 1 0,-1 3-4 0,1 4 1 16,-3-1-1-16,5 1-1 0,1 0 0 16,-4 2 46-16,5 1-5 0,1 2-19 0,2 3-27 15,-3-3-6-15,1-1 1 0,1 0 35 16,3 5-4-16,3 1-32 0,-4-1 15 0,6-16-4 15,0 7 2-15,16 27-2 0,-8-22 0 0,2-3 5 16,1-1 1-16,-2 1 0 0,5-6-12 16,1 1 0-16,0-2 16 0,2-1 0 0,5-1-2 15,-3 0-2-15,0-6 10 0,2 1-13 0,3-4 0 16,-2 1 4-16,1-3-8 0,0-2-1 16,1-1 0-16,-14 0-1 0,6 0 5 15,3 0 0-15,18-17-1 0,-15 10-60 0,-4-4-50 16,-2 0-20-16,-1-3-36 0,-4 0-9 0,1 1 15 15,-1 1-114-15,-3-2-32 0,-7 1-37 0,0 2-68 16,-1 11 21-16,0-7 7 0,-19-11 61 0,6 8-29 16,-5 0 11-16,-1 2 0 0</inkml:trace>
  <inkml:trace contextRef="#ctx0" brushRef="#br0" timeOffset="168352.0271">15435 13014 310 0,'-13'-2'261'0,"3"-1"-31"0,1 2-13 0,2-1-13 15,3 0-13-15,0 1-8 0,1 1 0 16,-1-2-9-16,2 1-8 0,2-1-25 15,0 1-22-15,0-2 28 0,2 0-20 0,3 1-12 0,0 0-11 16,0-2-15-16,12-1-5 0,0-1-2 16,3-1-30-16,-1 1 20 0,0 3-12 0,0-2-66 15,0 1-21-15,0 0-25 0,-1-3-53 16,2 2-53-16,0-6 16 0,0 0-279 0,0 1 26 16,0 0 48-16,0-4 9 0,1 3 24 15,-1-4 15-15,-2 1 4 0</inkml:trace>
  <inkml:trace contextRef="#ctx0" brushRef="#br0" timeOffset="169083.814">15979 12679 234 0,'3'-5'391'0,"0"0"-48"0,-1 2-61 0,-1 1-20 16,1-2-27-16,-1 2-30 0,-1-1-37 16,2 2-21-16,0 0 10 0,0 2-28 0,1 2-4 15,-2-2 7-15,1 2 16 0,7 9-22 16,-4 5-13-16,-1 1-12 0,0 2 0 0,2 4-24 15,-4-1-7-15,1-1-9 0,0 4 14 16,-3-1-8-16,0 1-6 0,0 0-8 0,1 2 21 16,-1 0-9-16,1-1-5 0,-1-14-7 0,0 7-20 15,0 3-4-15,0 2-30 0,9 23 17 16,-9-26-1-16,1-1-3 0,-1-3 0 0,0-2 27 16,0-6-11-16,1-1 8 0,-1-2-15 15,1-1 22-15,-1 1-13 0,0-5-14 16,0 1 1-16,0-3-2 0,-2-1-1 0,1-3 13 15,-1 0 12-15,0-2-2 0,-1-15-21 0,-1 1 4 0,-2-4-11 16,2-2 30-16,0-4-53 0,1-1 6 16,-1-1 27-16,4 16 16 0,0-11-28 15,0-5 6-15,0-4 8 0,0 0-36 0,0-1 41 16,0 1-13-16,8-37-17 0,-5 40-4 0,1 2 10 16,1 2 14-16,1 0-8 0,0 3-4 15,-3 2-5-15,6 2 15 0,0 6 0 0,2 0-25 16,0 6 15-16,-1-1-10 0,3 3 21 0,2 5-10 15,0 1-4-15,-7 2-4 0,4 0 18 16,19 10 1-16,-12-1-13 0,-2 3 10 0,-2 3-6 16,-3 1-1-16,-1 2 7 0,-2 1 4 0,-4 3-49 15,-2 0 33-15,-1 1 9 0,-2-11-23 16,0 7 1-16,-12 25 9 0,0-19-16 0,3-2 24 16,-4 0-8-16,1 0 6 0,1 0-15 15,-2-3 16-15,2 2-3 0,-3-2-6 0,2-3 5 16,2 2 3-16,-2-4-1 0,4 1-7 0,2-1 4 15,-2-1 7-15,5-5-11 0,0 0-10 0,2 0 22 16,1-9 2-16,0 7-3 0,0 2-32 16,20 13 21-16,-4-11-19 0,-2-4 34 0,3 3 13 15,1 0-24-15,3-1 8 0,3 1-16 16,1-1 21-16,0-1-11 0,1 3 9 0,1-2-2 16,1-1-10-16,0 4 7 0,0-5 2 15,0 1-12-15,-3 2 1 0,2-2 6 0,-1 2-18 16,-3-1 21-16,-2-1 11 0,-3 1-48 0,-2-1 29 15,-1-3 1-15,-2 3-68 0,-4-4-7 0,-3-2-26 16,0-2-25-16,-6 0-28 0,0 0-34 16,0 0 17-16,12-14-209 0,-12 6-65 0,-3-9 34 15,3 6 30-15,0-6 7 0,-11-26 23 0,5 17 31 16,-1-4 21-16,2-2 45 0,-4-1-67 16</inkml:trace>
  <inkml:trace contextRef="#ctx0" brushRef="#br0" timeOffset="169549.6146">16721 12206 523 0,'2'-4'304'0,"-1"2"-67"0,0-1-27 0,2 4-31 16,1-2-20-16,-2 3-15 0,3 1 5 15,-1 1-26-15,6 8 15 0,-3 2-33 0,3 1-5 16,-2 2 4-16,0 2-8 0,-2 0-21 0,-3 0 0 16,1-1-23-16,1 2-8 0,-4-2-14 15,-1-4 24-15,3 4-20 0,-2-5-12 0,3 4 13 16,-4-17-7-16,0 9-1 0,0-1 10 16,0-2-26-16,0-6 34 0,0 7 4 0,0-7 3 15,0 6 14-15,0-6 11 0,1 7-19 16,0-8-6-16,0-3 6 0,-1-1 3 0,6-8-37 15,4-5 18-15,0 1 16 0,0-1-29 0,4-1-3 16,-3 1 48-16,1 2-6 0,-1 3-13 0,-1-1-7 16,0 3 5-16,-3 3-13 0,-1 1-4 15,2 4-3-15,-1 2-19 0,1 0-3 0,-8 1 0 16,10 0 9-16,17 14-3 0,-12-5-3 16,0 6-1-16,-2-2 2 0,0 1-1 0,-3 4-2 15,-1 5-23-15,1-2-4 0,-1 1 13 16,-1 3-52-16,-1-1-62 0,-5 2-37 0,1-1-50 15,-3 0 17-15,2 0-307 0,0-3 54 0,1 5 30 16,0-4 30-16,0 0 42 0,4 3 11 0,1 0 25 16,1 2-1-16</inkml:trace>
  <inkml:trace contextRef="#ctx0" brushRef="#br0" timeOffset="169773.6083">17380 13134 857 0,'1'5'270'0,"0"1"-27"16,-1-2-47-16,-1 2 2 0,0 11-33 0,1-9-25 15,-12 17-14-15,4-8 15 0,-4 1-47 0,1 2 1 16,-1 0-17-16,-3-2-1 0,1 3 4 0,-3 0-34 16,1-2 0-16,-2-1 16 0,1-2-15 15,5 2-38-15,-2-2-26 0,0-2-27 0,2-3-50 16,0 2 11-16,4-3-264 0,1-4 27 15,3 0 22-15,3-3-63 0,1-3 24 0,0 0 3 16,0 0 3-16</inkml:trace>
  <inkml:trace contextRef="#ctx0" brushRef="#br0" timeOffset="170484.6977">18342 12347 217 0,'2'-8'357'0,"2"-1"-56"15,-1 1-39-15,-2 4 0 0,2 0-25 16,-2-2-33-16,0 4-28 0,2-2-11 0,-2 2-5 15,0-1-17-15,1 0 5 0,0 2-48 0,-1 2 13 16,2-1-15-16,0 3-11 0,0 2-15 16,-3 1 29-16,4 9-24 0,0 3 14 0,-1 0-10 15,1 3-8-15,-1 4-15 0,-2 1-5 16,0 1 34-16,1 4-9 0,-1-1-37 0,-1-14-5 16,0 7-1-16,0 5 13 0,0 2 0 15,0 3-3-15,0 1 9 0,0-2-6 0,0 2-5 16,0 0-5-16,0-2 7 0,0 0-20 15,-9 35 0-15,7-35-2 0,2-19-11 0,0 6-2 16,0 0 19-16,0 0-2 0,0-3-4 0,0-3-4 16,0-2 25-16,0-2 17 0,0-3 8 15,0-6-2-15,0 0-5 0,-5 11 4 0,3-14-16 16,1-1 6-16,-1-1 2 0,0-12-8 16,2-1 0-16,0 8-17 0,0-7 3 0,0-4-5 15,15-26-5-15,-8 22 1 0,5 1-14 16,-1 3 11-16,1 0-13 0,1 0 10 0,1 1-10 15,3 3-5-15,1 3-1 0,-2 1 11 0,5 1-17 16,-4 6 18-16,0 6-12 0,-8 0 0 0,6 0 0 16,18 12 8-16,-17-4-5 0,-1 6-3 15,0 2 6-15,-2 2-5 0,-3 1-3 0,-2 3 2 16,-2 0 3-16,-2 2-9 0,-3 3 5 0,-1-15-4 16,0 6-3-16,0 5 5 0,-16 24-9 15,7-25 14-15,-3 0-8 0,-2 0 3 0,-2-2 5 16,-1-2-14-16,-1-1 6 0,0-1 0 15,-3-3-9-15,-1-1-7 0,-2-2-22 0,5-2 14 16,-3-1-27-16,0-2 7 0,3-2 4 0,-1-1-68 16,8 1-40-16,2-3-30 0,-4 0-18 0,0 0-53 15,-10-13 25-15,12 4-188 0,4-3 32 0,5 0 32 16,0-6-85-16,2-1 25 0,1 6 21 16,11-26 59-16,-2 14 25 0,0-3 13 0,3 0-22 15</inkml:trace>
  <inkml:trace contextRef="#ctx0" brushRef="#br0" timeOffset="170950.8072">19610 12185 458 0,'8'-17'339'0,"-2"1"-9"0,0 3-39 0,1-2-44 16,-5 3 17-16,-1 3-9 0,0 2-32 0,0 0-16 16,-1 7-13-16,0 0-22 0,0-6-18 15,0 6-18-15,0-8-15 0,0 8-35 0,0 0-8 16,0 0-9-16,-13-13-7 0,7 15 21 0,-7 4-9 16,-2 1-8-16,-3 3 6 0,0 4-7 15,-2 1-7-15,5 2-6 0,-3 0-39 0,2-1-2 16,-2 5 23-16,2 1 15 0,0 0-21 15,2 4 12-15,0 0-12 0,2-1 9 0,1 3-5 16,1 0-2-16,2-3-2 0,3 2-4 0,1 4 0 16,3-1 1-16,1 0-14 0,0-16-2 0,0 6 16 15,10 29-4-15,-1-25-1 0,1-2 0 16,-1 1 3-16,3 1 14 0,4-4-39 0,0-1 21 16,3-1-13-16,0-3 24 0,-1-2-21 15,3 0-21-15,2-3 23 0,-1-1 20 16,4-3-15-16,-1 0-3 0,1-4 1 0,-1-1-5 15,-2 2-7-15,-10-3-34 0,5 0 5 0,26-12-104 16,-21 2-50-16,-4-2-32 0,0 0-23 16,-2-4 20-16,-6 0-266 0,-5 1 18 0,-2 0 34 15,-4 8 29-15,0-5 27 0,-20-13 29 0,8 10 11 16,-1 3 27-16,-8-2 3 0</inkml:trace>
  <inkml:trace contextRef="#ctx0" brushRef="#br0" timeOffset="171166.2697">19580 12500 262 0,'-7'-6'329'0,"0"1"-49"0,2-1-21 16,1 2-17-16,-1 0 17 0,1 1-25 0,2-1-15 16,-1 2-29-16,2 0 33 0,-2-2-35 15,1 2-12-15,1 0-19 0,1-1 2 0,0 1-20 16,0 2-28-16,0 0-33 0,0 0-7 0,15-8-7 16,0 4 13-16,1-1-10 0,2 1-8 15,3-1 11-15,1 2-7 0,-3-1-70 0,2 2-42 16,0-3-40-16,2-1-41 0,-4-2-72 15,4 2 17-15,-1-2-146 0,0-7-99 0,0 0 29 16,-1 2 28-16,0-2 22 0,6-2 27 0,-2-1 15 16,1 1 5-16</inkml:trace>
  <inkml:trace contextRef="#ctx0" brushRef="#br0" timeOffset="172048.9639">20234 12073 556 0,'3'-2'287'15,"0"1"-40"-15,-1-3-16 0,-1 4-33 16,1-2-41-16,-1 2-4 0,1 1-7 0,-2 0 13 16,3 3 10-16,-2 1-5 0,0 1-16 0,-1 2-8 15,2 11 16-15,-2 1-55 0,1 4 12 16,-1-11 15-16,0 6-13 0,0 5 5 0,0 1 10 16,0 4-33-16,0 0 8 0,0 2-18 15,0-1-8-15,0 2-9 0,0 0-6 16,0-1-8-16,0 1-5 0,0-2 4 0,0 0-17 15,0-3-11-15,0 0 10 0,0-1-5 0,0-1 2 16,0 0-2-16,0-1-3 0,0-3 1 0,-14 18 7 16,12-21-22-16,1-6-1 0,0-4 4 0,1 2-19 15,0-3 29-15,0-1-13 0,-1-4 0 16,1 3 23-16,0-4-16 0,-1 0-7 0,1 0 19 16,-1-2-9-16,0-1-8 0,0-3-4 0,0-1 11 15,-2-7 4-15,0-9-8 0,0-1 1 16,1-1-3-16,0-4-5 0,0-1-5 0,1-5 7 15,1 19-9-15,0-10-15 0,0-6 6 0,0-3 0 16,14-39 7-16,-10 34 16 0,1 2-7 16,0-5 2-16,2 4-23 0,-1 1 25 0,2 3-20 15,-1 0 9-15,-1 2-14 0,5 3 10 16,-1 0-10-16,1 2 10 0,3 0-3 0,-1 4 1 16,1 1 0-16,2 0 12 0,1 4-1 0,3 2-31 15,-1-3 14-15,0 4 10 0,1 2 16 16,3-2-28-16,0 5 11 0,-1 1-16 0,-1 5 22 15,-1 1-13-15,1 3 10 0,-2 0-5 0,-13 0-6 16,6 0 1-16,14 17-2 0,-14-9-7 0,-4 2 10 16,1 4 23-16,-5-3-25 0,-3 5 13 15,-1-9-3-15,0 6-2 0,0 4 1 0,-20 19 13 16,9-14-21-16,-3 0 5 0,0-2 7 0,-1-2-30 16,-1 2 18-16,0-3 6 0,-1 0 3 15,1-1 2-15,-3 1-13 0,-1 0 6 16,2-2-4-16,2 1 7 0,1-4-2 0,2 1-19 15,2-3 20-15,4 0-9 0,-3 0 7 0,3-2 0 16,2 0 0-16,-2-2 2 0,2 1-1 16,1 0 4-16,-3 6 1 0,2-2 2 0,3-1-17 15,0 0 25-15,2-10-14 0,0 9 5 16,0 6-5-16,11 20 7 0,-4-16-11 0,5 2-4 16,1 0 20-16,4-1-10 0,-1 3-11 0,5-2 6 15,2 1-11-15,-1 2 16 0,5 1-6 16,3 0-6-16,1 1 2 0,1-1 19 0,0 0-16 15,1-1 8-15,-2-1-6 0,1-5 17 16,-2 1-20-16,-1 0 6 0,-1-3 10 0,-4 0 1 16,-1-2-21-16,-2-1 19 0,-1-1-14 0,-1-2-6 15,-4-2 14-15,-4-1 4 0,-1-3-3 16,-3-1-11-16,-2 0-1 0,0-2 12 0,-5-1-2 16,0 0-11-16,0 0-5 0,6-8-37 15,-6 5 3-15,-4-3-108 0,-7-6-58 0,-1 0-45 16,-5-1 25-16,3-4 22 0,-1-3 19 0,4 1-315 15,1-3 37-15,4 0 69 0,4-4 28 0,2 13 26 16,12-29 30-16,-3 17-4 0,3-4 24 16,2 1-10-16</inkml:trace>
  <inkml:trace contextRef="#ctx0" brushRef="#br0" timeOffset="172965.2198">21567 11521 397 0,'1'-11'252'0,"3"-6"-30"0,1 2-17 0,-1 1-39 16,1 0 6-16,1-3-6 0,1 3-13 0,5-1-28 16,-4 4-5-16,3-1-7 0,1 2-24 15,2 3-3-15,1 0 3 0,0 1-20 16,4 3-2-16,-1 2-16 0,1 1 0 0,-10 0-3 16,5 0-11-16,2 0-2 0,18 13-7 0,-18-4-1 15,-3 2 10-15,0 3-12 0,-3 7 12 16,-2 1-7-16,1 3-22 0,-6 3 16 0,-1 3 10 15,-2-15-16-15,0 9-5 0,0 4 5 0,-12 30-1 16,5-25-11-16,-3 1-2 0,-1 2 31 16,4 1-33-16,0-1 16 0,1 1 3 0,1-1-11 15,4 1 15-15,0-2-25 0,1-18 25 0,0 9-8 16,12 37-9-16,-5-31-1 0,4-1-7 16,-2-2 1-16,5-2 12 0,-2-3-3 0,-1 0 12 15,1-3-5-15,0-4 5 0,-3-4 10 16,1 0 23-16,0-5-26 0,-4-4 16 0,5-3 11 15,-2-1-27-15,-9-1-4 0,6 0 14 0,13-13 22 16,-9 3-10-16,-3 2-22 0,-4 0-3 0,2 1 22 16,-3 0-9-16,-1 2-28 0,-1 5 40 15,0 0-19-15,0-7-3 0,0 7 5 0,0 0-28 16,0 0 17-16,0 0 8 0,-7-10-27 16,4 13 12-16,1 0-32 0,-5 13 45 0,0-1-5 15,2 3-2-15,2 2-13 0,0 2-28 0,0 4 17 16,2 1 8-16,1 2 6 0,0-14-11 15,0 9-20-15,0 2 41 0,14 35 4 0,-4-24-35 16,-3-2-7-16,0 3 12 0,4 2 5 0,-2-1 5 16,0 7-1-16,0-2 0 0,-1 0-2 15,1 1 1-15,0 0 4 0,0-2-17 16,-4 2 3-16,1-5 0 0,-3 1 3 0,0-3 16 0,-2-2-1 16,-1-19 0-16,0 9-28 0,0 3-6 0,-13 28 18 15,3-28-2-15,-2-4-7 0,-6-2 43 16,0-4-13-16,-5-3-15 0,-7-3 7 0,-2-4-18 15,-10-2 4-15,0-2 15 0,-2 1 0 16,-3-6-12-16,1 0 0 0,23 0 1 0,-9 0 8 16,-42-11-3-16,39 8-22 0,3-1 28 15,1 3-3-15,3-1 0 0,5-1-7 0,3 2 1 16,5 1 0-16,3-2 0 0,5 1 14 0,-2 0-7 16,9 1 3-16,0 0 0 0,-7 0 16 0,7 0-6 15,-8 0 0-15,8 0-3 16,0 0-5-16,-7 0 8 0,7 0 15 0,0 0-30 0,-8 0 2 15,8 0-3-15,0 0 1 0,0 0-1 16,-7 0-1-16,7 0 18 0,0 0-2 0,0 0-95 16,0 0-59-16,-8 0-62 0,8 0 17 0,-7 0-295 15,7 0 21-15,-17-14 31 0,6 2 32 0,2 0 16 16,-3-2 37-16,-3-3 25 0,-1 3 16 16,-2-1-28-16</inkml:trace>
  <inkml:trace contextRef="#ctx0" brushRef="#br0" timeOffset="174147.6949">2865 14671 374 0,'0'0'246'0,"0"0"-23"0,0 0-24 0,0 0-14 16,0 0-13-16,0 0-11 0,0 0-11 0,0 0-25 15,0 0-26-15,0 0 1 0,0 0-14 0,0 0 5 16,0 0-23-16,0 0 6 0,0 0-8 0,0 0 10 16,0 0-11-16,0 0-2 0,0 0 3 15,35 3-6-15,-16-7 12 0,-1 0-21 0,4-3-1 16,3 0 4-16,2 1-6 0,2-3-7 16,-3 1-13-16,-1 1 23 0,5-1-8 0,-2-4-16 15,3 3 8-15,-1-1-3 0,-2-3-6 16,2 2-17-16,2-1 2 0,0 1 21 0,2 1 7 15,-2-2-8-15,0 2-24 0,-3-1 0 0,-1 0 2 16,-2 0 20-16,2 4-10 0,-2-2-1 16,-4-1-21-16,-3 2-3 0,0 4 1 0,-4-3 4 15,-3 2 5-15,3 0-15 0,-6 3 32 16,-1-1-25-16,-4 0 1 0,1 2 6 0,-2-2-1 0,0 3-6 16,0 0-36-16,-1-1-17 0,-2 1-30 15,0 2-36-15,-2 1-6 0,-2 1 12 16,-1-2-275-16,-11 7-11 0,-2 1 26 0,-3 0-5 15,2-1 25-15,-1 5 26 0,0-1 52 0</inkml:trace>
  <inkml:trace contextRef="#ctx0" brushRef="#br0" timeOffset="174547.4401">3214 14986 326 0,'-10'10'314'15,"5"-4"-39"-15,0 0-2 0,-2-2-15 0,5 0-27 16,-1-2-11-16,1 1-32 0,1-2-9 16,1 0-27-16,1-1-13 0,2-1-20 0,3-2-15 15,8-1-10-15,6-5-9 0,1-1 25 0,4 0-47 16,-1-2 4-16,2-1 0 0,4-1-22 0,0 0 38 16,2-3-36-16,2-2-8 0,0-1 1 0,1 0-7 15,1-1 29-15,-1 1-40 0,0 1 14 16,0-1 17-16,2 0-16 0,4-4 10 15,-3 3-12-15,1 2 0 0,-2 2 9 0,-5-1-26 16,-1 3 35-16,0 2-6 0,-8 1-4 16,3-1-4-16,-6 3-5 0,1-1 1 0,-4-2-3 15,-2 3-4-15,-4 7 6 0,-1-2 0 0,-3 3-5 16,-1-1-3-16,-2 1 11 0,0 1-22 0,0 0-8 16,0 0 0-16,-1 1-3 0,-2-2 10 15,2 2-1-15,-3 0-16 0,0 0-15 0,0 0-46 16,0 11-29-16,-4-5-36 0,-10 2-46 15,-2 6-39-15,-3-4 19 0,-1 0-272 0,1 2 36 16,-2-2 30-16,0 1-2 0,0-3 25 0,0 0 55 16,2 1 1-16,1-2 40 0</inkml:trace>
  <inkml:trace contextRef="#ctx0" brushRef="#br0" timeOffset="177198.9256">3293 15693 431 0,'0'0'189'0,"0"0"-34"0,0 0-9 16,0 0 10-16,0 0-19 0,0 0-22 0,0 0-8 16,0 0 8-16,0 0-28 0,0 0 5 0,0 0-14 15,0 0 0-15,0 0 3 0,0 0-17 16,0 0 1-16,0 0-22 0,0 0 7 16,0 0-4-16,0 0 2 0,0 0-6 0,0 0-5 0,0 0-6 15,25 8 3-15,-26-3 8 16,0 1 6-16,0-2-11 0,0 3-10 0,1-7-4 15,0 11 18-15,0 0-17 0,-8 12-6 0,6-12 17 16,1-3 3-16,-2 9-25 0,0-3 9 16,-1 2-5-16,0-1-2 0,2-2 10 0,-1 4-20 15,-4-1 26-15,2-2-27 0,3-2 21 0,1-2-12 16,-3 8 7-16,-2 2-10 0,-2-1 3 0,-1 4 3 16,3-4 21-16,0 3-7 0,-2-1-18 15,-1 0 2-15,2 2-6 0,2-1 7 0,-4 1-14 16,2 1 20-16,2-1 13 0,0 1-15 15,-3-1-14-15,-1 1 10 0,2 2 5 0,-1 1 6 16,2 2-25-16,-1-2 26 0,-2-1 6 0,2-2-6 16,0 1-7-16,0 1 13 0,-3-2-2 0,0 3 20 15,1-4-35-15,-1 0 5 0,-2 1-2 16,1-1 5-16,-2-1-4 0,1 1-2 0,-4 0 4 16,4-2-11-16,-2 1 5 0,5 1 16 0,-2-1-1 15,-2-1 4-15,2-1 3 0,0 0-35 0,0-1 19 16,3-2-13-16,0 0-7 0,4-3 0 15,-5-1 14-15,1 0-3 0,7-3 24 16,0-3-29-16,-1-1-28 0,0 0 55 0,1 0-23 16,-1-4-1-16,2 1-9 0,0 0-15 0,0-3 30 15,0 0-25-15,0 0 41 0,0 6 7 0,0-6-34 16,0 6 25-16,0-6-14 0,10 12-2 0,-5-11 45 16,0 0-22-16,4 1-2 0,9-3-3 0,-7 1 32 15,6 0-30-15,5 0 19 0,28-13-29 16,-25 6 7-16,3 0-2 0,1 3-3 0,1-3-27 15,-4-1 2-15,0 2 35 0,0 0-21 16,-2 1 20-16,-2-1-38 0,0 3 28 0,-2-2-12 16,0-1 4-16,-3 2-1 0,-1 0-7 0,-1 0-25 15,-5 0 24-15,1 1 7 0,-5 2 3 0,0-1-4 16,-2 1 1-16,-1-1-11 0,1 2 4 16,-1-1 3-16,-1 0-34 0,2 1 24 0,-1-2 6 15,-1 2 4-15,-1 0 6 0,1 0-17 0,-1 0 2 16,0 0 6-16,1-1-32 0,-1 1-5 15,-1 0 3-15,0 0-69 0,0 0-44 0,0 0-41 16,0 0-21-16,0 0 18 0,0 0-244 0,0 0-45 16,-12-17 38-16,10 10 33 0,2-12 25 15,0 9 29-15,0-7-7 0,11-21 15 0,1 17 6 16</inkml:trace>
  <inkml:trace contextRef="#ctx0" brushRef="#br0" timeOffset="177547.9359">4033 16167 282 0,'0'-2'325'0,"2"0"-41"15,0 0-55-15,1 0-10 0,0 1-6 0,1-1-18 16,3 1-19-16,9-2-12 0,2-1-29 16,2 0 6-16,2-1-9 0,0 0-15 0,2 1-9 15,0-1 4-15,1 1-7 0,-1-1-22 0,-1 1 33 16,-3-2-50-16,-1-2 37 0,2 2-10 16,-3 1-52-16,2-2 38 0,-2 1-12 0,-1 3-16 15,-1-2 10-15,-2 1-51 0,-3 0 38 16,-1 1-16-16,-2 3-57 0,-1-3-21 0,-2 0-36 15,-1 2-35-15,0-1-56 0,-4 2 18 0,0 0-167 16,0 0-80-16,0 0 2 0,0 0 26 0,0 0 23 16,8 10 42-16,-8-7 13 0,-2 3 9 15</inkml:trace>
  <inkml:trace contextRef="#ctx0" brushRef="#br0" timeOffset="177920.5595">4333 16306 296 0,'-1'3'230'0,"-1"0"-16"0,0 0-9 16,0-1 7-16,2 1-37 0,2 0 13 15,-1-3-34-15,2 2-23 0,1 0-8 0,1 0 0 16,1-2-4-16,3 1-4 0,10 0-28 0,-9-1-7 16,4 0 10-16,3 0-29 0,2 0 3 0,2 0-9 15,0 0-9-15,22-13 8 0,-23 10-8 16,2-3-17-16,-3-1 4 0,2 1-9 0,-3-2 16 15,0 1 3-15,1 2-4 0,-2 0-5 0,-1-1 3 16,4 0 10-16,-7 1-16 0,-1 0-1 16,0-1 0-16,0 3-20 0,-3 0 18 0,-2 0 17 15,0 0-12-15,2 1-22 0,-4 0 10 0,0 0 0 16,-1 0-8-16,0 2-13 0,-1-2-1 16,3 1 6-16,-3 0 19 0,0 1-18 0,0-1-4 15,0 0 8-15,0 1-7 0,-1-2-27 16,1 1-24-16,0 1-40 0,-2-2-15 0,-1 2-42 15,0 0 13-15,0 3-191 0,0-3 27 0,-1 0 21 16,-3 0 22-16,1-1 20 0,-1 2-107 16,0-2 5-16,-1-1 12 0,-2 2-3 0</inkml:trace>
  <inkml:trace contextRef="#ctx0" brushRef="#br0" timeOffset="182195.1406">6753 15606 328 0,'0'0'206'0,"0"-15"-48"0,0 15 16 16,-29-23-37-16,26 17 20 0,0 2-11 0,-1 0-19 15,2-1-23-15,0 2 15 0,-1-3-28 0,1 1 25 16,0 2-15-16,-1-2-9 0,0 2 3 15,1-3 12-15,0 4-7 0,0-2-3 0,2 2-24 16,-1 1-5-16,-1-2 1 0,0 2-17 16,2 0-9-16,-2-1 14 0,0-1-18 0,2 2-5 15,-2 1 5-15,3 0-10 0,0 1 11 16,0 2-21-16,0 1 12 0,9 5 1 0,1-1 12 16,-5 4-15-16,3-1 9 0,2 2 13 0,-2 2-15 15,3-3-12-15,1 4 16 0,0 0-2 16,3 3-8-16,-2 2-1 0,1 0 7 0,0-2-15 15,2-1 9-15,-2 4-2 0,-1-1 2 0,0 1-9 16,-1-1-12-16,2 0 18 0,-3-3-3 16,1 2-23-16,-1-4 25 0,-2 3-12 0,1-1 4 15,-1-2-29-15,0 0 26 0,-5-1-8 0,3-2-15 16,-1 0 42-16,1 0-27 0,-4-2-5 16,3 1 12-16,-3-4 11 0,-3 1-20 0,-1-1 14 15,0-1-1-15,2-3-27 0,-2 0-2 0,2 0 6 16,0 2 22-16,-1-3-27 0,-1 0 8 0,1-1-1 15,-1 0-39-15,1-1-12 0,-1-1-37 16,0 0-28-16,0 0-69 0,-1 2 18 16,0-5-245-16,0 1-21 0,0 0 30 0,0-4 10 15,1-1 26-15,0 0 67 0,2-11-9 16</inkml:trace>
  <inkml:trace contextRef="#ctx0" brushRef="#br0" timeOffset="182627.1973">7221 15612 256 0,'6'-14'291'16,"-2"2"-45"-16,0 3-37 0,-3 0-12 15,1 3-13-15,1-1-7 0,-2 2-27 0,0 1 3 16,-1-1-9-16,1 2-26 0,0 0-9 16,2 2-15-16,-2 0-12 0,1 1 9 0,-2 0-14 15,1 3 1-15,-1 1-8 0,0 2 6 0,-1 0-15 16,-1 10 11-16,2-5 2 0,-12 22-6 0,5-11-12 15,-2 2 11-15,0-1-26 0,-2 2 18 16,0 0-3-16,2 0 11 0,-5 0-28 0,1 3-4 16,-1 1 13-16,-1-2-7 0,0 1 14 0,0-1-28 15,-1 1-10-15,-1 3 32 0,1-2-28 16,-5 0 19-16,5 3-24 0,-1-2 6 0,-2 1-11 16,6-2 21-16,-3 2-3 0,4 0-17 0,-3 0-8 15,0-2-16-15,3-1-5 0,-2 0 27 16,0-1-4-16,1-1-19 0,-1-1 18 0,-1-3-9 15,6 2 15-15,-5-4-24 0,0 0 43 0,2 0-36 16,0-4 6-16,3 1-12 0,1-3 41 16,3-5-16-16,0-1-12 0,0-1 25 0,3-3-33 15,0 1-2-15,0-2-13 0,0 1-26 0,0-1-17 16,1-2-22-16,1 0-34 0,0-1-21 16,2-1 14-16,1-1-138 0,-1-2-85 0,8-7-76 15,3-1 51-15,-2-1 9 0,2-1 24 16,0 1 19-16,3-1-8 0</inkml:trace>
  <inkml:trace contextRef="#ctx0" brushRef="#br0" timeOffset="183198.9372">7427 16163 312 0,'0'1'171'0,"0"0"37"16,1-2-61-16,-1 2 25 0,1-1 7 0,-1 0-18 15,-1 0-23-15,2 0-9 0,-1 0 7 16,2-1 4-16,-2 0-20 0,1 2-17 0,1-1 8 16,0 0 10-16,-1 0-19 0,3-1-12 15,0 2 16-15,0-2-7 0,1 0-11 0,0 1-16 16,3 0 5-16,0 0-5 0,1 0-26 0,24-10 3 15,-13 6 7-15,2 2-1 0,2-2-23 0,3 1 1 16,1-2 5-16,-1 1 13 0,1 1-17 16,0-3-3-16,-1 3-8 0,-2 1 2 15,0 0 15-15,1-1-45 0,-1 0 22 0,-4 1 22 0,1 0-36 16,-7 0-3-16,-4 1 20 0,-11 1-8 16,8 0 32-16,1 0-36 0,-1 0 8 0,-2 0-19 15,-6 0 52-15,7 0-29 0,-7 0 3 16,9 0 1-16,-9 0-29 0,7 0 17 0,-7 0-10 15,0 0 14-15,7 0-23 0,-7 0 3 16,0 0 7-16,0 0-21 0,6 0-46 0,2-3-41 16,-10 3-59-16,2 0 15 0,-4 0-263 0,1 0 31 15,1 0-50-15,-2-2 28 0,1 2 62 0,2-2 29 16,3-1-3-16,0 0 42 0</inkml:trace>
  <inkml:trace contextRef="#ctx0" brushRef="#br0" timeOffset="184092.6479">8518 15917 422 0,'-2'-5'246'0,"0"1"-26"16,1 0-15-16,1-1-7 0,-1 2-27 0,-1-1-17 15,3-1-18-15,-2 2-17 0,3-1-11 16,2 1-5-16,0-1-20 0,0 1 2 0,7-6-25 16,2 4 7-16,1-4-5 0,2-1-11 0,2 2 15 15,1 0-3-15,1-1-31 0,1 1 4 16,-2-3-16-16,3 2 8 0,1-2-6 0,1-2 1 15,0 1 6-15,-3-2 5 0,0-2-6 16,2 2-5-16,-5-3 13 0,2-4-22 0,-1 2-7 16,-5-5 8-16,3-1-3 0,0 0 5 0,-4 1 16 15,0 0-12-15,-4 1 8 0,2 0 0 16,-1-2-4-16,-3 1-4 0,-4 1 3 0,-2 2 15 16,-1 11-13-16,0-1 0 0,0-3 18 15,-12-13-12-15,6 14-8 0,0 0-7 0,-5 2 4 16,4 5-11-16,-1 2 11 0,1 0-10 0,-3 1 6 15,3 3 12-15,0 0-15 0,7 0-5 0,0 0 17 16,-25 14 2-16,14-5-18 0,-3 3-4 16,3 1 24-16,-1 2 5 0,3 4-9 0,1 2-3 15,2 4 16-15,-2 0-19 16,4 3 30-16,0 0-4 0,0 1-24 0,4 3 13 0,-3-1 4 16,2 0 7-16,1-15-20 0,0 7 7 0,0 4-2 15,0 4 35-15,0 1-5 0,0 2-24 16,0 0 20-16,0 0-20 0,0 1-6 0,0 2 8 15,0 0-31-15,0 1 11 0,0-1 18 0,0 2-1 16,0 1-34-16,-7 39 23 0,0-37-28 0,1-3 25 16,-1 0 1-16,-1 0-11 0,-2-1-4 15,-1-1 13-15,0 0-33 0,-2-2 29 0,1-1 18 16,-1-2-32-16,-1-2-9 0,-1 1 0 0,1 0-59 16,3-7 6-16,-3-1-15 0,1-3-23 15,-3-2-4-15,2 1-12 0,-2-7-9 0,3-3-13 16,1-5-3-16,-5-1 6 0,17-3 3 0,-9 0-12 15,-11-16-8-15,12 4 35 0,1-4-1 16,-1-5 8-16,6 1 22 0,-1-4 8 0,0 1 31 16,1 0 24-16,-2 0 12 0,3-2 25 0,1 13 12 15,0-7-2-15,11-22 14 0,-7 18-16 16,-2-1 3-16,6 4 41 0,0-3-24 0,1 2 0 16,-1 1 1-16,8 1 5 0,2 3-4 15,-2-1 9-15,3 2 15 0,2 0-14 0,0 3 23 16,2-4-16-16,3 4-40 0,0 0 18 0,2 2-15 15,0 0 17-15,1-1-14 0,3 1-22 16,-3 0 32-16,2 3-7 0,-1-4-27 0,0 3-10 16,-2-1-34-16,0 0-63 0,-2 2-38 0,1-2 13 15,-1-2-161-15,-3 0-151 0,3 1 37 0,-4-1 9 16,-1-5 66-16,-1-1-13 0,2 0 42 16,3 2 4-16</inkml:trace>
  <inkml:trace contextRef="#ctx0" brushRef="#br0" timeOffset="184459.6467">9602 15537 371 0,'4'-19'351'0,"1"3"-43"0,-1 1-35 16,-3 2-6-16,-1 13-27 0,0-8-12 16,0 3-15-16,0 5-48 0,0-7 2 15,0 7-50-15,0 0-5 0,-5-6-5 0,1 9 13 16,-6 8-4-16,-2 4 7 0,-4-1-6 0,3 5-24 15,0 2-10-15,-1-2 15 0,1 3 13 0,1 2-39 16,-2-2-7-16,3 3-7 0,-2 0 18 16,2 5-9-16,2-5-7 0,-1 4 2 0,2 0-4 15,2 1-20-15,0-2 3 0,1 1-2 16,1 1 9-16,3 3-10 0,1-1-16 0,0 0 8 16,0-16-3-16,0 7 4 0,0 1-6 0,14 30 13 15,-8-27-32-15,2-1 14 0,3-1 2 0,-1-2-25 16,1 0 11-16,4-4 9 0,-1-1-10 0,2-3-5 15,-1-1-11-15,6 1 0 0,-2-2-56 16,-2-2-60-16,1-4-34 0,-2-1-32 0,0-6-30 16,-5 0 19-16,5 0-273 0,17-16 7 15,-16 4 26-15,-1-1 61 0,6-1 33 0,-5-4 30 16,-2-1 7-16,0 0 20 0,2-1-18 0</inkml:trace>
  <inkml:trace contextRef="#ctx0" brushRef="#br0" timeOffset="184808.9949">10050 15708 570 0,'0'-10'321'0,"1"1"-24"16,-1 0-30-16,2-6-45 0,-2 9-6 15,0-3-26-15,10-7-31 0,-6 11 26 0,7-6-47 16,0 6 22-16,5 1-40 0,-2 3 6 15,0 1-38-15,-5 0 12 0,16 10-27 0,-7 1 5 16,-2 0-20-16,2 3 11 0,-2 0 2 0,1 4-13 16,-5 1-8-16,1 5-29 0,-4-2 18 15,-3 0 8-15,-2 3 0 0,-4-2-10 0,0-11-28 16,0 9 4-16,0 1 20 0,-16 25-32 16,4-22 44-16,0-2-9 0,-2-2-19 0,-1 0-12 15,1 0-5-15,2-1-10 0,-5-1 15 0,1-4-14 16,5 1-13-16,-6-4-9 0,2 1-18 0,-2-4-32 15,6-1-19-15,1-3-29 0,3-2-27 16,2-1 14-16,5-2-157 0,0 0-96 0,0 0 28 16,-4-13 26-16,14 0 11 0,-6-3 23 0,10-3 18 15,-3-4 2-15</inkml:trace>
  <inkml:trace contextRef="#ctx0" brushRef="#br0" timeOffset="185109.2769">10344 15716 706 0,'10'-18'275'0,"0"0"-24"0,-2 3-5 16,-3-1-23-16,-1 6-17 0,-2 2-5 0,0 3-5 16,-1 0-30-16,0 2-31 0,-1 3-2 15,-2 0-25-15,0 3 10 0,-2 2 1 16,-5 9-34-16,-3 2-7 0,1 1 10 0,3 3-25 16,-4-1 13-16,0 3 24 0,5 0-49 0,-3 2 15 15,-2 0-10-15,6-1-8 0,0 1 13 16,-4-2-20-16,6 3-9 0,3-3 8 0,0 0-1 15,0-1-21-15,1-11 19 0,0 3-18 0,0 1 12 16,12 19-11-16,-7-17-18 0,0 1-2 0,1-7 2 16,2 4-12-16,2-5-47 0,-2-2-17 15,5 0-46-15,-3-3-59 0,1-3 15 0,-11-1-89 16,9 0-96-16,5 0-97 0,14-16 46 16,-16 9 26-16,2-8 24 0,0-3 1 0,-3-1 13 15,3 0 0-15</inkml:trace>
  <inkml:trace contextRef="#ctx0" brushRef="#br0" timeOffset="185476.9483">10604 15448 558 0,'2'-9'294'0,"0"3"-44"0,1 2-24 0,-1 0-21 15,1 3-29-15,-1 1 1 0,2 3-15 0,-1 0-12 16,8 10-4-16,-1 5 3 0,0 2-1 15,0 4-19-15,-1 4 3 0,-1-3-10 0,-2 3-15 16,1 2-1-16,0 3-23 0,-2-1 14 0,0 2-9 16,2-1-14-16,-2 0 12 0,0 2-36 15,-1 3 14-15,-1-5-22 0,6 3-18 0,-8-3 26 16,1 3-8-16,-2-3-30 0,2 0 17 0,-2-18-4 16,0 10 4-16,0 1-2 0,0 4-2 15,0 2-3-15,-12 29 3 0,10-35-17 0,-5-1-2 16,0-2 1-16,-1-2 0 0,1-2-16 0,-1-3 1 15,1 0 1-15,4-5 38 0,-2-2-31 16,2-2 24-16,-2-2-26 0,2 0-34 0,-1-4-21 16,0 3-43-16,4-4-41 0,0 0 13 15,0 0-165-15,-12-11-102 0,5-1 29 0,-1-1 29 16,3-5 24-16,-2 0 24 0,-4 0-68 0,3-2 37 16,-3 1 32-16,-4-1 10 0</inkml:trace>
  <inkml:trace contextRef="#ctx0" brushRef="#br0" timeOffset="186258.9358">5701 15373 394 0,'3'-4'218'0,"-1"1"-17"15,0 2-31-15,0-2-15 0,0 2 3 16,0-1-27-16,1 2 1 0,-2 2 14 0,0 2-31 16,-1-1-8-16,1 3-11 0,-1 13 2 0,1 3 4 15,-1-10-21-15,-11 27 7 0,6-7 4 0,0 0-18 16,0 0 0-16,-3 2 6 0,-1 1 2 15,2 2-7-15,0 0 22 0,1 1-39 0,-2 2 15 16,1 1 8-16,-2 1 0 0,1 4 28 0,-2 0-59 16,5 4 30-16,-6 4-7 0,3 1-27 15,0 0 13-15,2 0-6 0,2 3 27 16,2-3-11-16,1 1-5 0,1-29-1 0,0 12-13 16,0 7 3-16,15 52-7 0,-5-44 1 15,-1-1 12-15,3 1-11 0,3 5-16 16,2 1 14-16,2 0-4 0,1-1 4 0,0-2-26 15,3 0 7-15,0-1 18 0,4 0-7 16,1-1-1-16,3-5-18 0,2-2 26 0,6-1-5 16,3-1-27-16,3 0 22 0,2-4-18 0,32 24 5 15,-5-10-15-15,-5-4 0 0,-2-8 0 0,-6-9-26 16,6-5 3-16,-5-13-79 0,0-7-49 16,-7-9-40-16,-4-1-72 0,-23 0 21 15,56-18 22-15,-26 1-301 0,3-7 35 0,4-10 33 0,-1-8 29 16,7-7 51-16,10-8 23 0,3-6 16 15,1-8 6-15</inkml:trace>
  <inkml:trace contextRef="#ctx0" brushRef="#br0" timeOffset="187094.6741">11473 15177 477 0,'-7'-12'277'0,"-3"-1"-15"15,5 6-15-15,0-1-19 0,2 2 1 0,0 2-30 16,0 0-12-16,1-1-34 0,0 3-22 15,0-2 1-15,-1 3-12 0,2-1-8 0,0 1-10 16,1 1-15-16,-2 1 5 0,2 1 17 0,0 2-31 16,0 0 19-16,0 3-27 0,3 10 24 0,-3-8 1 15,8 24-12-15,-6-7-10 0,5 0-8 0,0 3-7 16,-1-2-5-16,1 1-6 0,0 2-4 16,2 4 23-16,0-1 14 0,-1 1-23 0,1 5 10 15,-1 3-12-15,1 0-28 0,-1 1 14 16,-1 1 4-16,0 0-37 0,-2 4 26 0,-1-1-25 15,-1 0 25-15,0 1 2 0,-3 4-4 0,3-2-27 16,-3-24-7-16,0 14 5 0,0 7 5 16,0 3 32-16,0 1-20 0,0 2 6 0,0 0-14 15,0-1 11-15,-11 51-22 0,6-55 24 0,-1 2-19 16,-3-4-15-16,-1-1-4 0,-3-1 45 0,-5-2-34 16,-3 0 12-16,-3-3-5 0,-6 0 5 15,-2-3-7-15,-5 0 28 0,-5 0-19 0,0-6-4 16,-2 1-17-16,-2-2 29 0,-3-3-19 0,4-6 19 15,3-1-19-15,2 0-19 0,4-4 35 16,3-1-39-16,5-5 22 0,3 1 1 0,0-3-90 16,6-4-24-16,11-3-21 0,-5 0-38 0,-14-16-49 15,18 0 22-15,2-2-320 0,2-7 47 16,5-2 35-16,0-5 11 0,0 16 29 0,0-12 49 16,17-44 64-16,-6 20-43 0,7-4 77 15</inkml:trace>
  <inkml:trace contextRef="#ctx0" brushRef="#br0" timeOffset="187840.7441">12181 14833 428 0,'0'-18'290'0,"-3"4"-38"16,3 4-29-16,0 2-26 0,0-6-7 0,0 0 4 15,0-1-49-15,16-15 1 0,-7 17-21 16,5-1 0-16,-1 3-15 0,1 1-6 0,-1 2 4 16,4 1-1-16,-3 3-33 0,0 1-3 15,-1 3 3-15,-4 0-12 0,4 0-7 0,16 14 3 16,-10-2 16-16,-5 5-19 0,-3-1 15 0,-2 5-6 15,-3 2 36-15,1 0-55 0,-4 6 19 0,-3-15 4 16,0 9-25-16,-14 28-3 0,7-23 10 0,-4 4 5 16,-3-3-26-16,1 0-15 0,-3 1 21 15,-1-2 8-15,0-3-14 0,-2 2 0 0,3-4-15 16,-3 3-3-16,2-5 14 0,1 0-3 0,-1-1 12 16,2-2-7-16,4-3-25 0,3-2 4 15,-2 2 15-15,8-8-34 0,0-1 40 0,2-6-19 16,0 6 0-16,18 10 48 0,-3-9-11 0,2-2-6 15,7-2 2-15,3-1-35 0,5 0 36 16,0 0-9-16,5-2-4 0,-22 0-29 0,11 0 6 16,5 0 29-16,0 0-26 0,3 0 20 0,0 0-11 15,-1 0 25-15,-3 0 1 0,1 0-33 16,-4 0 31-16,-2 0 4 0,20-14-11 0,-28 14-4 16,0-1 2-16,-4 0-6 0,-1 1 5 0,-4-1 8 15,-8 1-24-15,9 0 3 0,-2 0-19 16,0 0 7-16,-7 0 7 0,9 0 4 0,-3 0-18 15,-6 0 22-15,7 0-18 0,-7 0 15 0,9 0-24 16,-9 0-17-16,7 0 4 0,-7 0-96 16,7 0-76-16,-7 0-37 0,8 0 22 0,-8 0-204 15,14-10 34-15,-9 10-142 0,1-2 35 16,1 1 62-16,-7 1 58 0,12 0 28 0,5 0 7 16,3 0 25-16,29 15-23 0</inkml:trace>
  <inkml:trace contextRef="#ctx0" brushRef="#br0" timeOffset="188423.575">13726 15437 660 0,'0'0'205'0,"0"-1"-38"0,-2 1 4 0,2-2-9 15,0 2-29-15,0 0 0 0,0 0 7 0,-2 0-21 16,4-1-5-16,-2 1-20 0,0 0-4 16,-2-1-9-16,2 1-5 0,2 0 2 0,-4 0 7 15,2 0-11-15,0 0-24 0,0-2 7 0,2 2 9 16,-4 0-16-16,4 0 6 0,-2 0-12 0,3 0-1 16,-1 0 6-16,0 0-16 0,2 0 2 15,2 0-5-15,1 0 11 0,1-1-8 0,0 1-4 16,3 0 17-16,5 0-8 0,0 0-14 15,4 0 22-15,20-9-5 0,-15 5 25 0,-4 2-28 16,-2-1-12-16,0 1 15 0,1-2-2 0,-2 1 4 16,0 1-12-16,-5 0 5 0,5-1 21 15,-5 3-1-15,-3-2-5 0,-3 0-7 0,2-1-3 0,-3 3-14 16,-2 0 11-16,4 0-4 0,-2 0-3 16,-2-1-18-16,-1 0 15 0,1 1-14 0,0 0-2 15,-1 0 15-15,0-1-7 0,-1 1-25 16,0-1-17-16,2 0-25 0,-3 1-27 0,1 0-21 15,-2 0-52-15,-2 0-51 0,1 1 17 16,-1 1-219-16,-2 0-27 0,-1 1-1 0,2 1 30 16,-7 7 17-16,6-2 24 0,-7 3 45 0,1 1 32 15</inkml:trace>
  <inkml:trace contextRef="#ctx0" brushRef="#br0" timeOffset="188912.7874">13753 15741 394 0,'-3'2'246'16,"1"-2"-16"-16,0 3-48 0,0-1-12 0,0-2-2 15,2 0-30-15,2 1-9 0,-2 1-9 16,2-1-13-16,5 1-6 0,-4-1-16 0,1 0-9 15,0-1 12-15,1 0 2 0,1 2-2 16,4-2-5-16,-3 0-12 0,-1 0-13 0,3 0 8 0,2 0 4 16,3 0-13-16,2 0 10 0,-1 0-15 15,3 0-8-15,0 0-9 0,18-10 19 0,-24 10 0 16,0-2-4-16,7-1-19 0,-6 1 1 0,-1 2 11 16,-2-1-13-16,-3-1 3 0,3 1 7 15,-4 1 8-15,3 0 17 0,-3-1-9 0,-1 0-26 16,2 0-4-16,0 1 18 0,-3-1 4 15,1-1-24-15,1 2 49 0,0 0-36 0,-2-1-2 16,0 1-4-16,1 0 11 0,-5 0-7 0,0 0-9 16,0 0-33-16,6 0 16 0,-6 0 9 0,8 0-16 15,-8 0 1-15,6 0-1 0,-6 0 20 16,0 0-8-16,7 0 5 0,-7 0 8 16,0 0-33-16,0 0 19 0,6 0 4 0,-6 0 9 15,0 0-45-15,0 0-20 0,0 0-8 0,0 0-54 16,0 0-48-16,0 0 13 0,11-12-187 0,-13 10 26 15,2-2 25-15,-2 0-143 0,0 0 34 16,-1-1 13-16,3 2 24 0,-2-4 22 0,0 4 20 16,0-4-30-16</inkml:trace>
  <inkml:trace contextRef="#ctx0" brushRef="#br0" timeOffset="190842.478">15738 15084 427 0,'0'0'265'15,"0"0"-18"-15,0 0-45 0,0-14-22 0,0 14 2 16,0 0-38-16,24-21-17 0,-23 18-21 0,-1 0 9 16,2 3-21-16,-1-2-11 0,-1 1-16 15,0-1-8-15,0 2-2 0,0 3 12 0,0-1 14 0,-1 2-1 16,-1 1-4-16,-4 8-14 0,-2 2 17 15,0 2-28-15,1 2 20 0,-2 3-11 0,2 2 9 16,-3-1-17-16,1 1 6 0,-1 0 11 16,-3 2-13-16,6 0-30 0,0 1 24 0,0 2-29 15,-1-2 12-15,1 3 1 0,2-3-9 16,-1 5 2-16,5-1-13 0,-3-1 5 0,4-14 19 16,0 9-12-16,0 3 12 0,12 28-20 15,-6-27 13-15,3-3 0 0,2-3-28 0,-1-3-10 16,3-2 30-16,2 2 6 0,-2-4-4 0,3-3-13 15,-2-2 11-15,2 0-32 0,1-1 23 16,1-5-1-16,0-2 5 0,4-3-12 0,-13 0 2 16,6 0 2-16,18-14 26 0,-9 7-31 0,-5-4 11 15,2-1-17-15,1-3 3 0,-5-1 3 16,0-3-23-16,-1-4 27 0,5 0 6 0,0-5-22 16,0-2-10-16,0-2 17 0,-1-3 33 0,0 4-10 15,1-5 1-15,-4 1-30 0,-2 1 40 0,2 2-36 16,-6 0-5-16,-1 0 4 0,1 5 5 15,-4 1 7-15,0-6-8 0,-2 7 19 16,-2 5-1-16,2-1-3 0,-4 4 19 0,0 2-11 16,0 8 0-16,-1-2-4 0,0 2 10 0,0 7-3 15,0 0-3-15,0 0-1 0,-1-11-3 16,-1 14-2-16,0 1 0 0,-4 10-5 0,0-3 0 16,2 7-3-16,-1 2 0 0,-3 0-1 0,2 2 3 15,1 2-2-15,-1 2-1 0,1 1-11 0,1 1 26 16,-1 1-15-16,0 1-23 0,2 1 19 15,1 1 2-15,-1 0 1 0,2 0-16 0,-1-1 33 16,2 2-25-16,0-18 8 0,0 7 11 0,0 3-2 16,0 1-25-16,16 30 13 0,-9-33-13 0,-1 2 1 15,2-2 7-15,1 2 2 0,2-7 1 16,1 0 3-16,1-4-25 0,0 4 25 0,0-6 9 16,1-4-13-16,2 1-2 0,-1-1 21 0,4 1-14 15,0-6-5-15,-3-1-9 0,2-2-20 16,-9 0 44-16,5 0-14 0,19-12-7 0,-12 6 0 15,-1-5 1-15,1 3 0 0,-2-3-104 16,3 1-18-16,-5-2-1 0,0-3-41 0,0-1-29 16,-2-1-7-16,1-1 16 0,-6-1-213 15,-3-2-44-15,-4 2 22 0,0-3 24 0,-2 0 37 16,-1 9-4-16,0-4 40 0,-11-25 15 16,6 19 2-16</inkml:trace>
  <inkml:trace contextRef="#ctx0" brushRef="#br0" timeOffset="191477.8594">16629 14733 394 0,'-3'-18'297'0,"0"2"-48"15,-1 1-28-15,-2 0 10 0,3 0-30 0,2 1-21 16,-2 1-13-16,0 1 5 0,2 1-30 16,-1 0 21-16,1 3-42 0,1 8 6 0,0-9 1 15,0 1 3-15,0-4-49 0,14-16-4 0,-4 14 0 16,-3 0 24-16,1 0-41 0,4 2-11 16,1 0 12-16,-5 5-9 0,6-1 24 0,0 2-28 15,-1 5-32-15,-13 1 48 0,11 0-33 0,17 12 6 16,-15-4 3-16,-1 7-6 0,-2 1 12 15,-1 2-17-15,-2 5 0 0,-7 3-3 0,3-1-9 16,-3-12-13-16,0 9 26 0,0 1-27 16,-17 31 16-16,8-31 21 0,-3 2-6 0,2-3-1 15,-1 0-10-15,0 0-6 0,0 2 7 0,0-2-26 16,0 0 1-16,2-3 46 0,1 0-5 16,2-3-4-16,0 0-4 0,3-3-2 0,3-13-5 15,0 9-25-15,0 1-1 0,17 8 26 16,-3-4-2-16,3-10-3 0,9 0-1 0,-2-2-2 15,1 0-2-15,-10-2-14 0,9 0-11 16,30-11 13-16,-20 8-2 0,-6-2 4 16,4-2 22-16,-2 1-15 0,-2 1 9 0,-1-2 4 0,-1 0 10 15,-3 1-21-15,-1 2 22 0,-3 0-18 16,-4 0 6-16,-2 2-14 0,-3-1 18 0,-1 1-10 16,-2 1-11-16,-1 0-1 0,-1-1-7 15,0 2 4-15,-1 0 17 0,0-2-2 0,-1 2-7 16,-1-1-2-16,1 1 0 0,-1 0 11 0,1 0-17 15,-1 0-12-15,-2 0 24 0,0 0-5 16,0 0-3-16,0 0-9 0,0 0 19 0,0 0-23 16,0 0 2-16,9 10-66 0,-8-6-22 0,-1-1-68 15,0-1-32-15,-1 0-54 0,-1-2 21 16,0 0-270-16,1 1 38 0,1-2 33 0,0 1 32 16,-2-1-36-16,0 0 23 0,1-1 27 15,0 3 29-15,2-5 0 0</inkml:trace>
  <inkml:trace contextRef="#ctx0" brushRef="#br0" timeOffset="192558.9378">19037 15049 496 0,'0'-11'364'0,"0"2"-63"0,-2-1 7 0,2 4-34 16,0 1-8-16,0-2-20 0,0 7-33 0,0 0-14 16,0-8-17-16,0 8-23 0,0-6-23 15,0 6-4-15,0 0-14 0,-1-8-30 0,1 9-10 16,1 6-7-16,0-1-17 0,1 17 23 16,-2-13-8-16,0 7 11 0,11 22-10 0,-8-13-23 15,1 4-8-15,0 0-3 0,0-1 4 0,1 0 0 16,0 1 16-16,-1 0-7 0,3 0-3 15,-2 2-23-15,2-4-9 0,4 1-2 0,-3-2-1 16,-1-1 3-16,2-1 22 0,-1 0-20 16,2-1 1-16,-3-6-2 0,1-4-39 0,0-1 4 15,-3-3 44-15,-1-3-14 0,1-2 1 0,-1 1-10 16,1-6 13-16,-5 0 14 0,0 0-16 0,21-18 7 16,-4 3-3-16,-7-5 0 0,2-5-3 15,-1 3-20-15,0-4 11 0,-1-3-8 0,0 0 4 16,0-1 2-16,-3 0 22 0,0 2-22 15,1-1 17-15,-2 2 6 0,-3 5-7 16,-2 3-13-16,1-1 19 0,0 8-14 0,0 1-10 16,-1 6 14-16,0 1 2 0,-1 3-9 0,-1 3-4 15,-1 2 10-15,1 0 0 0,0 3-1 16,0 12 9-16,1-8-18 0,0 5 13 0,0 1-34 16,0 3 20-16,12 22 0 0,0-20-5 0,0-1 3 15,1-3 9-15,3 0 3 0,1-4-1 0,3 2-10 16,2-6 5-16,2-3-7 0,-1 0-14 15,-1-4 9-15,2-3 14 0,-13 0-13 0,7 0-6 16,1 0 23-16,22-14-3 0,-20 4 0 0,-3-3-12 16,1-3-14-16,-2-2 9 0,0 0 12 15,-5-6 13-15,1 0-18 0,-4 0 10 0,-2 1-19 16,-4 4-8-16,2-3 41 0,-5 12-15 16,0-4-7-16,-12-16 6 0,4 13-5 0,-2 1-3 15,-2 4 1-15,-1-3-5 0,0 4 1 0,0 1-22 16,-2 2 2-16,2 0-88 0,-1 3-10 15,1 0-46-15,2-2-36 0,-1 3-43 0,0-4 20 16,4 1-252-16,3 1 33 0,1-1 24 0,2 2 28 16,-1-10 25-16,3 7-4 0,11-20 20 15,-3 8 54-15,2 1-32 0</inkml:trace>
  <inkml:trace contextRef="#ctx0" brushRef="#br0" timeOffset="193088.815">20050 14629 296 0,'11'-8'358'0,"-2"1"-88"0,-3 2-1 16,0 3-51-16,-1 0 10 0,0 4-3 15,2-1-12-15,2 9-29 0,-2 1-8 0,-1 6-22 16,5-1 21-16,-1 6-1 0,-6 4-18 16,1 3-18-16,-2-2-13 0,1 2-15 0,1 3-21 15,-4-2-3-15,-1 4-10 0,0-2-7 16,0 0-6-16,0-16-8 0,0 9-5 0,0 2 6 15,0 2 0-15,0 3-7 0,0-1-3 16,0-1-9-16,0-2-3 0,-13 23-4 0,13-42-1 16,0 6-4-16,0 0-2 0,0-1-9 0,0-3-2 15,-12 9 0-15,10-16 8 0,2-1 19 16,-1 0 10-16,-1-3-3 0,1-2-11 0,-1 1 19 16,2-4-14-16,-1-3-10 0,4-15-4 0,-3 7 0 15,12-26-11-15,-3 11 6 0,2 2-6 16,-1-1 3-16,2 1-18 0,0 2 1 0,-2 4 11 15,2-3 5-15,-2 6 7 0,-1 3-8 16,2 3-4-16,-1 4 3 0,0 5-8 0,-2 5-11 16,0 0 9-16,15 12-6 0,-7 0 11 0,-3 1-5 15,1 3 7-15,-2 6 2 0,0-1-3 16,-3 2 15-16,0 2-8 0,-2 0-14 0,2 1 8 16,-4-4 0-16,0 5 4 0,1-1 12 15,-2-1-14-15,0-3 6 0,0 3-20 0,-1-3 20 0,1 0-13 16,0-2-1-16,-1-3 0 0,1 1 2 15,0-4-32-15,-1 1-9 0,2-4 4 16,-1-1-90-16,1-4-21 0,-2-2-30 0,3-3-40 16,1-1-34-16,-7 0-7 0,13 0 22 0,16-19-142 15,-13 6-52-15,1-5-7 0,-3-1 9 0,1-3 37 16,0-1 63-16,2-1-14 0,-2 0 13 16,0 1-16-16</inkml:trace>
  <inkml:trace contextRef="#ctx0" brushRef="#br0" timeOffset="193871.6133">20740 15141 283 0,'3'-3'246'0,"-2"1"-48"0,0-1-2 16,1 3-17-16,0-2 2 0,-1 1-8 0,0 0 21 16,0 1-25-16,0-2-10 0,2 2-2 0,2 2 3 15,-2-2-34-15,1-2 27 0,0 4-9 16,3-4-15-16,-1 1-9 0,2 1 13 0,2 0 7 16,18-14-14-16,-10 7 12 0,0-2-10 0,-3 0-33 15,0-3 13-15,-2 2-11 0,3-3-10 16,-2 1-23-16,-1-4-11 0,-1 1-13 0,-1-3 13 15,-3 1-14-15,1-2-4 0,-1-1-4 16,-2 3-5-16,-4 1 18 0,0 5-1 0,-1-1-12 16,-1 1-6-16,0 11 16 0,0-7 3 0,0 0-2 15,0 7-15-15,0-7-9 0,-13-3-25 16,11 9 30-16,-4 1-15 0,0 3 24 0,-8 3-18 16,-1 3 5-16,1 3-9 0,1 4-13 0,0 3 26 15,2 2-10-15,-1 0-22 0,3 2 24 16,1-2-3-16,1 4-5 0,-1-1 11 0,6 1-5 15,-2 1-16-15,4-2 9 0,0 1-5 0,0-14 20 16,0 5-23-16,12 21 8 0,-5-19-6 0,2-2-22 16,3-1 23-16,0-1 5 0,1-1-7 15,3-4-16-15,-3-1 3 0,5-3-80 0,-5-4-32 16,7 0-14-16,-20-1 5 0,12 0-16 16,3 0 2-16,14-16-12 0,-14 6 12 15,-1-3-1-15,1-7-4 0,-1 3 18 0,-2-3 7 16,-1-1-1-16,-3-1 45 0,1 2 16 0,0 1-1 15,2 1 20-15,-1-1 2 0,-1 0 16 16,-2 3 23-16,0-1 22 0,-1 0 22 0,-1 2 2 16,1 1 10-16,-1-1 12 0,2 3-7 15,-3 2 6-15,3-3 9 0,0 3-3 0,0-2-13 16,4 3 27-16,-4 0-24 0,0 3-5 0,-2 2-11 16,3 0 7-16,-1 3 5 15,0-1-8-15,-2 2-6 0,3 0 18 0,19 11 9 0,-10-3 0 16,-2 2-15-16,0 1-4 0,-2 3-9 15,0-1-19-15,-7 2 0 0,3 3 19 0,-3-1 2 16,2-1-34-16,-4 0 30 0,-3-2-26 0,-1-3 23 16,0-11-21-16,0 8 8 0,0 0 8 15,0-1-3-15,0 0-1 0,0-7 12 0,0 6-5 16,-13 5 12-16,10-10 10 0,-1 1-8 0,1-2 11 16,-2 0-8-16,2-3 1 0,-1-1-6 15,2-2 10-15,-4-11-3 0,4-5 6 16,2-3-20-16,0 13 10 0,0-7-9 0,0-5-3 15,14-27-14-15,-7 27 18 0,3-1-15 16,1 3 11-16,0-1-23 0,-2 4 11 0,5-2-3 16,-4 3-6-16,-3 4-25 0,0 2-2 0,-1 6 1 15,1 2-98-15,-1-2-6 0,-3 6-20 16,2-3-38-16,-5 3-25 0,0 0-8 0,0 0 18 16,17 10-114-16,-12-7-50 0,3 7-98 0,-1 0 29 15,2 4 55-15,-1-2 7 0,1 3 18 16,-3 1 30-16,1-3 3 0</inkml:trace>
  <inkml:trace contextRef="#ctx0" brushRef="#br0" timeOffset="194322.8582">21644 14879 334 0,'6'7'186'0,"0"0"26"16,-4-1-34-16,2-1 16 0,2-1-18 16,-2-1 10-16,1-1 4 0,1 0-23 0,-1-1 17 15,2 1-16-15,0-2-21 0,1 0 23 0,1 0-28 16,6 0-12-16,1 0 22 0,16-14-16 0,-13 7-15 16,-3 0-20-16,1-3-16 0,1-1-11 15,-3 0-6-15,1-4-8 0,-3 1-5 0,-2 1 46 16,0-2-17-16,-4-2 2 0,2 4 18 15,-4 4-21-15,1 2-15 0,-3 1 3 0,0 1 4 16,-2 1-9-16,-1 1 9 0,0 1-29 16,-1 3 24-16,-2-1-35 0,0 3 7 0,-9 5-12 15,1 3 13-15,-2 4-23 0,2-1 15 0,0 1-12 16,1 1-4-16,2 1-6 0,1 0 4 16,2-1 9-16,3 3-18 0,0-2 1 0,2-10 8 15,0 4-31-15,0 2 25 0,19 13-11 0,-12-15 7 16,4 0-5-16,3-4 1 0,1 0 3 0,1-2 8 15,2 1-4-15,-3-6-3 0,-3 0-7 16,6 0 8-16,4 0 6 0,30-14-7 0,-23 7 5 16,1 2-5-16,-1-3-28 0,-3 0 26 0,0 2-2 15,-3 1 5-15,-2-1-6 0,-2 2 9 16,-3 0-4-16,-5 0 1 0,-1 4 1 0,-3 0-29 16,-1-1 21-16,-1 0 11 0,-1 1-13 0,0-2 7 15,-2 2-11-15,2 0-17 0,-2 0 10 0,0 0 34 16,0-2-26-16,-1 2-38 0,-1 0 0 15,-2 0 4-15,-1-1-141 0,-1 0-70 16,-1-1 27-16,-9-2-289 0,3-3 38 0,3 4 37 16,-8-6 11-16,7-4 58 0,2-1 24 15,0-2 24-15,5-2 1 0,1 0 33 0,1 9 10 16</inkml:trace>
  <inkml:trace contextRef="#ctx0" brushRef="#br0" timeOffset="195355.1966">23378 14471 301 0,'0'-3'353'16,"0"-4"-60"-16,-1 4-42 0,1-2-18 0,-1 4-14 15,1-2-42-15,0 1-5 0,-1 1-23 0,-1 0-10 16,2 2-2-16,-3 1-36 0,1 2-6 0,-3 12-8 15,-2-1-9-15,0 4 2 0,0 0-1 0,1 3-3 16,0-1-24-16,0 1 29 0,0 3-36 16,3 0 20-16,1 0-18 0,2 0 8 15,0 3-22-15,0-15 6 0,0 4-2 0,0 5-27 16,14 20 18-16,-8-21 10 0,2-1-36 0,3 0 5 16,-2-2 8-16,4-3 7 0,1-2 2 15,1-3-8-15,1-1-6 0,3 0-2 0,1-2 6 16,-3-5-15-16,-1-2 6 0,-7 0 22 15,4 0-25-15,22-11 6 0,-16 3-4 0,-1-5 9 16,0-2 5-16,0-2-11 0,-3-2 3 16,2-4-14-16,1 1 2 0,-1-6-2 0,1 0 12 15,-2-4-6-15,-2 2 12 0,-2 1 21 0,-1 1-18 16,0-2-5-16,-2 2 27 0,-2-1-2 0,0 1 14 16,0 2-5-16,-4-4 16 0,-2 7-4 0,-1 1 17 15,0 3-17-15,1 6 6 0,-1 1-15 16,0 12 10-16,0-7-14 0,0-1 7 0,0 8-17 15,0-6-18-15,0 6 18 0,-7-4 13 0,3 8-29 16,-4 13 0-16,-1 2 14 0,3 6-5 16,-1 2-15-16,1 2-13 0,0-2-9 0,2 4 27 15,1 2-10-15,0 1 5 0,0 2-6 0,2 1-21 16,0 0 22-16,1-18 4 0,0 8-9 16,0 3 0-16,16 36-10 0,-6-35 15 0,-1-2 2 15,2-2-2-15,3-4 8 0,0 1-11 16,1-5 9-16,-1 0-26 0,4-1 25 0,-1-5-12 15,0-4-1-15,-2-1-2 0,1 0 12 16,-2-7-8-16,-14-1-4 0,14 0-4 0,14-11-22 16,-15 3 9-16,3 0 1 0,-4-4-24 0,-2 1-64 15,2-4-30-15,-5-3-33 0,0-6-42 0,2 1 16 16,-4-2-187-16,1-3-99 0,-3-1 22 16,3 2 70-16,-2-1 6 0,1-1 21 0,1 0 39 15,0 2 35-15,1-2-31 0</inkml:trace>
  <inkml:trace contextRef="#ctx0" brushRef="#br0" timeOffset="195637.7262">24267 14493 821 0,'4'-3'274'0,"0"2"-22"15,1-1-17-15,1 1-25 0,10-2-23 0,5-3-8 16,-6 3-7-16,-1 0-26 0,2-2 4 16,5 1-31-16,1-3-25 0,-5 2 15 0,-2 4-10 15,-3-1-25-15,-1 1-23 0,-1 1 19 16,-2-1-8-16,-1 0-39 0,-2 0-38 0,-5 1-27 16,0 0-63-16,0 0-40 0,9 0 14 0,-9 0-175 15,0 0-93-15,7 15 6 0,-9-11 44 16,-5 12 2-16,-2 0 33 0,2 1 8 0</inkml:trace>
  <inkml:trace contextRef="#ctx0" brushRef="#br0" timeOffset="195821.6938">24428 14783 411 0,'4'3'325'0,"1"-3"-8"0,2 1-26 0,0-1-36 15,1 0-33-15,11-4-4 0,-10 4-11 16,19-7-32-16,-3 3-27 0,-7 0-17 0,3 0-22 15,-3-2-21-15,-1 2-7 0,1-3-48 16,-2 1-42-16,1-1-47 0,0 0-52 0,4-2 9 16,-4 2-260-16,2 0 29 0,1-4 22 15,2-3-41-15,1 1 24 0,1 2 13 0,3-1-31 16</inkml:trace>
  <inkml:trace contextRef="#ctx0" brushRef="#br0" timeOffset="196607.1958">25179 14296 497 0,'-3'-5'287'0,"3"0"-11"15,0 2-34-15,-2-2-13 0,2-1-15 0,0 3-6 16,0-1-32-16,0 0 12 0,2 2-41 0,1-3 5 16,-1 3-30-16,1 0-12 0,1-1 4 15,0 1-25-15,2 2 15 0,1 0-25 0,0 0-15 16,2 0 13-16,19 12-19 0,-9-5 29 16,1 3-15-16,3 3-13 0,-4-3-5 0,2 5-6 15,0-1-6-15,0 0-4 0,1 4 18 0,2 1-7 16,-4-2 12-16,1 3-7 0,1 0 10 0,0 1-6 15,-2-1-8-15,-1 1-2 0,3-1-6 16,-5 0-27-16,2-1-2 0,-4-1 1 16,1 0 11-16,0 1 6 0,0 0-4 0,-1-2-71 15,-1-1-6-15,-1-4-23 0,-5 0-9 0,0-5-9 16,-3-3 15-16,-1-1-13 0,1-3-1 16,-5 0-20-16,0 0 30 0,11-10 0 0,-4-6 3 15,-1-2 13-15,-3-2 10 0,1-2 13 16,0-5-11-16,0-2 26 0,0 1 6 0,0-5 6 15,-1-2 7-15,3-1 15 0,-4-1-1 0,3-2 20 16,0 3 9-16,1 2 19 0,-4 1-2 16,1 2 9-16,-3 14 23 0,0-5-10 15,0-3 21-15,0 2 2 0,0 2-10 0,0 4-9 16,0 3 15-16,0 1-18 0,0 4-11 0,0 3 2 16,0 6-26-16,-3-6 10 0,1 10-7 0,0 2-1 15,-2 13-2-15,-2 3 8 0,2 6-21 0,0 0 17 16,2 2-8-16,-1 2 7 0,-1 0-6 15,0 2 20-15,-1 3-39 0,0 4 28 0,-1 0-15 16,1 1 18-16,-4 2-25 0,-1 2 4 16,2 2-3-16,-1-1 4 0,-3 0-9 0,1 0-15 15,0 1 0-15,-2-2 19 0,2 0-3 0,-3-3-15 16,3-1 7-16,-2-1 3 0,1-2-9 0,1-2 7 16,0-4-16-16,-1-2 19 0,1-1-12 0,3-3 8 15,-2-4-15-15,3 2 16 0,-1-5-7 16,2-1 2-16,0-7-15 0,-1-1 17 15,5 0-14-15,0-3 1 0,0 0-2 0,2-4 9 16,-2-1-15-16,2-3-39 0,0 0 7 16,2 0-86-16,2-4-31 0,1-9-54 0,6-4-66 15,-2-8 26-15,2 2-267 0,5-4 28 0,-1-2 36 16,6-3 32-16,-1-4 16 0,2-3 27 16,5-1 25-16,3-1 14 0,3 0 8 0</inkml:trace>
  <inkml:trace contextRef="#ctx0" brushRef="#br0" timeOffset="196957.5603">26205 14579 546 0,'0'-2'283'0,"0"-1"-27"15,0 1-13-15,2 1-29 0,0 1-18 0,1-1-22 16,-1-1 0-16,2 2 7 0,-2 0-18 16,4 0-45-16,0-2 18 0,-2 2-36 0,14-6 13 15,2 4-18-15,1-1-2 0,-1 0-28 16,4 0 1-16,-5 0 3 0,6 1 6 0,2 1-23 16,-3-1 7-16,1 1-33 0,0 0 10 0,-1 1 17 15,-2-2-7-15,-1-1 7 0,-1 3-28 16,-4-1 3-16,-2 0-22 0,-3-1 32 0,-1 1-3 15,-2 1-13-15,-2 0 6 0,-1 0-5 0,-1 0 7 16,-2-2-38-16,3 1-12 0,-5-2-41 16,0 1-76-16,2-1-53 0,-2 0 17 0,0 3-293 15,0 0 29-15,0-7 43 0,0 1 26 16,0-1 24-16,0-6 37 0,0-4-9 0,14-21-12 16</inkml:trace>
  <inkml:trace contextRef="#ctx0" brushRef="#br0" timeOffset="197752.8964">26848 14216 478 0,'2'0'286'0,"-2"2"-30"15,0-1-25-15,0 0-33 0,0 0-11 0,2 0 6 16,-2-1-27-16,2 2 9 0,2 0-19 0,-1-1 9 15,3 2 4-15,0-3-11 0,2 0-27 0,8 0-14 16,-5 0 6-16,4 0-48 0,2 0-6 16,18-10-4-16,-12 6 29 0,-8-4-44 0,8 1 24 15,-2-5-9-15,-4 2-6 0,2-3-26 0,2-2 9 16,-2-3-22-16,-3-1-1 0,-1 1-2 16,-2-4 25-16,1-1-31 0,-3-2 5 0,1-2-8 15,-3 4 19-15,-1-2 17 0,-1-1-23 16,-2-2-3-16,2 2 46 0,-7 1-26 0,0 13 25 15,0-3-4-15,0-2-6 0,-12-19-5 0,5 22-9 16,1 1 0-16,-1-2-19 0,-1 5-3 16,2 2 7-16,-1 3-1 0,1 1-9 15,0 4 13-15,6 0-6 0,-8 0-2 0,8 0-27 16,-26 23 23-16,12-4-3 0,-1 1 20 0,3 1-10 16,-1 2-16-16,1 2 7 0,1 1-16 0,3 3-12 15,-1 2 33-15,1 2-6 0,4 1 0 16,0-1-8-16,-1 0-18 0,5-14 24 0,0 8-3 15,0 7-30-15,0 1 21 0,13 40 16 16,-3-35-6-16,-2 1 14 0,1 0-12 0,5-1-1 16,-3 0-6-16,-2-1-2 0,3 2-1 0,-2 1 7 15,-1-3 5-15,3-2 4 0,-1 0-27 0,-2-1 28 16,1-2-10-16,-2 1-10 0,-1-6-16 0,1 3 18 16,0 2-1-16,-4-4 7 0,1-1-3 15,1-3-1-15,-4-1 16 0,1-3-25 16,-3-13-12-16,0 3 21 0,0 4 0 0,-14 11-55 15,6-15-7-15,-4-4-44 0,5-1-8 0,-2-5 7 16,-2-1-29-16,4-1 1 0,7 0 4 0,-13 0-26 16,-18-14 19-16,17 3-29 0,3-3 25 15,-1-1-3-15,1-2 44 0,5-4 14 0,1-1-19 16,1-3 21-16,2-3 21 0,-3 3 14 16,5 10-4-16,0-4 47 0,0-3 9 0,0-3 9 15,15-23 28-15,-12 23 10 0,1 4 13 0,2 0 12 16,-3 0 14-16,6 4-16 0,0 1 3 0,-2-1-19 15,3 3 11-15,-2-1 4 0,5 2-25 16,-1 0 37-16,1 1-21 0,0 2-33 0,5-2 29 16,-1 1-9-16,0 2-3 0,6 0 4 0,-3 1-43 15,0 0 14-15,3-2 11 0,1 2 3 16,-4-3-32-16,3 1-43 0,0 0-25 0,0-5-60 16,-2-2-63-16,2-1 18 0,2-1-295 0,-1 0 33 15,-4-2 30-15,5-2 33 0,-4 0 5 16,0 0 20-16,0 2 12 0,-1-1 72 0</inkml:trace>
  <inkml:trace contextRef="#ctx0" brushRef="#br0" timeOffset="198354.1158">27813 13935 434 0,'3'-13'288'0,"-1"2"-32"0,0 3-2 0,0 1-8 16,-2 2 3-16,0 0-49 0,5 0-5 15,-5 2-14-15,0 0-22 0,2 0 2 0,-2 1-46 16,0 1 10-16,0 0-17 0,0 3-26 15,-2 2 19-15,-1 2-15 0,-2 11-17 0,-1 1 20 16,-2 1-5-16,-1 3-7 0,-1 5-10 16,2-5 10-16,-1 3-10 0,-1 1 26 15,-1 2-10-15,5-1-35 0,-1 5-19 0,-1-1-2 16,0 3 47-16,3 1-22 0,1-3-5 16,0 4 10-16,2-2-32 0,2 0 4 0,0-17-3 15,0 8-4-15,0 2-1 0,15 33 10 16,-6-32-4-16,0-2-3 0,2-1-3 0,0-1-2 15,1-2-28-15,1-3-1 0,5-2 20 16,-1-1-1-16,-2-2-35 0,2-5-27 0,0-3-15 16,-3-2-18-16,-4-4 16 0,7 0-26 15,15-16-2-15,-9 1 15 0,-7-1-6 0,4-1-18 16,-4-3 11-16,3 0-4 0,0-3-5 0,-2-3 16 16,3-3 8-16,-1 0 18 0,-1-5 22 15,0 4 3-15,-5 1 20 0,1-2 8 0,-1 3 16 16,-1-1-2-16,-3 2 8 0,-3-1 9 15,3 4 22-15,0-1 11 0,-4 1-3 0,1 5 1 16,-1 1 20-16,-1 2 14 0,-2 4-10 16,2 2-9-16,-2 2-6 0,0 1-5 0,0 2-2 15,0 0-16-15,0 3 14 0,1 0-9 0,0 1-1 16,0 1-16-16,-3 0 7 0,0 0-15 0,22 12-2 16,-9-1-1-16,-1 0 11 0,-5 8-14 0,1-1 9 15,-1-2-6-15,-1 12 4 0,-3-6-1 16,-2 0 20-16,-1-10-2 0,0 7-43 0,0 3 12 15,-14 25-9-15,5-22 16 0,-1 1-12 16,-3-5-1-16,0-1 1 0,-2 1-49 0,-3-2-20 16,3-3-35-16,0 0-5 0,-1 1-54 15,1-5-20-15,3 1 16 0,3-7-82 16,3-4-71-16,4 0-110 0,1-2 17 0,1 0 50 16,1-2 25-16,6-12 21 0,1 5 2 0,4-8 5 15</inkml:trace>
  <inkml:trace contextRef="#ctx0" brushRef="#br0" timeOffset="198629.6058">28339 14301 359 0,'14'-26'272'0,"-2"1"-34"16,1 2-4-16,2 2-16 0,-3 1 19 0,0-2-4 16,0 4-37-16,-3-1-11 0,-2 6 15 15,0 0-32-15,-5 3-34 0,2 4 0 0,-2-1-12 16,3 6-9-16,-5 0-35 0,0 1 6 0,-1 2 9 16,-1 3-21-16,0-1-22 0,-8 12 23 15,2 1-13-15,-1 2-10 0,-2 1-18 0,4 1 28 16,-4 0-32-16,2-3 12 0,2 4 28 0,-2 1-49 15,4-3 40-15,-1 4-36 0,1-2-1 16,2 0 12-16,0-3-25 0,1 0 7 0,2 0 27 16,0-13-37-16,0 7 9 0,12 17 3 15,-5-16-22-15,-2-1-14 0,7-2-17 0,-4-5-34 16,6 2-22-16,-3-4-18 0,-2-2-7 0,3-2-22 16,-12 0-20-16,13 0 15 0,20-12-60 15,-16 1-59-15,-2-5-73 0,-1-3-66 0,-1-2 26 16,4-1 45-16,-1-3 27 0,2-3 0 0,-1-1 4 15</inkml:trace>
  <inkml:trace contextRef="#ctx0" brushRef="#br0" timeOffset="198986.7624">28845 13952 419 0,'4'-12'307'0,"3"1"-21"16,-3 2-30-16,-4 1-6 0,1 3-41 0,0 0-19 15,-1 5-30-15,0 0-21 0,9-5 0 0,-7 5-19 16,-1 5-8-16,-1-3-23 0,3 5-5 15,1 11 3-15,-1 2 7 0,-1 3-1 0,-1 2 4 16,1 3 25-16,-1 2-27 0,-1-14 12 0,0 7-44 16,0 5 28-16,0 2-13 0,-11 37-30 15,6-31 21-15,0 0-8 0,1 0-6 16,-1 1-4-16,-1 1 15 0,0 1-6 0,-2-1-28 16,1 1-2-16,-2-4-4 0,-2 2-3 0,-1-1-4 15,1-3-3-15,-4 3 0 0,-1-7-2 16,2 1 0-16,0-5-1 0,-2 1 16 0,-1-4-1 15,-1-2 7-15,3-1-17 0,-4-3 10 16,0-4-5-16,-6 2-3 0,2-4 5 0,-1-1-26 16,0-1 21-16,1 0 1 0,0-4-2 15,1 6-3-15,2-5-40 0,-1-3-68 0,10-2-45 16,-7 0-91-16,-27-10 22 0,23 5-306 0,-4-1 38 16,-1-1 2-16,0-2 31 0,-1 4 27 0,-6 3 26 15,-2 2 18-15,15 0 5 0</inkml:trace>
  <inkml:trace contextRef="#ctx0" brushRef="#br0" timeOffset="201551.2224">946 13257 499 0,'0'-16'228'0,"0"16"-11"0,0 0-20 0,0 0-26 15,0-13-4-15,0 13-3 0,0 0 7 0,0 0-33 16,0 0 12-16,0-14-32 0,-11-4 3 16,13 13-38-16,3-2 8 0,2 1-13 0,2-3-1 15,7 4-6-15,-1-3-37 0,5 2 14 16,0 2 4-16,5 1-29 0,-1 3 5 0,-5-2 0 16,-10 2 2-16,6 0 8 0,21 14-19 15,-16-8 0-15,-1 2-9 0,0 3-9 0,-1 0 8 0,-1 6 4 16,3-2 12-16,-9 6-1 0,0 0 5 15,-2 4 6-15,-2 1 6 0,-4 4-8 0,-1-2 8 16,-2-12 8-16,0 6 14 0,-16 31-24 16,5-20 19-16,-12 21 1 0,-4-3-14 15,4 1 3-15,-6-3 4 0,3-5-37 0,-2-1 25 16,-1-1-10-16,0-3-18 0,2-2 11 0,7-2 9 16,-2 2-27-16,5-7-1 0,-1-2 43 15,8-1-27-15,-6 0 19 0,7-4-14 0,4 1 20 16,1 0-26-16,3-4-5 0,1-11-10 0,0 6-6 15,12 14 14-15,-3-13 2 0,0-4-25 0,9 0-1 16,-3 0 21-16,-1 2 6 0,2-2-2 16,5 1-30-16,-2-1 17 0,6 0 8 0,-4-3 0 15,-4-2-5-15,1 3 13 0,3 1-38 0,1-1 40 16,-2 5-19-16,1-5 1 0,-4 6-4 16,4-1-13-16,-6 2 1 0,5 1 3 0,-3 1 30 15,-4 1-31-15,-3 2 8 0,0 1 29 16,-1 3-39-16,2-2 24 0,-3 6 2 0,-4-1 5 15,-3-1-15-15,-1-12 7 0,0 6 5 16,0 5-1-16,-16 32-1 0,8-26 7 16,-3-2-1-16,2 3-2 0,-4 1-2 0,0-1-1 15,-2 0 1-15,-8 21 33 0,4-5-28 0,3-4 27 16,4-4-16-16,3-8-11 0,2 5 9 0,6-8-3 16,0-10-1-16,1-9 5 0,0 8 4 0,13 24-33 15,-7-20 20-15,4 1-1 0,-1 0-3 16,-1-2 7-16,3 0-3 0,1 0 3 0,0 0-17 15,2 0 9-15,-1 3-2 0,1 3-12 0,2 1 26 16,1-3 2-16,-1 4-4 0,-1-3-7 0,0 1-6 16,0 0 22-16,2 2 7 0,-4 1-24 15,-1-1-8-15,-2 0 23 0,-1 2-2 0,1 1 6 16,-2 0-26-16,-1 3 8 0,-3 1 10 0,0 0 14 16,-2-1-5-16,-2-17 4 0,0 9-9 0,0 4 4 15,-10 37 0-15,3-34 0 0,-3 0-13 16,-2-1 2-16,2 0 8 0,-1-4-3 0,0 1 2 15,0-2-1-15,0-1-8 0,0-1-8 0,1-3 1 16,-1 0-6-16,2 0 4 0,1 0 6 0,-2-2 3 16,3 0-12-16,3-1 12 0,-3-4-13 15,0-2 2-15,3 1-13 0,-1-5 11 0,3-1-13 16,0-3 8-16,1-3 14 0,1 2-3 0,0-1-14 16,0 0 4-16,0-1 0 0,0-5-8 15,0 0-3-15,0 8 10 0,0-2 2 16,10 6 2-16,-6-10 1 0,1 0-8 0,8 7 4 0,-2-2 8 15,3-1-13-15,-3-1 10 0,0-1-1 16,-3-2-15-16,0 0 12 0,-8-2-13 0,7 0 20 16,-7 0-8-16,10 0 4 0,-4 0-7 0,-6 0-2 15,9 0-4-15,3 11 6 0,-9-11 2 16,0 0 2-16,1 2-5 0,-2-1-3 0,1-1-7 16,-2 1 15-16,0-1-2 0,1 2 9 15,0-2-16-15,-2 1 2 0,3-1-13 0,-2 0-19 0,1 1-49 16,-2 2-22-16,2-3 9 0,-4 0-156 15,-1 1 22-15,-4 0-334 0,-7 5 23 0,-8-5 39 16,6 0 35-16,5-1 34 0,-4 0 51 0,-26-20-4 16,21 5 23-16,2 0 21 0,1-2 44 15,-14-8 6-15</inkml:trace>
  <inkml:trace contextRef="#ctx0" brushRef="#br0" timeOffset="211530.4764">2534 17574 368 0,'0'0'206'15,"0"0"-26"-15,0 0-13 0,0 0-71 0,0 0 17 16,0 12-21-16,0-12 1 0,0 0-20 0,0 0 20 16,0 0-33-16,0 0 25 0,0 0-1 15,0 0 9-15,0 0-11 0,0 0 15 0,-2 15 10 16,22-17-36-16,-12 2 19 0,24-7-32 16,-10 2 0-16,-1 1-9 0,1-2 2 0,7 0-6 15,-4 2-4-15,3-4-4 0,2 1-10 0,0-1 12 16,-4 1-1-16,3 0-11 0,0 0 4 15,-3-3-2-15,1 3-1 0,1 1-9 16,-2-1 8-16,1-2 5 0,1 1-29 0,-5-1 3 16,-2 1 8-16,1 1 23 0,-3 0-21 0,-3 0-2 15,1 3 0-15,2-3-8 0,-8 3 9 0,-2 0 2 16,-2 2-10-16,0 2 14 0,1-2-11 16,-4-1 3-16,1 1-14 0,-2 1-19 0,-1-2-10 15,0 2-16-15,0 0-14 0,0-1-61 16,-2 2 11-16,0 0-140 0,-2 0-109 15,-2 0-29-15,0 0 25 0,-1 2 4 0,-11 2 12 16,0 3-6-16</inkml:trace>
  <inkml:trace contextRef="#ctx0" brushRef="#br0" timeOffset="211881.3535">2777 17714 456 0,'-5'3'264'0,"0"-2"-50"0,3 0 7 16,-1 0-42-16,1 2 13 0,0-3-24 16,2 1-17-16,0-1-15 0,0 0-27 0,1 1-5 15,1-1-24-15,5-2-6 0,8-1 3 0,1 3-4 16,-7 0-6-16,21-8-28 0,-8 4 6 16,-1 0-1-16,-1-2-20 0,0 1 2 0,2-1 2 15,-2 0 1-15,0 1 12 0,-2 2-29 0,1-2 7 16,-6-1-1-16,3 2-10 0,-3 0-17 15,-1 0 8-15,-2 2-5 0,-2-2-11 0,-1 3 6 16,0 0-11-16,-1-1-2 0,0 1 5 0,-2-1-30 16,2 2 28-16,-1 0-5 0,-1 0 5 15,2 0-3-15,-2-1 0 0,-1 0-4 0,1 1-26 16,0-1 18-16,0 0 12 0,-1 1 10 16,-1 0-9-16,0-2-21 0,2 1-34 0,-3 1 6 15,1-1-58-15,0-1-74 0,0 0-129 0,-1 0 25 16,1-1 18-16,-2 0 14 0,0-2 8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7:51:10.8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4805 1111 237 0,'0'0'243'0,"0"0"-74"0,0 0 5 16,0 0-38-16,0 0 19 0,0-12-51 0,0 12 5 16,0 0-21-16,0 0 11 0,0 0-31 0,0 0 23 15,0 0-36-15,0 0 2 0,0 0 5 16,0 0-24-16,0 0 6 0,0 0 5 0,0 0 3 16,0 0-15-16,0 0 5 0,0 0-20 15,0 0 14-15,0 0-9 0,0 0-7 0,0 0 9 16,0 0 2-16,0 0-6 0,0 0 10 0,0 0-13 15,0 0-3-15,0 0-22 0,0 0 5 16,0 0-18-16,0 0-7 0,0 0-8 0,0 0-8 16,0 0 1-16,0 0-42 0,0 0-45 15,0-14-11-15,0 14 4 0,0 0-39 0,0 0-86 16,0 0-46-16,0 0-32 0,0-14 1 0</inkml:trace>
  <inkml:trace contextRef="#ctx0" brushRef="#br0" timeOffset="2170.6019">5032 912 357 0,'0'-14'253'0,"0"14"-42"16,-22-29-5-16,20 23 3 0,1-1-32 0,0 3 8 16,2 0-23-16,-1-2 4 0,0 6-6 0,0 0-17 15,-5-6-8-15,6 4-14 0,-2 0-10 16,2 2-22-16,0-3-11 0,-3 1 12 0,-2 4-34 15,6-1 25-15,-3 3-24 0,0-4-2 16,4 0-23-16,-6 0 33 0,4-1-21 0,0 4-17 16,-1 1-7-16,-1 1 9 0,0 8 19 15,-3 0-23-15,4-13-2 0,0 13 1 0,0 1-20 16,0-1 18-16,0 2-17 0,0 1 21 0,0 1-8 16,0 1-17-16,0 1-5 0,0 1 33 0,0 2-31 15,0-2 21-15,0 3 17 0,0-1-39 16,-7 2 22-16,-2 25 7 0,6-30-20 0,-1 5 27 15,0-2-7-15,2 1 6 0,-1 1-17 0,3-12-1 16,0 5 5-16,0 4-12 0,-16 25 22 16,14-22-14-16,-6 0 6 0,5 1-20 15,-1 1-10-15,0-4 22 0,1 0 7 0,-1 2 4 16,2 0-30-16,-4 0 13 0,1 1 4 0,2 2 12 16,-2-1-8-16,-1-1 3 0,2 4 10 0,-1-3-20 15,-2 1 18-15,1 2-20 0,0-2 12 16,-1 2-2-16,-1-2 14 0,2 1-15 0,-1 0 1 15,0-3-3-15,0 2 0 0,0-1-35 16,-1 1 20-16,2-4 0 0,-1 2 0 0,-1-1 20 16,2-1-24-16,-3 5 33 0,3-3-2 0,-2 2 5 15,3 2-2-15,-3-2-21 0,2 0-1 16,0-1 28-16,1 2-4 0,-1-1-2 0,1 6-1 16,0 1 23-16,1-3 5 0,0 4-11 15,0 1 18-15,4 3-22 0,-3 1 16 0,0-2-15 16,1 1-23-16,1 3 20 0,0-4-4 0,0 0 0 15,0 0 11-15,1 0-14 0,0-18 13 0,0 10-17 16,0 4 27-16,0 3-7 0,0 0-12 16,0 2 11-16,0 0-3 0,0 1 4 0,0-1-4 15,0 2 10-15,12 45-17 0,-10-41 1 0,0-1 5 16,0 0 6-16,-1 0-4 0,1 1-7 16,-1-3 4-16,2 1-16 0,-2-1 3 0,0-2 18 15,-1 2-6-15,0-21-14 0,0 9 18 0,0 6-13 16,0 2-14-16,0 2-1 0,0-1 10 15,0 1 2-15,0-2-16 0,0 1 8 0,0-2-9 16,9 38 7-16,-8-37 20 0,-1-1-18 16,0-19-8-16,0 9 12 0,0 5-2 0,0 0 11 15,0 1-24-15,-10 35 24 0,9-36-9 16,-2 0-12-16,0 0-6 0,-1-2 27 0,1 1-18 16,0 2 24-16,-1-6-24 0,0 3 0 15,1-2-7-15,-3 2-4 0,3-2-2 0,-1 1 24 16,2 0-20-16,-3-1 23 0,5 0-37 0,0-15 26 15,0 7-1-15,0 5 2 0,0 2-8 0,-11 27-13 16,7-31-8-16,2 3 29 0,0-1-26 16,0-2 36-16,0 2-14 0,0-3-3 0,0-1-8 15,0 0 10-15,0-1 14 0,2-9-18 0,0 2 3 16,0-1 13-16,0-1-24 0,0-1 17 0,0-2-23 16,0-1 6-16,0-7-1 0,0 8 23 15,0-8-14-15,0 7 4 0,-9 5-7 0,9-10 4 16,0 2 2-16,0-3 15 0,0-1-27 15,0 0 7-15,0 0-14 0,0 0 23 0,0 7-38 16,0-7 21-16,0 0-41 0,0 0 0 0,0 0-49 16,0 11-23-16,-4-13-84 0,3-2 19 15,-8-6-83-15,0-4-57 0,-1-5-59 0,-4 0 33 16,0-4-217-16,1 2 40 0,-1-4 39 0,-3-3 22 16,-1-5 41-16,-4-1 18 0,-2-6 36 0,-2 0 34 15,-1-3 1-15,1-1 27 0,-4 2 10 16</inkml:trace>
  <inkml:trace contextRef="#ctx0" brushRef="#br0" timeOffset="3155.5296">3614 4323 385 0,'-2'0'287'0,"-1"-2"-61"16,2 2-15-16,-1-1-17 0,1 1-21 0,0-1 13 15,0 0 15-15,0 0-34 0,-1 1 0 16,1 0-23-16,0 0-32 0,0 0-3 0,1 0-18 15,0 1 18-15,2 0-1 0,1-1 4 0,-1 1 0 16,2 0-4-16,0 1-15 0,1-2 5 0,2 0-9 16,0 2-10-16,1-1 1 0,13 1-12 15,-2-1-22-15,2 1-1 0,5-2-4 0,-13 0 48 16,8 0-10-16,5 0-7 0,1 0-29 16,33-11-6-16,-26 8-3 0,-4 0 11 0,3-4-5 15,1 4-5-15,0-2-2 0,2 1-8 0,0 0-10 16,2-1 41-16,0 3-25 0,2-3-6 15,2-1-8-15,-1 0 5 0,2 2-18 16,3 0 29-16,-2-1-2 0,2-4-20 0,1 5 24 16,2-1-13-16,-2 0 15 0,2-1-15 0,1-3 16 15,0 4 0-15,2 1-35 0,-1-1 20 0,0-1 13 16,2-2-6-16,0 2 7 0,-1 2-23 0,1-1 20 16,0-1-17-16,-2-1 23 0,0 2-22 0,3-2 11 15,0 1-20-15,-3 0 17 0,3-2 3 16,-1 1-3-16,1 1-11 0,0-2 7 0,0 1-5 15,1 0 5-15,1 2-11 0,-2-3 2 0,3-1-8 16,-1 2 15-16,-2 0-14 0,1-4 7 16,1 6 6-16,-2-2-5 0,-1 0 2 0,0 1-12 15,-1-1 3-15,1 0 3 0,-2 1-18 16,1-1 18-16,-1 1-10 0,1 0 16 0,-1 0-10 16,2 1 9-16,-1 1-17 0,0-2 0 0,0-2 17 15,0 3-13-15,-3-2 12 0,2 0-4 16,-1 1-1-16,0-1 5 0,4 0-16 0,-1 0 13 15,-3 0-12-15,5 0 10 0,0 2 5 0,1-2-12 16,-2 1 10-16,0 0-8 0,2 1-1 16,-2 0-7-16,1-1 9 0,0 1 2 0,0-1-9 15,1 2 17-15,0-2-14 0,0-1 0 0,-1-1 9 16,4 4-16-16,1-2-3 0,1 0 13 16,2-2-7-16,-1 0 10 0,1 0-10 0,3 0-5 15,-1-1 2-15,0 3 18 0,-1-3-13 0,-3-1 5 16,-1 2-8-16,0 0 12 0,0-1-6 15,-2 3 1-15,-4 0-13 0,2-4 17 0,-1-1-7 16,1 2 1-16,-4 1-9 0,2-1 14 16,-2 0 0-16,-3 2-4 0,1-1-9 0,-1-2 12 15,-4 3 6-15,0-1-13 0,-6 2-4 0,0 0-6 16,-2 0 2-16,3-1 12 0,-4 1-9 0,-4 4 2 16,-1-2 13-16,-4 0-2 0,-2 0-11 0,-2 1 4 15,-1 0 3-15,-10 1 5 0,1 1-10 16,-3-1-8-16,0 1 26 0,-2 1-11 0,-2-1 6 15,1 0-7-15,-2 0 0 0,-5 1-9 16,0 0-21-16,8 0-19 0,-8 0-11 0,7 0-35 16,-7 0 10-16,7 0-77 0,0-10-42 15,-7 6-28-15,-2 0-30 0,0 0 26 0,-5-9-134 16,-3 4-76-16,-1-4-15 0,3 5 33 0,-1-3-8 16,0 4 28-16,3-1 69 0,1 1 36 0,-2-7-16 15,1 0 36-15</inkml:trace>
  <inkml:trace contextRef="#ctx0" brushRef="#br0" timeOffset="3687.3804">9930 3206 385 0,'-2'-4'319'0,"0"4"-37"0,0 0-48 15,2-1-1-15,0 2-31 0,0-1-8 16,-1 1-1-16,2 0 8 0,1 1-21 0,1 1-12 15,2 0-26-15,-1-1 10 0,0 3-13 16,8 3-17-16,1 1-36 0,3 1-4 0,1 0 37 16,1-1-24-16,1 3-14 0,1-4-12 0,0 1-10 15,1-4 38-15,-1 5-10 0,-2-3-8 16,1 1-9-16,-1 2-33 0,1-3-4 0,-3 3-4 16,-2-2-4-16,6 2-30 0,-3 0 21 0,-1-1 8 15,-2-1-30-15,0 1 22 0,-2 0-1 0,-1 0 18 16,0 2 1-16,-1-3-6 0,-3-1-3 0,-1 1 21 15,0-2-20-15,-2 1 4 0,0 0-14 16,-2 0 26-16,5 5 19 0,-5-1-28 0,-2-1 4 16,0-10 0-16,0 13 7 0,-16 14-2 15,5-11-13-15,-1 0 17 0,-7 2 7 0,0-1 6 16,-4 1 26-16,-4 0-1 0,-3 0-16 0,-1 0 20 16,-3-1-13-16,3-1-2 0,3-1-21 15,2 0-9-15,6-1 11 0,-2-3-20 0,0 3-8 16,1-3 3-16,4-3-2 0,1 7 13 0,2-8-16 15,4-3 8-15,0 1-9 0,3 0 8 0,2-1-11 16,1-1 5-16,0 1-27 0,1-3-1 16,-1 0 5-16,1 0 17 0,1 0-4 0,0 1-28 15,0-1-7-15,-1 1-15 0,1-2-32 16,2 0-37-16,0 0 8 0,0 0-79 0,0 0 0 16,0 0-71-16,-8 0-33 0,8 0 25 0,-10 0-149 15,3 0-55-15,7 0-20 0,-26 9 34 16,13-3 33-16,-2 4 31 0,0 1 27 0,-1 0 25 15,-2 3 19-15,2 2 0 0</inkml:trace>
  <inkml:trace contextRef="#ctx0" brushRef="#br0" timeOffset="4337.0604">9605 4110 821 0,'0'0'287'0,"0"1"-47"0,0-1 9 15,0 0-34-15,0 0-14 0,1 0-12 0,-1 0 17 16,1 1-30-16,-1 0 0 0,0-1-17 0,0 0-18 16,0 1 20-16,2-1-18 0,-2 2-66 15,0-2 27-15,-1 1-34 0,2-1-9 0,-3 4-2 16,2 1-7-16,-2 0 75 0,2-1 1 0,-2 3-28 16,1-1 1-16,1 2-16 0,-7 18-12 0,2-9-6 15,3 4-28-15,-2-3 24 0,1 1-15 16,0-1-2-16,0 5 1 0,-1-5-24 0,4-8 11 15,0 3 3-15,0 2-24 0,0-1-9 0,0 0-15 16,13 13 4-16,-10-15 16 0,4 2-22 16,-1-1 2-16,-3-4-28 0,4-3 5 0,-1-1 11 15,1 0 2-15,7 2-38 0,-3-5 19 0,2 0 9 16,-2-2 20-16,-3 0 2 0,4 0 1 16,19-17 0-16,-14 9 8 0,2-4 6 0,-1-1-2 15,3-1 11-15,1 0-15 0,-6-1 30 16,2 0 13-16,-4 0-5 0,1 3 15 0,-4 2-5 15,-1 1 28-15,-3 2 1 0,-2 2 3 0,-1 1-4 16,1 1 9-16,-2 1 1 0,-1 0-22 0,-1-1-10 16,2 2-1-16,-2 0 6 0,-1 0-16 15,1 1 5-15,0 0-13 0,-1 0 1 0,0 0-15 16,0 0 13-16,1 10 3 0,-1-4-12 0,0 2 5 16,-2 13-12-16,2-10 2 0,0 7 22 15,0 6-5-15,0 3 6 0,0 1-10 0,0 0 2 16,0 0 22-16,0 1-7 0,0 2-24 0,0-1 39 15,0-2-18-15,0-3-2 0,0 1-19 16,0 0 0-16,0 0 10 0,0-1 7 0,0 0-23 16,0-3-13-16,0-3-7 0,0-3 32 15,0-4-32-15,0-2 30 0,0 0-36 0,0-4 12 16,0-6-23-16,0 8 14 0,0-8-36 0,0 7-25 16,-5 0-36-16,1-10-46 0,-6-6 14 15,-7-4-131-15,2-4-112 0,-2-7 33 0,-5-4-233 16,-4-4 25-16,0-10 45 0,-3-4 38 15,-4-4 33-15,-2-5 28 0,-4 1 61 0,-1-6 22 16,1-7 24-16,-6-1-12 0,-4 2 9 16</inkml:trace>
  <inkml:trace contextRef="#ctx0" brushRef="#br0" timeOffset="6108.2686">5639 1321 363 0,'-2'-2'294'0,"0"0"-41"0,-3-5-19 0,5 7-31 15,0 0-7-15,0 0-13 0,0 0-28 0,0 0-7 16,0 0-19-16,0 0-20 0,-14-9-3 15,14 8-14-15,0 2-6 0,-1 0-11 0,2-1-20 16,-1 1-1-16,0 2 14 0,0-1-10 16,2 1 7-16,-2 2 8 0,2 0-7 0,1 1 9 15,1 13-9-15,3-2-1 0,-2 3-7 0,3 0 15 16,-1 7-14-16,0-6 12 0,-1 4-23 16,1 0 23-16,0 1-9 0,0 4 20 0,1-3-9 15,-1-2-21-15,0 1-7 0,1 0 18 0,-1 1 8 16,1 5-7-16,1-4-7 0,0 1 4 15,-1 1-22-15,0 1-4 0,0-2-2 0,-1 3 7 16,3-1-3-16,-2 1 2 0,4-2-4 0,-2 1 3 16,-3-3-15-16,6 3-6 0,-2-4 17 15,0 3 7-15,2-2-10 0,-1 0 25 0,1-3-30 16,0 1 10-16,-2 1-9 0,2 0-15 0,-1 1 5 16,0 1 11-16,1-4-7 0,-1-2 8 0,2 3-19 15,-1 0 16-15,0-4-14 0,0 2 15 0,1-3-9 16,0 1 7-16,1 1-16 0,-1-4 3 15,-1 1 3-15,2 1-1 0,-1-1-9 16,2 1 18-16,-2-2-15 0,3 2-1 0,-1-2-11 0,1 0 18 16,0-4-18-16,-1 4 32 0,2-2-15 15,0-1-21-15,0 1 2 0,-1 0 7 0,1-2 5 16,1 2-2-16,0-2 2 0,-1 1 4 16,-1-2-8-16,0-1 21 0,0 1-18 0,0-3 4 15,-1 1-13-15,3 0 13 0,1-2 11 16,-2 2-8-16,1-3-18 0,-1 1 14 0,0-1-3 15,3-1 3-15,-2 0-13 0,1-2-2 16,-3-2 2-16,3 2 7 0,5 1 9 0,-4-2-7 16,3 1 7-16,-2 0-16 0,2-1 10 15,1-1 2-15,2 1-9 0,-1-3 8 0,0 7-3 16,0-7 0-16,4 0-8 0,-2 0 22 0,-1-1-5 16,3 3-7-16,-17-4-25 0,8 0 14 0,3 0 15 15,0 0-2-15,-1 0-2 0,2 0-14 0,23-10 14 16,-26 6 1-16,-1 2-1 0,0 0-4 15,-4-3-4-15,4 0 10 0,-2 1-14 0,-1 0 16 16,2 1-13-16,-1-2 16 0,-3 1-24 0,3-1 12 16,-4-2 11-16,-1 6-7 0,2-6 19 15,1 0-5-15,-2 1-20 0,0-1 18 0,0-3-13 16,-2 1 13-16,4 0-3 0,1-2 0 0,-1 0-3 16,1-2 5-16,0 4-5 0,1-7 1 15,-2 0 8-15,1 1-19 0,-1-2 13 0,-1 0 8 16,1 1-13-16,-1 1 7 0,0-2 12 0,2-1 0 15,-1-3-15-15,-4 1 8 0,3 1 5 16,-4 1 5-16,-2-1-4 0,0 0-6 0,-1-3 4 16,2 3-18-16,0-2 15 0,-1 2-5 0,1-5-19 15,1 7 26-15,-3-7-6 0,0 0-15 16,2 0 0-16,0 0-2 0,-1 2 19 0,0-1-16 16,0-1 12-16,1 0-15 0,0-2-1 0,-1 2 7 15,1 1 4-15,-1-4 6 0,1 1-20 16,-1 0 13-16,2-2 13 0,-4-2-4 0,0 1 8 15,-2 1-9-15,-1-3 5 0,1 3-6 16,-1-2-18-16,-1-1 1 0,2 0 1 0,-2-1 14 16,1 1-3-16,3 0-18 0,-5-2 25 0,2 3-6 15,0-2-11-15,-1 1-9 0,1 2 1 16,1 0-2-16,-2-2 23 0,-1 4 3 0,-1-1-18 16,1 2-6-16,-3-1 3 0,1 2 8 0,-1 0 19 15,0 12-22-15,0-6 14 0,0-2-3 16,0-8 0-16,0-2-1 0,0-1-19 0,0 1 2 15,0 1 7-15,0-2-14 0,0 1 22 0,0 2 5 16,0 0 2-16,7 2-11 0,-7-2 3 16,0 3 5-16,0 2-27 0,7 2-2 0,7-21 10 15,-11 24 9-15,-3-1 20 0,2 4-22 0,-2 7 19 16,0-1-19-16,0-3 15 0,0 0-19 16,0-1 22-16,0 1-21 0,0-3 5 0,0 2 28 15,-13-9-1-15,13 17-24 0,0-4 1 0,0 1 20 16,0 9-24-16,0-7 33 0,0 0-12 0,0 7-7 15,0-8-9-15,0 8 4 0,0-7 5 16,0 7-14-16,0-8 16 0,0 1-19 0,-1 6 8 16,0 1-14-16,0 0 17 0,0 0 4 0,1 0-13 15,-1 0 4-15,1-2-18 0,0 2-5 16,0 0 20-16,-1 2 6 0,4-7-7 0,-3 8-5 16,0-7 10-16,1 5-22 0,0-1-15 15,-1 1-35-15,-2 0-38 0,-1-3-33 0,8 2 14 16,-7-2-117-16,-8 2-65 0,0 2-36 0,2-5 30 15,-1 3-271-15,-2-2 52 0,-1 1 41 16,2 1 37-16,2-6 19 0,1 4 55 0,0-4 24 16,3 9 40-16,-1-11 8 0,1 11-7 0,6 6 8 15</inkml:trace>
  <inkml:trace contextRef="#ctx0" brushRef="#br0" timeOffset="10677.7651">5630 1414 259 0,'0'0'103'0,"0"0"-26"0,0 0-12 0,0 0-6 16,0 0-6-16,0 0 47 0,0 0-10 0,0 0-11 15,0 0-5-15,0 0-7 0,0 0-22 0,0 0 11 16,0 0-8-16,0 0-5 0,13 0 11 15,-13 0-37-15,0 0 36 0,0 0-3 16,0 0-47-16,0 0 1 0,0 0 17 0,0 0 22 16,23-9 7-16,-22 11-20 0,0 1-1 0,1 0 25 15,1 0-30-15,-1 1-7 0,0 0 0 16,1-1-19-16,-2 2 29 0,3-1-6 0,-3 1-6 16,1 0 4-16,0 1 8 0,1-1-5 15,3 9-16-15,-1-1-12 0,-1-3 38 0,-2 0-7 16,5 3-3-16,-4 0-7 0,2 1-11 0,-1-3 9 15,0 5-13-15,-2-2 16 0,0-4-15 16,0 0 18-16,4 4-21 0,-4-3-6 0,0-1 37 16,0-1-3-16,1 0-27 0,-2-1 20 15,-1 0-17-15,3 10-4 0,0-2 47 0,-2-5-35 16,1 2 16-16,2 1-7 0,-3-3-9 0,5 3 10 16,-6-3-8-16,0-11-10 0,0 9 8 0,0-1-8 15,0 1 11-15,0-2 1 0,0 1-3 16,0-1-5-16,0-2-6 0,0 2 1 0,0 0 3 15,0 1 2-15,0-2 1 0,0 1 0 0,0 3 0 16,0 1 3-16,0-1-4 0,0 0-5 16,0-2 12-16,0-1-9 0,0-1-18 0,12 7 24 15,-11-9 13-15,1-1-5 0,-2 2 3 16,1 0-19-16,-1-1 0 0,0-4-4 0,0 0-10 16,0 0 24-16,0 7-26 0,0-7-36 0,0 8-5 15,0-8-5-15,0 7 7 0,0-7-137 0,0 7-96 16,-11 2-65-16,8-6 24 0,-2-1 36 0,3 2-24 15</inkml:trace>
  <inkml:trace contextRef="#ctx0" brushRef="#br0" timeOffset="11224.6834">5769 2142 236 0,'3'-1'118'0,"0"1"-30"0,-1 0-13 16,1 1 40-16,1-1-23 0,-2 2 2 15,1-1 18-15,-1 0-34 0,2 1 6 0,0 0-7 16,-1 0 22-16,2 3-26 0,-2-3-11 0,7 9 4 16,-2-4 6-16,-1-2-33 0,0 2 12 0,3 3 8 15,-3-2 11-15,-2 0-39 0,5 6 19 16,-2-1-13-16,1-2-4 0,-4-2 12 0,2-2-19 16,-2 1 22-16,1 5-22 0,-1-5-24 15,2 7 33-15,0-2-8 0,-4-2-4 0,-1-4-14 16,5 7 12-16,-1 1 4 0,0 1-24 0,1-3 27 15,-1 1-14-15,1-1-26 0,0-1 18 16,-4-2 16-16,1-1-10 0,-2 0-8 0,5 3 18 16,-3-2-17-16,-1-3-9 0,1-1 20 15,2 6 2-15,-1-2-13 0,-1-4 6 0,-1 3 3 16,-1-2-16-16,0-2-7 0,0 1 17 0,0-2 7 16,0 2-2-16,-2-2-16 0,2 0 12 15,-1 1-13-15,1 1 15 0,-1-2-17 0,1 0 7 16,-1 1 2-16,1 0-14 0,-2 0 20 0,3 0-25 15,-3 0-13-15,1 0-10 0,0-2-20 16,-1 2-2-16,3-1 6 0,-3-2-152 0,2 2-109 16,0-2-21-16,-2 1 11 0,2 0 13 0,-2-3 25 15</inkml:trace>
  <inkml:trace contextRef="#ctx0" brushRef="#br0" timeOffset="11668.2343">6230 2782 298 0,'13'7'110'0,"-4"-1"-16"15,-3-1 20-15,1 0-6 0,6 3 26 0,-3 0-43 16,1 3-9-16,1-2 1 0,2 1-38 16,-2-1 8-16,2 0 13 0,-4-2-36 0,1 4 28 15,2 0-13-15,-1-1-22 0,-1 1 46 0,0-1-13 16,6 2 6-16,-5-1-23 0,4-1 9 16,-1 1-8-16,2-1 12 0,-1 1-20 0,2-3 11 15,0 3 21-15,-2-3-19 0,3 3-10 0,-5-3 4 16,-1 0 0-16,1 1 2 0,1-1-18 15,-2-2-23-15,-4 1 20 0,1-3 11 0,-2 1-8 16,-1-1-8-16,-2-1 14 0,9 3-22 0,-5-2 16 16,0-1-2-16,-4 3 4 0,1-3-10 15,-3 0 0-15,1-2-18 0,-1 0 13 16,1 2 0-16,-3-1-2 0,2-2-59 0,0 1 29 16,-1 0-28-16,0 0 4 0,1 2-79 15,-1-3-85-15,-1 1-74 0,-1-1-43 0,0 0-11 0,0 0 54 16,0 0 6-16</inkml:trace>
  <inkml:trace contextRef="#ctx0" brushRef="#br0" timeOffset="12605.4065">7085 3217 249 0,'0'0'179'0,"0"0"-30"0,0 0-47 0,0 0 29 16,0 0-15-16,0 0-7 0,0-13-13 0,0 13 18 15,3-15-22-15,1 14-5 0,2 1-28 0,10-4 0 16,-3 2-3-16,2-3-32 0,-3 3 21 0,5-3 20 16,-7 2-35-16,2-1 1 0,-3 3-11 15,6-4 6-15,-1 2-11 0,-3 1 3 0,-2 1-37 16,1-2 61-16,5-1-22 0,-2 1-20 0,3 0 29 16,5-2-13-16,-9 2-24 0,5-2-19 15,-3 0 37-15,0 4 4 0,2-5-2 0,-2 4-14 16,1-1 12-16,2-2 1 0,-17 5-11 0,11 0 2 15,-2 0 11-15,1 0 1 0,-3 0-26 16,-1 0 1-16,-6 0-48 0,17-9-15 16,-17 9-46-16,0 0 8 0,0 0-111 15,0 0-93-15,0 0-4 0,0 0-2 0</inkml:trace>
  <inkml:trace contextRef="#ctx0" brushRef="#br0" timeOffset="91861.3314">7633 7467 226 0,'0'-13'255'0,"0"13"-21"0,0 0-35 0,0 0-7 0,-14-12-56 16,14 12 12-16,-15-18 5 0,13 14 1 16,-1 1-31-16,2 2-24 0,-1-2 24 0,1 3-10 15,-1-2-20-15,-1 0 5 0,2 2-16 0,0-2-8 16,0 4 1-16,1 0-21 0,0 0-5 16,-1 2 0-16,1 1 8 0,-4 9 2 0,3 3-4 15,1 1-14-15,-1 1 4 0,0 4 11 0,1-11-35 16,0 8 23-16,0 2 7 0,0 7-12 15,0 0 10-15,0 1 1 0,0 1-18 0,0 1 20 16,0 0-18-16,0 0 21 0,0-1-28 0,0 3 7 16,0-3-11-16,6 2 25 0,-6-1-27 15,0 1-2-15,0 1-3 0,0-1 28 0,0-2-26 16,0-1 9-16,0-2-18 0,0-1 33 0,0-3-1 16,0-1-42-16,0-1 7 0,0-3 23 15,0-3-15-15,0-4 21 0,0-1-32 0,0-3 3 16,0-1 33-16,0-7-27 0,0 6 4 0,0-6 17 15,0 8-3-15,0-8 13 0,0 0 0 16,0 0 2-16,4 9-5 0,-6-11-9 0,2-1-2 16,0-1-6-16,0 0 1 0,-2-13 2 15,-1 1 2-15,3 6-7 0,-4-21-4 0,2 7-29 16,0-3 2-16,-2 2 0 0,3-4 1 16,0 1 32-16,1 12 4 0,0-6-24 0,0-6 22 15,0 0-4-15,0-3-3 0,0 1-11 0,0-3 6 16,0 2 3-16,0-1-16 0,0 0 4 0,8-31 0 15,-4 34-22-15,-2 0 2 0,1 0 44 16,1 1-28-16,-2 1 1 0,0 0 1 0,0 2 1 16,0 0 4-16,2 2 1 0,-2 1-20 15,1 2 1-15,1 0 4 0,0 5 1 0,1-7 1 16,3 5-1-16,-3 2 28 0,1 2 1 0,1 4-28 16,2-1 3-16,0 0-32 0,-2 3 4 15,1 3 32-15,1 1-2 0,0 3 23 0,8-1-21 16,-7 1 1-16,3 0-1 0,22 10-3 0,-12-2 0 15,-2 2-1-15,0 1 11 0,1 2 2 0,-1-3 5 16,0 5 0-16,-3 2-14 0,-1-1-2 16,-1 2 1-16,0 0 17 0,-3 0-20 0,-2 1-8 15,1 0 22-15,-5 1-1 0,-1 1-1 16,-1-1-13-16,-1 2 9 0,-4-4-4 0,1 1 0 16,-1-12 0-16,0 6-10 15,0 1-1-15,0 1 2 0,0-6 5 0,0 1 3 0,0 0 0 16,-12 3-1-16,10-9-8 0,0 0 0 15,0 0 5-15,0-3 10 0,-1 1-11 0,1-1 2 0,0-1-17 16,0-1 1-16,0 0 4 0,0-1 6 16,0-2-10-16,0-2 2 0,2-1 44 0,-1-11-20 15,1-3-7-15,0 8 8 0,0-4 0 16,0-5-2-16,14-26-9 0,-8 22 0 0,0-1-22 16,1 0 4-16,2 2 43 0,-3 2 6 0,2-2-35 15,-1 3 2-15,3 2 4 0,-2 0 9 16,1 3-4-16,2 1-9 0,-3-2 4 0,1 3 0 15,2 1 0-15,-3 0 2 0,3 4 0 0,-2 4 0 16,6-1 0-16,-5 2 2 0,-1 2-12 0,1 3 4 16,-10 0 6-16,12 0 10 0,18 15-11 15,-12-7 6-15,-2 3-1 0,3 0 0 0,1 3-1 16,-3-2 23-16,0 2-18 0,-1 4-8 16,-1-4-1-16,2 3 27 0,-5 1-17 0,-1 0 1 15,0 2 2-15,0 1 11 0,-1 3 7 0,-2-1-36 16,2 3-12-16,-6 0 20 0,3 1 24 0,-1 3-29 15,-2-1 24-15,-1 0-23 0,0 0 20 0,-1 1-13 16,-1-2-2-16,0-2-16 0,0 1 37 16,1-2-26-16,-2-2-3 0,0 0 23 15,0-3-18-15,0-14-3 0,0 7 1 0,0 2-3 16,0-1-22-16,0 0 27 0,0-1 3 0,0-2 19 16,0-3-44-16,0 2 19 0,0-3 7 0,-11 7-29 15,10-8 30-15,0-1-33 0,1-1 35 16,-1 0 4-16,0 0-27 0,1 1 1 0,0-5-83 15,0 0-4-15,0 0-42 0,0 0-8 0,0 6-73 16,-7 0 22-16,5-6-180 0,-1-2-66 0,2-2-6 16,0-2 64-16,1 0 29 0,2-10 25 15,-2 7 24-15,8-19-19 0,-1 11 41 0</inkml:trace>
  <inkml:trace contextRef="#ctx0" brushRef="#br0" timeOffset="92229.5901">8626 7738 724 0,'1'-2'264'0,"1"-1"-30"0,-1 2-38 15,1 0-2-15,-1 0-24 0,0 0 7 0,-2 1-25 16,3 0-8-16,0 0 16 0,-2 2-1 0,4 0 0 16,-1 1-6-16,-1 2-16 0,4 9-16 15,-2-3-12-15,-2 1-13 0,5 2 7 0,0 1-12 16,-2 2-11-16,0-2 32 0,1 4-8 0,-2-3 7 15,0-1-21-15,-3-1-11 0,4 2-22 16,-2 1 4-16,-1 0 19 0,-1 1-31 0,0 1 13 16,0-6-29-16,0-1 22 0,0-2-11 0,-1-3 14 15,0-7-41-15,0 9-12 0,0-3 29 16,0 0 1-16,0-6-18 0,0 8-5 16,0 0-2-16,0-8 28 0,0 7-19 0,0-7-9 15,0 10 0-15,0-10-28 0,0 5-8 0,0-5 2 16,0 0-101-16,0 0-33 0,-3 10-27 0,3-14-44 15,0 1 22-15,-1-5-185 0,1-10-84 16,0 7 59-16,0-4 24 0,0-3 13 16,0-5 64-16,0 0 3 0,0-2 32 0,0 1-30 15</inkml:trace>
  <inkml:trace contextRef="#ctx0" brushRef="#br0" timeOffset="92400.344">8658 7657 640 0,'-2'-2'217'0,"1"-3"-12"16,0 2-32-16,-1-1-23 0,1-1-25 15,-1 3 5-15,1-2-13 0,-2 2-64 0,2 0 5 16,0-2-47-16,0 2-43 0,2 0 3 16,-3-2-185-16,2 3 15 0,1-1 18 0,0 2-149 15,0 0 21-15</inkml:trace>
  <inkml:trace contextRef="#ctx0" brushRef="#br0" timeOffset="93112.8475">8917 7724 722 0,'4'0'220'0,"0"-2"-12"0,0 2-10 0,0 0-10 16,2 0 2-16,0 0-20 0,0 0-3 0,0 0-17 16,1 2-19-16,-7-2-14 0,14 0 2 15,15 7-29-15,-12-2 15 0,-3 2-19 16,3 1-7-16,-5 1 3 0,0 3-11 0,-1-2-12 16,1 3 31-16,-3-1-40 0,-5 0-16 0,3 5 16 15,-3 0-1-15,4 2 1 0,-8 0-29 0,2 1 15 16,-2-9 20-16,0 3-54 0,0 3 13 0,-12 16 20 15,7-16-20-15,3-2-15 0,1-5 11 16,-1-2 15-16,-1-3-15 0,1 1 18 0,1 0-33 16,-1-2 10-16,0 0 21 0,2-1-17 15,-1-1 1-15,1 0-4 0,-1-2 2 16,1 0 63-16,0-2-11 0,0 0-6 0,2-2-5 0,0-3-6 16,2-10-8-16,1-1-4 0,3-3-4 15,-1-4-1-15,2 3-4 0,-1-4-2 0,0-1 33 16,3 2-28-16,-3 7-10 0,0-4 9 15,1 4 2-15,1 1-9 0,-2 0 7 16,1 4 8-16,-2 1-12 0,0 4-2 0,-2 1-1 16,0 0-21-16,0 5 2 0,-1 0-1 15,2 1 21-15,-6 1-8 0,0 0 0 0,7 0 4 0,-7 0 15 16,24 17-34-16,-14-5 21 0,-1 3 2 16,1-3-30-16,-2 3 22 0,-1 0 21 0,-1 2-30 15,0-1-4-15,0 0 29 0,-2 3-48 0,1 2 35 16,-3-3-19-16,2 2 6 0,-1-3 20 15,-3 4-3-15,0-1-6 0,0-10-2 0,0 5-21 16,0 0 20-16,0 2-1 0,0-1-8 0,0-2 7 16,0-1-9-16,-11 10 31 0,11-14-51 15,-1-2 35-15,1-1-18 0,-2-1 15 16,2-1 12-16,0 0-32 0,0 0 26 0,0 2-13 16,0-2-8-16,-1-1 12 0,1-1-5 0,0 2 11 15,0-2-3-15,-1 1-14 0,1-3 8 0,0 0-20 16,0 0 7-16,0 0-2 0,0 0-1 0,0 0 0 15,-2 9-129-15,0-10-60 0,-1-4-68 16,-1 2 22-16,-5-10-243 0,-1-2 37 0,-3 1-16 16,1-5 29-16,3 5 89 0,3-1 14 15,-1 1 13-15,4 8 49 0,-1-4-35 16</inkml:trace>
  <inkml:trace contextRef="#ctx0" brushRef="#br0" timeOffset="95847.0829">7282 9471 494 0,'0'-14'245'0,"0"14"-31"15,-18-28-15-15,17 23-19 0,-1-12-2 0,2 10 9 16,0-3-27-16,0 1 5 0,0-1-27 0,0 2 0 15,0 1-26-15,11-6-4 0,-10 7-12 16,1 1-1-16,-1 1-15 0,0 0 2 0,1-1 9 16,0 3-15-16,0-1-12 0,1 1 13 15,-1 2-20-15,2-1-4 0,-1 2 13 0,2 1 7 16,6 8-17-16,1-2 43 0,-5 4-31 0,4 1-4 16,2 5-14-16,-6-1-23 0,4-1 29 15,1 1-9-15,-4 4-4 0,5 1-2 0,1 1-16 16,-2-2-15-16,2 1 29 0,-2 1 1 15,3 1-9-15,-1-2-12 0,1 3 5 0,-2-4-6 16,1 0-31-16,0 2 15 0,-1-3 5 0,3 1 15 16,-2 1-18-16,0-2 14 0,-3-2 0 15,0-3-2-15,0-2-2 0,-3-1-1 0,-1-3-11 16,0-3-13-16,-2 0 19 0,0-4 8 16,-1-2 0-16,-1 1 1 0,-3-1 9 0,0 0 10 15,20-17-3-15,-9 0-4 0,0-4-21 0,1-4 2 16,-1 4 4-16,1-4 6 0,-2 0 18 15,2-1-4-15,-1-1-3 0,-2 5 3 16,1-3-13-16,1 0 18 0,-4 5-14 0,-1-2 33 16,-1 7-25-16,-1 1 2 0,2 0 12 0,-4 4 3 15,-1 1-4-15,1 3 7 0,-1 2-10 16,-1-1 4-16,1 2-10 0,-1 2-3 0,1-1-5 16,-1 2 2-16,0 0-7 0,0 0 2 0,0 0-6 15,2 11-8-15,-1-5 0 0,0-2 3 0,4 13-8 16,-1 1 7-16,1 1 1 0,0-1-9 15,2 2 13-15,0 3-15 0,-1-4-13 0,5 0 16 16,-1-1-1-16,1 1-1 0,2-2-8 0,0-2-2 16,1 2 10-16,1-5-6 0,-1-1 7 15,0-2-4-15,0-2-15 0,1-3 3 0,-1 0 7 16,-1-2 7-16,-13-2-22 0,10 0 19 0,-1 0-5 16,14-13 8-16,-8 4-5 0,-3-3-2 0,2 1 16 15,1-4 0-15,-4-4-13 0,-1 0 3 16,-2 0-3-16,-2-2 9 0,1 6-6 0,-3-5 6 15,7 17-1-15,-9-15-1 0,1-3-1 16,-1 2-4903-16,-1 5 5340 16,-1 3 85-1,0 1 57-15,0 10-2141 0,0-8 1556 0,0 1 0 0,0 1 0 16,0 6 0-16,0-8 0 0,0 8 0 0,0-8 0 0,-10-2 0 0,8 7 0 0,0 3 0 16,2-1 0-16,-2 2 0 0,2 1 0 0,2 0 0 15,-1 4 0-15,0-1 0 0,2 1 0 16,-1 0 0-16,7 5 0 0,-2 3 0 15,6-3 0-15,-2-2 0 0,3 0 0 0,1 1 0 0,3 1 0 16,-3-3 0-16,1 5 0 0</inkml:trace>
  <inkml:trace contextRef="#ctx0" brushRef="#br0" timeOffset="102474.7125">8674 9934 403 0,'0'0'174'0,"0"0"-32"0,-14 0 15 0,14 0-17 16,0 0-24-16,0 0-16 0,0 0 1 0,0 0-40 16,0 0 16-16,0 0-29 0,0 0 24 15,0 0-34-15,0 0 30 0,0 0-18 0,0 0-8 16,0 0-26-16,-13 0 18 0,13 0-20 15,-17 3 16-15,14 2-6 0,-3 10-21 0,-2 2 25 16,-2-1 0-16,-1 1-7 0,3 0-9 0,-1 1 3 16,-1-1 5-16,0 4 3 0,0-2-6 15,3 0-9-15,-2 1-11 0,0-1 19 0,-5 0-8 16,5-1 0-16,0-3 5 0,2 1-13 16,2-3 26-16,-2-1-21 0,3-4-13 0,0 2 1 15,2-3 13-15,0-1 14 0,-2 0-20 0,2 0 16 16,0-2-14-16,1-1 10 0,-3 1-6 0,3-1-22 15,-1 2 14-15,0-2-17 0,1 0-38 16,0 1 6-16,-1-1-68 0,-1-3-125 0,3 0-116 16,0 0 24-16,-3-13 14 0,3 5 47 15</inkml:trace>
  <inkml:trace contextRef="#ctx0" brushRef="#br0" timeOffset="103258.4188">8923 9460 425 0,'2'-3'168'0,"0"2"-15"15,-1-2-10-15,1 1-6 0,0 2-22 16,-1-1-32-16,1 1 0 0,-1 0-36 0,0 1 30 16,0 2-12-16,2 1 7 0,-2 1-28 0,0 1 15 15,0 1 0-15,1 11-15 0,0 3-9 16,-2 1 28-16,0-10-22 0,0 6 1 0,0 3 2 16,0 3-5-16,-14 27-22 0,10-22 10 0,-1 0 8 15,0-1-15-15,-2-2-22 0,3-1 14 16,-1 1-1-16,2-1 14 0,1-2-11 0,-1-3 2 15,0 0 21-15,1-2-39 0,-1-3 11 16,1-3 8-16,-1-3-15 0,3-1 9 0,0-8 15 16,0 0-11-16,0 8 14 0,0-8 10 0,0 9 8 15,0-9 32-15,0 6-11 0,0-6-15 16,0 0 2-16,0 0-14 0,-10 8 3 0,9-10 3 16,0-2-4-16,1 0-5 0,0-3-6 0,2-12-15 15,-2 7 12-15,10-22-11 0,-2 9 3 16,1 1 0-16,1-1-10 0,1 0-5 0,-1 2 4 15,0 1 14-15,4 1-13 0,-4 1-16 0,1 1 24 16,2 2-15-16,-2 1 5 0,3 2-5 0,0 2-1 16,0 3-3-16,0-1 10 0,2 2 9 15,-3 5-12-15,6 1-10 0,-5 0 17 0,-2 0-4 16,-2 2-13-16,4 0 11 0,23 15-13 0,-19-6 0 16,-2 1 0-16,-1 2 19 0,1 1-18 15,-1 2 0-15,-3 2 2 0,0 1 3 0,-6 0-3 16,0 4 15-16,-1 0-14 0,-5 0-13 15,0-10 14-15,-10 22 12 0,2-12-17 0,-3 0 6 16,-1 0-2-16,0-2-5 0,-1 0 10 16,-2-2 2-16,0-2-1 0,0-2 1 0,-1-1-4 15,1-2-2-15,-2-3-1 0,0 2-4 0,1-1-6 16,-1-3 13-16,2 1 3 0,4-3-18 16,-1-1 26-16,3 0-8 0,0-3 1 0,2 0-12 15,-1 2 21-15,2-1-28 0,1-1 14 0,-1 0-5 16,1 0 2-16,-1 1-9 0,6-1 12 0,0 0 15 15,-8 0-12-15,8 0-7 0,-8 0 12 16,8 0-13-16,-8 0 3 0,8 0 9 0,-8 0-29 16,8 0-22-16,0 0-27 0,-7 0-35 15,7 0-17-15,0 0 12 0,-11-10-304 0,11 7 14 16,2 0 24-16,-1-2 26 0,0 0 8 0,2-1 10 16</inkml:trace>
  <inkml:trace contextRef="#ctx0" brushRef="#br0" timeOffset="104756.0093">13310 6819 252 0,'0'0'228'0,"0"-13"-19"0,0 13-28 16,0 0-3-16,15 0-22 0,-15 0 4 0,0 0-24 15,0-14 21-15,23 0-31 0,-19 12-8 0,-2 0-15 16,0 1-5-16,-2 0-18 0,4 0 11 0,-4-1-21 16,2 1-12-16,0 1-6 0,-2-1 8 15,-2 0-16-15,5 0-16 0,-4 0 27 16,1 3-27-16,-2-2 4 0,-2 2-20 0,0 3 20 15,-10 4-3-15,-7 4 5 0,4 1-8 0,-4-1-18 16,2 3-1-16,-2-2 3 0,-2 1 5 0,-2 2-1 16,-1-3-15-16,-1 5 29 0,-2-2-31 15,0 3-1-15,0 0 23 0,-1-2-10 0,-3 3 9 16,3 0-15-16,-3-1-3 0,3 1-6 16,1 0 23-16,0-2 5 0,2 2-34 0,2-2 19 15,0 0 3-15,3-1 6 0,0 0-10 0,3 0 5 16,2 0-17-16,-2-3 16 0,4 3-6 15,-1-2-4-15,5-1 7 0,2-1-15 0,0 0-5 16,2-2 11-16,3-1 4 0,2-1 4 16,0-1-15-16,2-9 10 0,0 8 12 0,0 1 2 15,13 14-23-15,-4-11 6 0,4 0-1 0,1-3 16 16,4 2-10-16,-1-3 0 0,6-1 14 16,0-1-1-16,6 0-11 0,0-2-3 0,3 1 13 15,-1 0-2-15,-2 0-24 0,7 0 13 16,-2 0 1-16,-1-1 16 0,1 2-18 0,0 0-1 15,2 2-2-15,-2-2 15 0,-3 1-25 16,-4 0 16-16,1 1-9 0,0-1 10 0,-3 3-12 16,-3-2 1-16,-4 0 20 0,0 0-21 0,-2-1 2 15,-7-1 15-15,-2 0-17 0,-1 0 0 0,-2 3 19 16,-2-2-1-16,0 0-15 0,-2 3-2 16,0 1-1-16,-21 23 13 0,5-14-14 0,1-1 26 15,-4 0-4-15,-3 2-14 0,-2 0-4 0,-3 1 5 16,-1 1 11-16,-3 2 1 0,-3 5-20 0,-6 0 15 15,-1 3 2-15,-3 1 1 0,-4 2-16 16,-3 1 11-16,-1 1 1 0,-2 2 1 0,0 1 13 16,3 4-23-16,-1-2 6 0,2-1 0 0,1-1 3 15,3 0-3-15,4-2 3 0,3 2-1 16,1-6-2-16,10 2-3 0,-1-2-2 0,6 0 7 16,7-2 2-16,3 2-4 0,4 1 14 15,4-7-5-15,5 5-12 0,0-19 0 0,12 31 1 16,-3-25-6-16,9 1 14 0,1-4-8 0,4-3-16 15,8-3 5-15,3-1 16 0,4-6-5 16,3 0 25-16,-1 0-31 0,3-5 30 0,-21 0-18 16,10 0-14-16,6 0 15 0,43-12 5 0,-39 9-9 15,-3-4 30-15,-3 1-29 0,0 0 8 16,-5 1 4-16,1 0-9 0,-3 0-1 0,0-1 24 16,-2 1-2-16,-4-2-4 0,-3 5-13 0,0-3 19 15,-3 2-12-15,-3 0-12 0,-3 2-4 16,-1-3-8-16,-5 3 0 0,1 0 23 15,0 0-9-15,-3-1-4 0,-1 0-5 0,2 2-43 16,-1-1-9-16,-3 1-2 0,0 0-25 0,2 4-13 16,-7-2-50-16,-6 13 15 0,-11-3-182 0,0 0-98 15,-1 1 10-15,-4 2 34 0,0-1 27 16,-5 1 22-16,1 1 31 0,0 2-43 0</inkml:trace>
  <inkml:trace contextRef="#ctx0" brushRef="#br0" timeOffset="105136.7786">12401 9726 222 0,'0'3'336'0,"1"-1"-45"15,-1-1-71-15,-1 1-20 0,1 0-20 16,0 0-11-16,0-1-26 0,0 0-4 0,0 2-25 15,0 1-21-15,-2 0-12 0,2 2-11 16,-2 0 14-16,2 3-23 0,-8 19-4 0,4-9 2 16,0 5-18-16,1-2-5 0,-1 1 8 15,2 2 1-15,-4 0-21 0,-2 2 11 0,3 1-6 16,-1 1 4-16,-2-2-14 0,6 0-3 16,-4 1-7-16,1 0 15 0,1-2-21 0,-2 0 8 0,3-3-3 15,1-2-6-15,-2 0 20 0,2-2-18 16,-1-6-1-16,2-4 13 0,-1 0-11 0,2-1-12 15,-2 0 8-15,2-2 9 0,0-1-1 0,-2 0 0 16,2-2-8-16,0-3-8 0,0 0 12 16,0 0-7-16,0 7-9 0,0-7-30 15,0 6-39-15,-2-4 7 0,2-5-120 0,0-1-148 16,-2-4-19-16,4-8 22 0,-2 5 24 0,0-8 12 16,0-3 31-16</inkml:trace>
  <inkml:trace contextRef="#ctx0" brushRef="#br0" timeOffset="105438.7544">12314 9741 591 0,'1'-6'238'0,"0"2"-41"15,1-1-11-15,0-1-19 0,0 4-3 0,1-4-28 16,8-3 3-16,0-1-20 0,2 0-22 16,1 3 5-16,-3-1-9 0,3-3-27 0,-1 4 3 15,3-3-10-15,-5 2-14 0,4-2-2 16,-1 2-10-16,0 0 1 0,-2 1-13 0,1-1-9 16,1 1-19-16,-6 1-19 0,1 3-37 15,-3-2-33-15,2 3 7 0,-2-1-194 0,-1 2-79 16,-3 0 2-16,2-1 36 0,-2 1 14 0,-1 1 2 15</inkml:trace>
  <inkml:trace contextRef="#ctx0" brushRef="#br0" timeOffset="105703.948">12636 9769 357 0,'1'3'281'0,"-1"-1"-37"0,2 0-22 16,3-2-38-16,-1 2-25 0,-1-2 6 16,1-2-20-16,2 2-1 0,10-4-13 15,-3 0-28-15,6-1-2 0,-2 2-3 0,2-1-16 16,-2 1-27-16,4-1-3 0,-1 0 10 0,-2 2-5 16,0-3-19-16,0 2-4 0,-2 1-19 15,-5 1-11-15,-11 1-55 0,9 0 3 0,0 0-26 16,-3 0-17-16,-6 0 9 0,7 0-79 0,-7 0-90 15,10 13-81-15,-10-8-21 0,-2-1 16 0,1 1 44 16,-6 8 36-16</inkml:trace>
  <inkml:trace contextRef="#ctx0" brushRef="#br0" timeOffset="105863.4905">12713 10046 290 0,'1'3'201'0,"0"-1"-13"0,2 2-28 16,1-2-18-16,0 1-14 0,3-1-34 0,0 0-29 16,0-1-7-16,13 2-24 0,0-2-2 0,-14-1-174 15,7 0-165-15,0 0-8 0,20-10 15 16</inkml:trace>
  <inkml:trace contextRef="#ctx0" brushRef="#br0" timeOffset="106154.779">13187 9726 397 0,'6'-16'327'0,"0"6"-50"0,-2 3-45 0,-2 1-32 0,1 1-19 15,-1 1-11-15,-2 1-14 0,2 2-12 16,0-2-31-16,0 4 9 0,-2 1-27 0,2 0-6 16,8 9-2-16,-8 1-11 0,3 5 12 15,-1 1-12-15,-2-1-17 0,0 4 9 0,-2-11-10 0,0 7-8 16,0 2-18-16,0 4 20 0,0-1-24 15,0 2 5-15,-9 21-9 0,5-23 23 0,-1-2-29 16,5-1 4-16,0 0 1 0,-2 0 3 16,2-13-18-16,0 6-12 0,0 2 3 15,0-1-4-15,0-1-14 0,-9 9-30 0,7-12-23 16,0-3-7-16,0-1-43 0,1 0 11 0,1-2-129 16,-4-2-141-16,2 0-18 0,0-2 65 0,-1 0 1 15,-2-2 25-15,3-1 15 0</inkml:trace>
  <inkml:trace contextRef="#ctx0" brushRef="#br0" timeOffset="107113.9766">12429 5528 550 0,'0'0'184'0,"15"-17"-3"0,11-6-70 0,-15 16 9 16,3 2-3-16,-5 2-19 0,0 0-19 0,3 1 1 15,-5 1-7-15,1 1-4 0,-8 0 13 16,12 0-27-16,16 11 6 0,-9-4 1 0,-3 6-13 15,-1 0-1-15,1 2 3 0,-3 1-14 0,0 5 18 16,-1 1 2-16,-3 2-17 0,1 1-10 16,-2 1 16-16,-5 0-25 0,3 2 20 0,-6 0-3 15,2-2 5-15,0 3-9 0,-2-2-4 16,0-15 6-16,0 9-15 0,0 0-4 0,0 1-9 16,0 0 13-16,0-1-3 0,0-1-9 0,0-4-1 15,0-1-5-15,0-2 7 0,0-3-12 16,0 1 13-16,0-4 3 0,0 0-15 0,7 14 28 15,2-10-17-15,-2-4 9 0,4-3-4 16,3 2 18-16,1-3-8 0,3 0 9 0,2-2-11 16,-10-1 4-16,3 0-20 0,5 0 13 15,20-12 14-15,-20 11-23 0,-2-4-2 0,-2 3 4 16,-4-1-14-16,-1 1 15 0,-2 1-5 0,0 0 4 16,-2-1-7-16,-3 2 17 0,2-2-27 15,0 2 20-15,-1-1-3 0,-1 1-8 0,2 0-12 16,-2-1 8-16,2 0 4 0,2 0-4 0,-4-1 13 15,0 2-13-15,-1 0 4 0,-1 0-16 16,0 0-24-16,0 0-24 0,0 0-46 16,8 0 10-16,-8 0-213 0,0 0-95 0,7 0 26 15,-7 0 25-15,9 0 13 0,-9 0 55 0,0 0-39 16</inkml:trace>
  <inkml:trace contextRef="#ctx0" brushRef="#br0" timeOffset="108168.5759">15206 7376 334 0,'0'-15'241'0,"-15"15"-37"0,15-12-24 16,-16-8-33-16,14 15 11 0,2-2-14 0,0 0-4 15,0 2-22-15,0 5 14 0,0 0-13 0,0-8 4 16,0-1-3-16,0 3-30 0,0 6-10 16,0-8-8-16,0 1 21 0,0 7-14 0,0-7-6 15,0 7-27-15,0-7-1 0,0 7-7 0,0 0 9 16,0-6-25-16,0 6 15 0,0 0-14 0,0 0 2 15,5-11 3-15,-1 13-13 0,11 6 1 16,1-1-7-16,5 0 17 0,-4 3-17 0,1 2 14 16,2 3-3-16,-1-1-18 0,-1 3 5 15,3 1-12-15,0 1 9 0,4 1 10 0,-1 0-2 16,2 4 0-16,-3 0-11 0,3 1 18 16,0-2-21-16,1 1-2 0,-1 1 25 0,0-1-8 15,-2 1-6-15,0-2-13 0,-4 0 18 0,0-1-15 16,0-1 8-16,-2-1 9 0,0 0-21 15,-4-1-4-15,2 0 1 0,-2-3 5 0,-5 1 5 16,2-2-11-16,-3-1 10 0,2-1-4 0,-3 0 17 16,-2-4-9-16,-1 0-3 0,0-2-6 15,-1 0-3-15,0-2-5 0,-1-2-5 0,0 2-41 16,0-2-16-16,-1 0-37 0,1-1-16 16,0 0 11-16,1-2-211 0,-3 0 25 0,0 0 22 15,0 0-44-15,15-18 11 0,-9 4 1 0,1-6 44 16</inkml:trace>
  <inkml:trace contextRef="#ctx0" brushRef="#br0" timeOffset="108603.8739">16046 7303 326 0,'4'-6'314'0,"-3"1"-76"0,1 1-26 15,-2 2-11-15,1-1-20 0,0 3-22 0,-1-2-18 16,2 1-20-16,-3 0-9 0,2 1-23 16,0 1-15-16,0 1 1 0,0 4-16 0,1-2 12 15,-1 3-22-15,0 11-2 0,-1-7-9 16,0 5 14-16,0 6-25 0,0 2 4 0,0 3-3 16,-12 31-2-16,4-27-5 0,1 1 7 15,-4 2 1-15,2 2 5 0,-1 3-32 0,-2 0 5 16,-1 0 6-16,-2 2 1 0,2-1 10 0,2 0 4 15,-4 0-10-15,0-1-1 0,1 1-22 16,0-1 4-16,0-1 23 0,1-1-22 0,1 0 8 16,-1-2-4-16,0 0-1 0,0-1-3 0,1 0-2 15,3-3 21-15,-3-3-20 0,4-3 10 16,-1 3 9-16,1-1-18 0,0-3 4 0,0-3 6 16,3-2 7-16,-2 0-15 0,1-2 11 0,0-4-28 15,3-1 30-15,-1-4-18 0,2 1-7 16,1-4 21-16,-1 2-5 0,0-4-25 0,2 1-10 15,-3-2-9-15,3 2-11 0,0-2-7 16,0-2-61-16,0 0 13 0,3-1-191 0,1-4-69 16,8-5 0-16,1-6 45 0,1-2-6 0,2-1 6 15,-2 0-10-15</inkml:trace>
  <inkml:trace contextRef="#ctx0" brushRef="#br0" timeOffset="108986.3614">16437 8124 357 0,'6'-5'292'16,"-2"3"-32"-16,-1 0-55 0,0 1-31 0,-1 0 5 16,1 1-37-16,-1 0-27 0,1 1 9 15,-1 2-21-15,-1 0-12 0,0 1 5 0,0 1-1 16,-2 1-23-16,2 2 10 0,-1 2-26 0,0 5-2 15,0 2 16-15,0 2-12 0,0-1-7 16,0 3-11-16,0-1 24 0,0 2-27 0,-9 24 4 16,5-24-1-16,2 0 9 0,0 0-12 15,0 1-10-15,-1-3-11 0,3 0 2 0,-3 2-2 16,-1-3-3-16,0 1-1 0,1-1 18 16,0 0-15-16,1-6 0 0,0-1-10 0,1-3 6 15,-1-1 19-15,0-2-28 0,0 3 11 0,0-4-6 16,1 2 6-16,0-3-4 0,0 1-31 15,1-3-4-15,0 2-16 0,-2-4-59 0,2 0-25 16,2-2 10-16,-1-4-239 0,2 0-35 16,4-12 42-16,3-6 14 0,-3-1 1 0,0-4 8 15,0 0 10-15</inkml:trace>
  <inkml:trace contextRef="#ctx0" brushRef="#br0" timeOffset="109192.8521">16411 7858 345 0,'-2'-3'265'0,"0"-1"-18"16,-1 2-37-16,2-1-37 0,0 0-18 16,-2 0-11-16,2 1-23 0,0 0 2 0,0-1-37 15,0 2-15-15,0 0-3 0,0 1-30 0,2 0-38 16,-2 0-52-16,2 1 6 0,0-1-321 15,-1 0 10-15,2-1 50 0,0-1 3 0</inkml:trace>
  <inkml:trace contextRef="#ctx0" brushRef="#br0" timeOffset="109702.2703">17236 7825 676 0,'3'-1'250'0,"0"-1"-6"0,0 1-49 16,0-1-4-16,-1 1-24 0,0-1-4 0,2 0-18 15,-1 1-27-15,3-1-24 0,9-5 14 16,2 3-27-16,2-1 2 0,4-1-22 0,0-1-3 16,2 0-7-16,1 1-14 0,1 0 4 0,4-1 12 15,-2 0 2-15,1-1-17 0,3 5-4 16,-4-5-9-16,1 2 7 0,-5 0-14 0,1-1 8 16,-3 2-7-16,-3 2 19 0,-2-3-11 15,-2 2 18-15,0-1-11 0,-5 3 1 0,-2-2-10 16,-1 1 6-16,-2 1 9 0,-1-1-4 0,0 3-4 15,0 0 22-15,0-3-5 0,-2 3-24 0,0-2 3 16,-1 2 13-16,2-1-22 0,-3 0 6 0,-1 1 8 16,0 0-14-16,0 0 6 0,0 0-15 15,0 0 11-15,0 0-14 0,7 0 15 0,-7 0-4 16,0 0-11-16,0 0 9 0,0 0-17 16,12-4-22-16,-10 4-16 0,-3-2-25 0,2 4-13 15,0-4-14-15,-1 2-19 0,0-2-43 0,0 0 14 16,-1 0-280-16,1-3 22 0,0 0 25 0,0-2 45 15,1-11-8-15,-1 9 30 0,0-6 9 16,0-2-4-16</inkml:trace>
  <inkml:trace contextRef="#ctx0" brushRef="#br0" timeOffset="111035.4376">19004 7053 318 0,'0'-15'242'0,"0"15"6"0,-18-27-19 16,18 22-14-16,-1-2-17 0,0 0-19 16,0 3-20-16,1 4 14 0,0 0-34 0,0-7-17 15,0 7-16-15,0-7 0 0,0 7-14 16,0-8-4-16,0 8-17 0,0-7-13 0,0 7-6 15,0 0 13-15,0-7 1 0,0 7-39 0,-3-8 6 16,3 9 1-16,0 1-4 0,1 1 4 16,0 3-11-16,-1 1 16 0,4 12-19 0,-4-9-19 15,6 29 20-15,-3-14-20 0,2 3 17 0,-3 2-4 16,2 2 0-16,0-4-8 0,0 1 11 16,2 1-12-16,-1 0 17 0,1-1-21 0,1 3 12 15,-1-2-3-15,2 2-7 0,0-1 13 0,1 1-19 16,-2 0-3-16,2-3 19 0,2-3-24 15,-2-1 19-15,1 0-3 0,-1-1-3 0,3-3 6 16,0-2-10-16,-6-2-5 0,0-2 14 0,2-3-16 16,-2-3 8-16,-2-2 3 0,0-2 26 15,1-1 20-15,-1-1-39 0,-1-3 11 0,-3 0 8 16,9 0-4-16,11-22-21 0,-4 6 14 16,-4 1-9-16,3-7 4 0,-2 3-5 0,-2-6 1 15,1 1-2-15,-2 1 19 0,5-3-24 16,-5 4 8-16,0-1 28 0,-2-1 9 0,-1 5-27 15,-1 1 38-15,-1 1-17 0,1 2-2 0,-2 1-12 16,-3 4 35-16,3 3-27 0,-2 3-11 0,0 1-22 16,-1 2 2-16,0-1-2 0,1 2 33 15,-3 0-29-15,2 2 29 0,-1 2-23 0,2 2-13 16,1 11 22-16,0-2-30 0,2 7 36 0,0 0-11 16,-4 5-3-16,5-2-1 0,1 0-1 0,0 3 0 15,2-3-27-15,5-1 37 0,-4-1-13 16,3 1-10-16,-1-3-20 0,1 0 17 0,2 0 5 15,2-3 2-15,2-1-1 0,0-5 7 0,0 1-18 16,0-4 3-16,2-3-2 0,1-3-19 16,2-3 32-16,-13 0-2 0,8 0 9 0,27-15-18 15,-22 5-10-15,0-3 19 0,3-4 22 0,-3-3-20 16,-4-4-12-16,2-1 28 16,0-2 11-16,-4-2-18 0,1 2-2 0,-3-5 30 15,-1 3 21-15,-4 1-18 0,0-1-5 0,-3 1-4 16,-1-1-5-16,-2-2 10 0,0 1-20 0,-4 0-4 15,-1 1 23-15,0 15-20 0,0-7-10 16,0 1-7-16,-12-24 14 0,7 24-19 0,-2-2 0 16,2 3-41-16,-1 2-18 0,0 0-41 15,0-1-10-15,-3 3-41 0,2-1-43 0,1 1 18 16,-2-2-210-16,1-2-73 0,1 0 32 0,-1-3 13 16,3 0 26-16,2-2 66 0,-2-1 14 15,0 0-6-15,2 2-1 0</inkml:trace>
  <inkml:trace contextRef="#ctx0" brushRef="#br0" timeOffset="111392.8288">20033 6378 348 0,'-2'-6'286'0,"1"1"-29"16,0-1-13-16,1 4-47 0,0-3-18 16,2-1-2-16,-1 2-26 0,2-1-16 15,10-6-23-15,6-1 7 0,-1 0-17 0,3 0-6 16,2-1-30-16,4 3-7 0,-1 2 0 16,4-3-7-16,0 2 18 0,-1 0-19 15,3 0-10-15,-3 0-5 0,1 2 7 0,-1-2 1 0,-2 1-10 16,0 2 0-16,0-1-18 0,-1 0 13 15,-4 1-10-15,-1 1-5 0,-1-1 18 0,-5 1-25 16,2 1 5-16,-5 2-6 0,-4-1 11 16,0 0 10-16,-2 3-28 0,-3-1-14 0,0 0-51 15,0 1-19-15,-1-2-29 0,-2 2 13 16,0 0-117-16,0 2-157 0,-2-2-9 0,-2 0 14 16,0 2 70-16,-3-2 1 0,0 0 9 15</inkml:trace>
  <inkml:trace contextRef="#ctx0" brushRef="#br0" timeOffset="111706.8493">20453 6269 563 0,'-1'3'241'0,"1"-2"-42"0,-1 1-36 0,1 0 18 15,-1 0-47-15,1 3-9 0,1-1-20 16,-1 1-5-16,1 2-12 0,1 11 4 0,-2-11-10 15,0 7-31-15,0 1 16 0,10 23-10 0,-7-15-20 16,-3-2 6-16,0-9-6 0,0 6 15 0,0 1-23 16,0 0-7-16,0 4 5 0,0-3-4 15,0 1-2-15,0 0-1 0,0 0 8 16,0 0-13-16,0-2 8 0,0-1 6 0,0-1-32 16,0-1 12-16,0-1-9 0,0 10 13 15,-1-16-6-15,-3 9 16 0,1-2-11 0,0-2-14 16,0 3-18-16,0-5-23 0,0-3-34 0,0-1-12 15,1-2 8-15,1 1-312 0,1-4 9 0,0-3 36 16,0 0 8-16,3 4 52 0,0-4-42 0</inkml:trace>
  <inkml:trace contextRef="#ctx0" brushRef="#br0" timeOffset="112084.1678">20799 6901 287 0,'3'2'288'0,"2"-2"-44"0,-1 0-26 15,1 1-23-15,1 1-23 0,-1-1-2 0,11 5-3 16,-1 0-14-16,3 0-3 0,3 3-31 0,-4-2 10 16,5 2-15-16,0 2-32 0,-1 2 20 15,1 1-36-15,-3 1 7 0,1-3-18 16,-1 3 9-16,0 2-24 0,1-5 14 0,2 4-14 15,-3 1 18-15,3 1-20 0,-2 0-4 0,-2 0-6 16,2 1 2-16,0 0-11 0,-3 0 6 16,1-1-1-16,-2-1-1 0,0 1-24 0,0 1 14 15,-1-2 1-15,1 2 7 0,-2-2 11 0,-2-1-28 16,0-2 1-16,-1 0 8 0,0-4 4 0,-1 5-12 16,-1-3-15-16,0-1 22 0,-3-2-20 15,0-3-14-15,-2 0-16 0,-1-1-39 0,-1-2-2 16,2 0-29-16,-3-2 2 0,-1-1 10 15,0 0-281-15,0 0 27 0,0 0 25 0,10-12 4 16,-4-2-6-16,0-2-13 0,-1-1 19 0</inkml:trace>
  <inkml:trace contextRef="#ctx0" brushRef="#br0" timeOffset="112471.7883">21523 6959 357 0,'-4'-20'351'0,"-5"0"-48"0,6 4-60 15,-2-2-16-15,-1 2 3 0,2 4 12 16,-1-1-38-16,3 5-12 0,0 0-30 0,-1 2 9 16,3 1-36-16,-1 3-13 0,-1-2-29 0,2 2-12 15,-2 0 9-15,1 1-7 0,0 2 26 16,0 1-52-16,1-2 10 0,-11 15-14 0,3-1 1 16,-2 2-16-16,2 3-18 0,-2 0 38 15,0 4-13-15,-1 1-34 0,1-2 3 0,-2 2 7 16,1 5 20-16,1-2-33 0,-2 1-5 0,-2 2 17 15,-2-1 3-15,0 0-21 0,-3 2 2 0,2-1 20 16,4 3-9-16,-3-2 1 0,-1 0-12 16,2-1-11-16,0-2 21 0,0 1-8 0,1-2-20 15,3-1 14-15,-3-1-5 0,3-3 18 0,-1-2 20 16,1 4-30-16,2-4 8 0,1-5 6 16,1 5 4-16,-1-8-5 0,4-3-14 15,0-1-4-15,1-2-8 0,3-2 8 0,-1 3-24 16,-1-3-33-16,2-3-24 0,0-1-34 15,0 0-36-15,3-1 13 0,0-5-242 0,7-9-53 16,5-5 43-16,-1-2 19 0,4 3 25 0,-1-10 25 16,4 4 5-16,0 0 27 0,1 3 28 0</inkml:trace>
  <inkml:trace contextRef="#ctx0" brushRef="#br0" timeOffset="112849.3543">21926 7107 241 0,'2'-3'310'0,"1"0"-68"0,0 1-50 15,0-1-7-15,1-1 10 0,2 3-32 0,-1-1-14 16,1 1-18-16,9-6-18 0,3 5-1 15,-7 0-10-15,4 2-16 0,5-5 4 0,1 5-17 16,-1-3-2-16,-2 1-10 0,1 2 7 0,-1-1 6 16,1-1-13-16,1 1-15 0,0 1 10 15,-6 0-21-15,6-3 9 0,-2 3-14 0,1-3-1 16,-1 1 10-16,-1-3-3 0,3-1 1 0,0 2-20 16,-3 0 16-16,-1 0-6 0,2-2-24 0,-1 1 14 15,-7 1-5-15,7-2 0 0,-5 2-22 16,-5 0-37-16,4-5-32 0,-2 3-34 15,0-8 11-15,-3 6 10 0,-1-8 8 0,1 6 8 16,-4-1 9-16,-1 1-311 0,1-6 0 0,-2 16 15 16,0-11 37-16,-12-6 33 0,3 5-18 15</inkml:trace>
  <inkml:trace contextRef="#ctx0" brushRef="#br0" timeOffset="113182.9957">22334 6761 347 0,'-5'-4'314'0,"2"0"-59"15,-2 0-30-15,4 0-32 0,-1 2-15 16,1 1-9-16,0 0-35 0,-1-1-8 0,2 2-15 16,-2 2 3-16,1-1-32 0,2 1 0 15,-1 2 7-15,2 1-22 0,-1 1-13 0,3 11 27 16,-4-8-3-16,5 22-11 0,-2-9-8 0,-2-1-14 16,4 2-7-16,-3 6-7 0,-2-15 20 0,0 8-22 15,0 3-7-15,0 2 21 0,0 4 4 0,0-1-21 16,0 2 3-16,0 1-6 0,-8 33-28 15,6-33 16-15,0-1-4 0,0 0 1 0,0 0-11 16,1-2 18-16,1-14 11 0,0 8-28 16,0 3 0-16,0 0 5 0,0-2-9 0,0 0 26 15,0-3 1-15,0 0-23 0,0-6 4 0,0-1-7 16,0-3 13-16,0-2-34 0,0-2-19 16,0-2-25-16,0-6-15 0,0 6 10 15,0-6-203-15,-2 7-127 0,2-10 6 0,2-1 41 16,-1-1 11-16,3-13 35 0,0-4 12 15</inkml:trace>
  <inkml:trace contextRef="#ctx0" brushRef="#br0" timeOffset="113898.9927">23180 6482 720 0,'2'-5'252'0,"1"0"-20"0,-1 1-44 0,0 2-31 16,1 0-12-16,-1 2-2 0,2 1-21 0,-2 1-30 15,10 7-2-15,-4-1 10 0,2 5-13 16,0 1-22-16,-1 6 7 0,-1 2 6 0,-1 3-9 15,-1 2-3-15,-2 3-15 0,-3 0-9 16,1-2 20-16,0 3-21 0,2 2-6 0,-4 1 19 16,0-16-35-16,0 7 16 0,0 8-24 15,0 1 5-15,0 1-4 0,-13 35 22 0,8-34-16 16,1 0 10-16,1-3-9 0,0-1-19 0,-1-1 9 16,-1 1 1-16,1-3-9 0,0-3 18 15,-1-4-13-15,3-1 12 0,-1-4-6 16,0-7-12-16,2-3 22 0,-1 2 11 0,1-3-1 15,-1-2 17-15,2 0-1 0,-1 0 13 0,0-3 13 16,0-1-16-16,0 1 2 0,1-1-32 0,0 0 25 16,-3-10-4-16,3 2-3 0,0 1-6 0,3-15 0 15,-3 9 6-15,9-24-47 0,-3 10 24 16,-1 1 23-16,9-2-47 0,-1 2 23 0,-1-1-19 16,0 2 4-16,2 3-10 0,1 0-7 15,2 4 22-15,1 0 16 0,2 1-13 0,4 4 1 16,-2 3-6-16,2 0-8 0,3 3-6 15,2 2 2-15,-3 5-2 0,-14 0 2 0,8 0 1 16,24 15 0-16,-23-2 3 0,4-1 6 0,-6 3-15 16,1 1 22-16,-3 0-25 0,-4 7 1 0,0 0 26 15,-1 1-5-15,-3 1 3 0,-2 4-36 0,-3 1 20 16,-4-15 15-16,0 7-8 0,0 3-7 16,-10 30 0-16,-1-29 0 0,-4 0 5 0,-3-2-12 15,-3 1 4-15,-2-3 2 0,-1 3 0 0,0-5 0 16,-4 0 40-16,1-3-4 0,-1 0-37 15,0-2-9-15,-2-1 3 0,1-6-9 0,0 3 8 16,0-3-15-16,0-2-10 0,0 1 1 16,-3-3-13-16,0-2-29 0,17-2-15 0,-9 0-35 15,-5 0-61-15,-28-17 16 0,27 13-275 0,2-6 32 16,5-1 28-16,-7 1 13 0,-2-5 28 16,1 0 38-16,-4-2-2 0,2-1 50 0</inkml:trace>
  <inkml:trace contextRef="#ctx0" brushRef="#br0" timeOffset="114735.8874">18624 6598 486 0,'-8'-10'116'0,"2"0"1"15,1 1 13-15,-3 0-17 0,1 2 25 0,1 1-8 16,1 2-27-16,1 0-16 0,2 1-9 15,0 1 13-15,-1-1-10 0,2 1-13 0,-1 1 13 16,1 1-34-16,-2-1 5 0,2-1 3 0,0 1-6 16,0 1-6-16,1 0-5 0,0 0 3 15,0 0-22-15,-8 12 12 0,4 5 2 0,0-3-15 16,-2 5 28-16,0 4-16 0,-2 0-2 16,2 1 7-16,-1 1-2 0,2 4-11 0,-1 2 6 15,0-1 15-15,2 2-6 0,0 3-16 0,-1 0-5 16,3-1 18-16,0 3-17 0,1 1-2 15,1 1 3-15,0-20 5 0,0 10-6 0,0 8-10 16,11 45 6-16,-5-37 12 0,-1 3-12 16,0 2 1-16,0 0 3 0,1 1 7 0,-1 2-17 15,2-2 17-15,0 2-5 0,-1-1-1 16,-2 1-18-16,2 0 0 0,-2 0 9 16,3 1 0-16,-1-2 17 0,1-1-14 0,2 2-9 15,1-2 9-15,1 1-18 0,0-4 21 0,3-2-15 16,5 0 8-16,-1-5-14 0,5-2-17 0,3-2-7 15,5-3-6-15,8-3-45 0,5-3 2 16,8-5-8-16,6-3 8 0,3-9-183 0,9-3-140 16,9-2 48-16,-36-6 40 0,24 0 14 0,100-16-4 15</inkml:trace>
  <inkml:trace contextRef="#ctx0" brushRef="#br0" timeOffset="115564.6805">24536 5984 692 0,'0'-6'220'0,"0"1"-23"0,0 1-15 0,-1-1-25 15,2 1 2-15,-1 1-15 0,0-1-15 0,-1 1 2 16,0 0-27-16,0 0-14 0,1 0 9 16,1 1-27-16,-1-1-20 0,-1 3 18 0,1 0-8 15,1 0-19-15,1 3-20 0,0 1 27 16,3 0-28-16,4 10 20 0,3 3-20 0,-6 0 18 16,1 5-5-16,2 3-31 0,2 0 9 15,-4 2-2-15,2 0 8 0,2 0-7 0,0 3-3 16,-2 1 4-16,3 4 7 0,-1 5 1 0,-2 1-11 15,5 0 6-15,-4 4-5 0,1 4 8 16,0 1-19-16,-2 0-5 0,0 6 7 0,1-2-7 16,-4 3 22-16,1 0-19 0,-4-1 10 15,1-2-16-15,-4 6 12 0,0-30-4 0,0 15 6 16,0 7-10-16,-11 59 4 0,6-53 21 0,-2 1-30 16,-4-2 6-16,2-1 2 0,-1 0 15 15,-4-3-10-15,-1-2-6 0,-2-2 5 0,-3-1 5 16,4-1-5-16,-5-4-6 0,2-1 11 15,-1 0 3-15,1-4-16 0,-1-2 14 0,-1-3-5 16,0 0-11-16,-3-2 14 0,-3 1-4 0,-1-2 17 16,-4-3-15-16,3-2 7 0,2-2 13 0,3-2-18 15,1-2-3-15,4-2 1 0,-2-3 21 16,2 1-23-16,3-2-5 0,1-1-10 0,4-2 11 16,0 1-3-16,2-5-16 0,3-4-20 15,1 2-20-15,0-3-36 0,5-1 9 0,0 0-327 16,0 0 22-16,-12-13 23 0,4-4 5 15,1-2 47-15,-3-3 34 0,0-3-25 0</inkml:trace>
  <inkml:trace contextRef="#ctx0" brushRef="#br0" timeOffset="116764.694">14866 6484 428 0,'0'-14'182'0,"-15"14"-11"0,15 0-9 0,0-11-20 15,-18-7-21-15,16 13-15 0,1 4-14 16,-1-3 2-16,0 1-12 0,0 1-12 0,0 0-9 16,2 0-12-16,-2 2-5 0,1 1 5 0,-2 1-16 15,0 2 8-15,-5 10-4 0,-2 2-4 0,-3 1-9 16,2 4 7-16,1 4-9 0,0-2 11 16,-2 4 1-16,2 1-14 0,0 4 14 15,-4-1-13-15,6 3-16 0,0 3 30 0,-2-3-35 16,2 4 11-16,0 0-2 0,1 0 7 15,2 2 2-15,-4-3-1 0,1 4 14 0,3 0 3 16,1 0-26-16,0 1 15 0,1 0 4 0,-1 2 1 16,2 3-7-16,-1 4 13 0,-2 1-10 15,1 1-3-15,2-3-11 0,-1 4 16 0,1-2-6 16,0 3 6-16,0 0-1 0,2 4-7 0,0-30 5 16,0 14-5-16,0 8 14 0,0 4-11 15,11 61 5-15,-11-55 0 0,6 0-5 0,-1 0-7 16,0 0 5-16,4 1 4 0,-3-4 0 15,3 3-21-15,1 0 19 0,2 2 11 0,-2 2-16 16,3 2 17-16,-2-1-11 0,1-1-5 0,-1 1-3 16,4-2 18-16,2 0-20 0,-3-1 13 0,2 2-10 15,-2-2-10-15,9 4 5 0,-3-1-2 16,0 0 2-16,2 0-1 0,-1-1 4 0,4 0 8 16,2-2-1-16,1 0-2 0,-3 0-16 0,7-1 2 15,3 1 6-15,-1-1-18 0,2-3 10 16,0 0 8-16,3-3-9 0,1-2 23 0,2-3-23 15,1 0 16-15,1-2-6 0,0-3-6 16,4 1-6-16,-4-4-1 0,3-1 13 0,-1-2-30 16,0-5-1-16,4-2-15 0,-5-3-27 0,4-4-38 15,0-4-28-15,1-7 12 0,2-5-252 16,-26-10-28-16,55-12 11 0,-25-8 55 0,2-9 13 16,1-7-13-16,0-7 6 0</inkml:trace>
  <inkml:trace contextRef="#ctx0" brushRef="#br0" timeOffset="117964.634">25268 5314 307 0,'0'0'263'0,"0"0"-37"0,0 0-34 0,0 0-14 0,0 0-15 16,0 0-24-16,0 0-3 0,0 0-29 16,0 0-11-16,14 0-12 0,-14 0-4 0,19-8-30 15,-15 11 15-15,0-2 10 0,9 7-30 16,1 0 7-16,-1 2-4 0,-2 0 4 0,3 1-24 16,1 4 0-16,0-1 0 0,0 3-2 0,5 0 1 15,-4 2-18-15,0 2 28 0,-3-1-14 0,-1 2 0 16,3 1-7-16,1 5-1 0,-1 0-6 15,3 2 7-15,-4 4-3 0,1-1-2 0,1 3-2 16,0 1 10-16,-1 1-7 0,-1 2 7 16,-1 1-3-16,0 2 16 0,-1 0-21 0,-1 1 5 15,-3 2 6-15,1 1-6 0,-1 1 0 0,-4 1 14 16,2 3 13-16,-4-1 5 0,-2 3-11 16,2-1-15-16,-2 3 0 0,0-30-1 15,0 15 2-15,0 8 1 0,0 3 1 0,0 2 20 0,-12 53-20 16,10-50-11-16,-5-1-1 0,6 0 4 15,-2 1 17-15,-1 1-23 0,1-1 38 0,-1 2-18 16,-3 0-1-16,0 2-24 0,-1-3 26 16,-1 3-1-16,-3 0-2 0,1-1-14 0,-1 0 20 15,-3-2-20-15,-1 3 44 0,1-1-39 0,-2-1 14 16,0 2-16-16,-1-2 30 0,2 0-39 0,0 0-2 16,-1 1-9-16,-1-4 8 0,3-2 1 15,0-1 1-15,2-3 4 0,-3 0-5 0,3-7 15 16,-1-1 13-16,1-2-42 0,-1-1 46 15,3-4-19-15,-2-2 2 0,1-1 1 0,-1-1 1 16,1-1-19-16,-3 2-14 0,-2-3 42 0,2 1-26 16,-2-4 9-16,1-4-15 0,-4 2 9 15,2-3 2-15,-3 2 9 0,1-4-26 0,-2-3 20 16,-1 1-3-16,0 0 2 0,1-3-7 16,5 2 5-16,-1-2 7 0,2-3-9 0,2-1 6 15,-1-4-30-15,2 1-12 0,3-3-6 0,-1-3-49 16,11-1-44-16,-13 0-84 0,-11-21 18 15,13 4-269-15,3-8 30 0,2-3 16 16,0-8 22-16,3-6 49 0,1-5 20 0,-2-12 17 0,4 25 9 16</inkml:trace>
  <inkml:trace contextRef="#ctx0" brushRef="#br0" timeOffset="118932.0139">25443 4647 595 0,'-9'-5'189'0,"3"2"-48"0,-1-2 0 0,-4-3 2 16,5 2 2-16,3-1-18 0,-9-2-4 0,8-2 3 16,-2 4-17-16,4 0-14 0,-1 0-8 15,-3-6-1-15,4 0-7 0,1 1-13 0,-1-6-3 16,2 0-10-16,-3 1 21 0,3 9-23 15,0-2-6-15,10-15-1 0,-8 12-8 0,2 3-1 16,-1 2-6-16,7-3 7 0,2-1 2 0,1 2-3 16,3 1-7-16,2 3-17 0,0 3-2 15,0 1 16-15,-2 1-13 0,-5 1-4 0,7 0-7 16,22 12 12-16,-17 0-8 0,-2 0 1 0,-4 4 11 16,-1 4-19-16,-3 2 13 0,-1-1-8 0,-1 6-4 15,-5 0 19-15,1-1-23 0,-3 5 9 16,-1 0 7-16,-3-17-7 0,0 9 6 0,0 2-5 15,-16 25 3-15,10-25-14 0,-1 0 18 16,0-3-2-16,0-2 5 0,1-3-16 0,1 0 14 16,1-1-20-16,-4-2 9 0,6-6 13 0,0 1-21 15,2-3 5-15,-4-1-1 0,3-2 13 16,-1 1-4-16,1-3 11 0,1 2-11 0,0 1-11 16,0-4 6-16,0 0 15 0,12 6 5 15,5-5 8-15,5-1-5 0,-11 0 5 0,10 0-16 16,30-11 17-16,-20 7-21 0,4-2 14 0,-2 2 0 15,3-2-8-15,2 1-4 0,-2-1 7 16,0-2-6-16,-1 4 0 0,2 0 4 0,-3 0-7 16,-1 2 5-16,-3-1 1 0,3 1 1 0,-6-1-10 15,0 2 11-15,-5 1-7 0,-3-1-4 16,-6 1-5-16,-2 0-11 0,0 0 7 0,0 0-7 16,-1 0 19-16,-2 0 9 0,-1 0-15 0,-1 0-5 15,-6 0-10-15,8 0 25 0,-8 0-10 16,6 0-13-16,-6 0 21 0,0 0-18 0,7 0 13 15,-7 0-3-15,0 0-3 0,7 0-11 0,-7 0-3 16,0 0-3-16,9 0 25 0,-9 0-3 0,0 0-12 16,0 0 9-16,0 0-6 0,0 0 1 15,5 0-3-15,-5 0 2 0,0 0-6 0,0 0-16 16,0 0-8-16,0 0-13 0,0 0-28 16,0 0-11-16,0 0-7 0,0 0-8 15,0 0 9-15,0 6-150 0,13 4-145 0,-16-7 27 16,3-2 24-16,0 1-6 0,0 0 26 0,-2-1 13 15,2-1 4-15</inkml:trace>
  <inkml:trace contextRef="#ctx0" brushRef="#br0" timeOffset="123531.731">11241 6969 389 0,'0'0'189'0,"0"0"-15"0,0 0-17 16,0-13-25-16,0 13-16 0,0 0 3 0,23-21-42 16,-23 20 8-16,1-1-12 0,0 2-27 0,-1-1-1 15,0 2 15-15,0 1-21 0,1 2 5 16,-1 0-3-16,0 2 5 0,0 1-8 15,0 1-4-15,0 3 12 0,0 6-10 0,0 3 5 16,0 4-3-16,-16 29-5 0,10-28-1 0,-1 2-3 16,0 0 0-16,-3 1 0 0,2 1 5 15,1 0-27-15,1 0 17 0,-1 2-15 0,-1-2 25 16,2-2-1-16,1 1-7 0,0-1-2 16,-4 2-1-16,4 1-8 0,1-2 7 0,-3-4-1 15,1-2-1-15,4 0-1 0,1-2-3 16,0-6 11-16,-1-2-14 0,-2 1 1 0,1-2 6 15,-1-3-4-15,3-2 13 0,-1 1-22 0,2-7 3 16,0 0 17-16,0 7-8 0,0-7-11 16,0 5 4-16,0-5-8 0,0 9 6 15,-11 0 0-15,8-5-10 0,-2-1-28 0,1 0-10 16,-9 5-23-16,-3-2-38 0,9 0 11 16,0-5-159-16,-2 4-152 0,1-3 37 0,-5 5 36 15,2-2 5-15,-3 2 37 0</inkml:trace>
  <inkml:trace contextRef="#ctx0" brushRef="#br0" timeOffset="123961.1369">10687 8156 513 0,'-2'1'195'0,"0"2"-28"15,0-2-4-15,1-1-13 0,-1 2-11 16,2 1-18-16,-2-1-9 0,2-2-8 0,-1 1-5 16,2 1-8-16,0-1-12 0,1 1-13 15,3-1 7-15,-1 0-22 0,2 1-11 0,16 1 18 16,-2-2-2-16,1-1-9 0,1 4 5 16,-9-4-15-16,9 0-3 0,6 0 3 0,1 0-4 15,3 0-10-15,2 0-14 0,1 0 20 0,-3 0-5 16,2 0-4-16,4 0-13 0,-4 0 24 15,1 0-24-15,-1 0 13 0,0 0-9 0,0 0-6 16,1 0 13-16,0 0-10 0,0 0 1 0,-1 0 10 16,-5 0-10-16,0 0 1 0,23-12-3 15,-27 12 9-15,-14 0-5 0,5 0 2 0,-1 0 5 16,0 0-20-16,-3 0 4 0,0 0-2 0,-2 0-11 16,-1 0 11-16,-1 0-5 0,0 0 7 15,-1 0 17-15,-7 0-19 0,7 0-29 0,-7 0-8 16,9 0-21-16,-9 0-10 0,11 8-36 0,-13-4 9 15,-3 0-274-15,-10 6-18 0,-1 1 22 16,-4 0 26-16,-4-1 16 0,1 0 1 0</inkml:trace>
  <inkml:trace contextRef="#ctx0" brushRef="#br0" timeOffset="124554.7889">10974 8524 433 0,'-2'-2'231'0,"2"1"-51"0,0-2 2 16,0 2-13-16,0-2-43 0,0 1 6 0,0-1-9 16,4 1-13-16,-2 1-10 0,3-1-16 15,-3 1-9-15,2 1-10 0,0-2 7 0,1 4-21 16,1-1-4-16,9 5-1 0,-6-1-14 15,3 5-15-15,-1-4-5 0,-4 0 20 0,3 6-9 16,-1-1 3-16,-2 1 3 0,-2 1 4 16,0 2-20-16,-3-2 5 0,-2-2 11 0,0 1-2 15,0-4-9-15,0 5 0 0,0 4 10 16,-20 19 2-16,9-15-14 0,-2-1 5 0,-1 1-4 16,1 0-1-16,1-1-9 0,-4 4 12 15,2-2 20-15,0 0-7 0,2 1-8 0,-3 2-16 16,2-3 1-16,0-1 20 0,0 1-19 15,1 2-1-15,5 1-8 0,-3-5 12 0,5 0-2 16,0-2-5-16,0 0 4 0,1-2-13 0,0 0 5 16,2-5 10-16,2-11 16 0,0 9 9 15,0 0-23-15,13 5-3 0,-9-8 27 0,8 4 1 16,2-2-5-16,1-2-8 0,5-4 5 0,2 1 25 16,-2 0-36-16,4-2 21 0,-14-1-9 15,7 0 10-15,2 0-21 0,4 0 4 0,0 0 5 16,0 0 7-16,19-12-13 0,-22 9 2 0,-3 1 8 15,0-1-26-15,-4 1 4 0,-5 0-6 0,2 1-5 16,-1 0 27-16,-4 1-12 0,4-1-2 16,-7-1 1-16,2 2-10 0,1 0 20 0,-2-1-13 15,0 1 5-15,1-2 5 0,-1 2-24 16,-1 0-14-16,0-1 1 0,1 1-28 0,-2-1-15 16,0 1-33-16,-2 0-41 0,-1-3 7 15,0 3-26-15,4-2 13 0,-2 1-148 0,0 1-73 16,0-1-46-16,1 0 25 0,1 1 26 0,1 0 39 15,1 0-17-15</inkml:trace>
  <inkml:trace contextRef="#ctx0" brushRef="#br0" timeOffset="124681.7185">11337 9192 445 0,'4'0'180'15,"-1"0"-4"-15,3-1-20 0,-5 2-15 0,2-2-3 16,-1 1-9-16,0 1-15 0,1 0-26 16,-2-1-6-16,2-1-30 0,-2 2-7 15,0-1-14-15,0 0-37 0,0 1-1 0,-1-1-153 16,-1 0-149-16,0 2-13 0,-1-2 41 0,1 0-37 15</inkml:trace>
  <inkml:trace contextRef="#ctx0" brushRef="#br0" timeOffset="131323.7037">21605 7557 367 0,'0'0'194'0,"0"0"-74"16,0 0 26-16,0 0-14 0,0-15 9 0,0 15-30 16,0 0-3-16,0 0-8 0,0 0 3 0,-5-20-3 15,5 17-23-15,0 1-11 0,0 2-13 16,-1-1 5-16,1 0-17 0,0-1 5 15,0 2-12-15,0 0 10 0,1 0-22 0,-2 0 8 16,1 0-24-16,-2 2 7 0,1 0 9 0,-1 5 2 16,0-3-10-16,0 2-2 0,-6 10 8 0,3-2-20 15,-1 3 13-15,2-2 9 0,-1 0-3 0,-1 2-19 16,4-2-5-16,-4 1 17 0,4 2-7 16,-3-2 18-16,5-2-17 0,0 4-3 15,-2-3 12-15,2-2-24 0,0-3 10 0,0 1-1 16,0-3 6-16,0 6 12 0,0-3-16 15,0 0 1-15,0-1 7 0,0-2 4 0,0 2-32 16,0-3 29-16,0-2-15 0,0-5 15 16,0 8 15-16,0-2-15 0,0-6-7 0,0 10 17 15,0-4-9-15,8-6 7 0,-8 6-5 0,0-6-14 16,11 17-3-16,-9-15 15 0,-1 1 1 16,0 0 17-16,1-1-9 0,-1 1-11 0,1-3-3 15,0 3-43-15,0-3-12 0,2-2-47 16,-1 1 9-16,-1-2-253 0,-1-1-7 0,1-2 11 15,0 0 19-15,0-11 12 0,-1 3-8 16</inkml:trace>
  <inkml:trace contextRef="#ctx0" brushRef="#br0" timeOffset="131975.737">21625 7328 224 0,'1'-1'197'0,"-1"-2"-34"0,0 0-48 15,1-1 35-15,-1 4-51 0,0-3-26 16,0 2 5-16,0 1-9 0,0 0-8 0,-2-2-9 16,2 4-37-16,0-2 37 0,0 1-27 15,0-1-18-15,0 2 38 0,1-1-4 0,-1-1-3 16,0 3-19-16,0-2 8 0,1 0-9 0,-1 1 1 15,1-2 3-15,0 1-1 0,1 1 9 16,0-1 0-16,1-1 13 0,-1 1-48 0,0-1 28 16,1 0-11-16,0-1 4 0,1 1 6 15,-1-1 10-15,0-1-7 0,0 1 11 0,-1-1-13 16,0 1-13-16,3 0 1 0,-4 0 23 0,1-1 1 16,0 2-11-16,0-1-15 0,0 1 21 15,0 0-5-15,-1 0-11 0,-1-2 2 0,1 1-7 16,0 1-12-16,-1 0 7 0,0 0 10 15,0 0 9-15,0 0-14 0,0 0 5 16,0 0-26-16,0 0 1 0,0 0 2 0,7 0 30 16,-7 0-9-16,0 0 4 0,6 0-1 15,-6 0 12-15,0 0-3 0,8 0 3 0,-8 0-15 16,0 0 14-16,8 0-12 0,-8 0-3 0,7 0 2 16,-7 0 13-16,0 0-16 0,6 0 0 15,-6 0 23-15,0 0-25 0,7 0 4 0,-7 0-4 16,0 0-6-16,0 0 15 0,7 0-32 0,-7 0 3 15,0 0-7-15,0 0 6 0,0 0-25 16,9-8-25-16,-10 10-24 0,0-1 9 0,-3 0-261 16,-2 0-7-16,1 0 1 0,-11 4 25 15,3-4 8-15</inkml:trace>
  <inkml:trace contextRef="#ctx0" brushRef="#br0" timeOffset="134123.8141">7409 10568 257 0,'-14'0'216'0,"14"0"-27"0,0 0-9 0,0 0-41 15,-14 0 10-15,14-13-13 0,-19-1-29 16,16 14-28-16,1-1 4 0,0 1-12 0,-1 0 17 16,0 1-12-16,1 1-14 0,-2 0 1 15,2 2-17-15,0 0 21 0,-5 8-27 0,0 3 6 16,1 2-8-16,-1 1 9 0,1 5-13 0,1 1-6 15,-1 1 3-15,1 1-12 0,-3 3-1 0,2 0 13 16,1 0-8-16,-2-3 5 0,0 1-11 16,-1 1 12-16,2-2-5 0,-3 1-10 0,2 0 0 15,-1-1 1-15,2-1-2 0,-1 2-15 0,2-1 10 16,0-2 15-16,-2-4-20 0,3-3-15 16,-1 1 26-16,1-2-19 0,2-4-1 15,0-2 3-15,1-3 18 0,1-1 2 0,0 0 31 16,-1-4-1-16,-1 2 5 0,1-2-11 15,-1 0-8-15,0-1 0 0,0-1-6 0,2 0-10 16,0 0-2-16,0 0 1 0,0 0 14 0,-12-14-13 16,10 9-10-16,0-12 18 0,-1-2-17 15,2-1 1-15,1 9-11 0,0-5 4 0,0-5 9 16,0-4-3-16,12-25-4 0,-8 21 10 0,0 0-18 16,0-3 10-16,1 4-4 0,0 1 8 15,0-1-1-15,2 1-2 0,1 3-3 0,-2 1 1 16,2 1-3-16,-2 2 0 0,3 2-5 0,2-1 17 15,-1 3-13-15,2 0 8 0,1 0-4 16,-1 4-21-16,4 2 25 0,-5-1-10 0,1 7-13 16,2-2 17-16,-2 2-11 0,-1 1 10 0,-2 3 6 15,-9 0-13-15,8 0 10 0,3 0-6 16,12 10-6-16,-9-3 3 0,-2 2 10 16,-1 0-18-16,-1 4 3 0,-5 2 7 0,-1 3-1 15,-2 1 8-15,0-2 12 0,-2-6-21 0,0 4 1 16,-13 24 3-16,4-17 15 0,-1 2-10 15,-2-3-9-15,1 1 17 0,-4-2-4 0,-1-2 8 16,2 1-17-16,0 0-3 0,0-6-9 0,3 1 4 16,-4-2-4-16,2-1 16 0,-1 1 5 0,1-2-1 15,5-5-9-15,2-1 3 0,0 0 7 16,0-2-3-16,3 0-10 0,0 0-5 0,0-2 5 16,-1 1 17-16,2 0 3 0,0 0-5 0,0 0-25 15,0-1 19-15,0 0-21 0,1 2 16 0,1-2-9 16,0 0 3-16,0 0 15 0,0 0-23 15,16 2 8-15,1 1 15 0,-5-2 8 0,1 2-26 16,4 1 3-16,2 0 16 0,-2 4-23 16,3 1 20-16,-1 1-3 0,1 1-5 0,2-2-4 15,-2 4 9-15,3-2 9 0,-1 1-16 0,-2 1-1 16,0 1 16-16,1-3 0 0,-1 2-18 0,-4-1-2 16,3 0 16-16,-4 0-17 0,-1 0 10 15,-1-2 8-15,1 0-6 0,-3-1 7 16,-1-1-11-16,0-2 1 0,-5-1-7 0,0 1 18 15,0-4-7-15,-1 2-11 0,-1-1 6 0,-1-2-16 16,1 2-25-16,1-2-7 0,-3 1-6 16,1-2-21-16,0 0 6 0,-2 0-96 0,0 0-131 15,0 0-106-15,4-10 36 0,-4 7 18 0,0-3 50 16,0-2 12-16,0-4 4 0</inkml:trace>
  <inkml:trace contextRef="#ctx0" brushRef="#br0" timeOffset="134743.6157">7375 10292 229 0,'4'-3'204'0,"0"1"-35"16,0 0-27-16,0 1 15 0,0-1-71 16,0 2 29-16,0 2-19 0,1 1-12 0,-1-3 14 15,1 3-18-15,-1 0-20 0,-1 3 7 16,4 7-3-16,1 0-5 0,-5-1-14 0,0-3 19 15,-3 0-28-15,3-1-2 0,-2 0-13 16,0 0 8-16,-1-1-2 0,0 0 6 0,0-7-11 16,0 0-3-16,0 8 5 0,0-2 5 15,0 1 2-15,0-7 3 0,0 7-11 0,0-7-5 16,0 7-5-16,0-7 5 0,0 0-21 0,0 0 40 16,-9 9-26-16,8-12 13 0,3 1 3 15,-1-4-15-15,0 1-6 0,5-12 2 0,0 1 11 0,1 2-3 16,3-3-7-16,1 3 0 15,-2 1 7-15,1 1 0 0,1 0-4 0,0 2-2 16,5 4 6-16,-3-1-13 0,-2 5 1 0,-1-1-9 16,-1 3 5-16,-9 0 6 0,9 0-6 15,3 0 1-15,16 13 10 0,-16-5 7 0,4 2-31 16,-3-1 18-16,0 5 2 0,0 0-2 0,-1-1-22 16,0 2 24-16,-2-2-22 0,-1 0 26 0,-1 1 5 15,-1 1-16-15,1-1 10 0,-2-2 0 16,1 1-21-16,-4-2 7 0,0-3 8 0,0-1-3 15,-2-1 6-15,0 1-14 0,2-2 6 16,-2-1 8-16,0 1-1 0,1-1-24 0,-1 0-18 16,0 2-23-16,1-1 7 0,0-1-127 15,-1-1-179-15,1 1 25 0,2-2 22 0,-1 1 8 16,1-3 4-16</inkml:trace>
  <inkml:trace contextRef="#ctx0" brushRef="#br0" timeOffset="135788.2324">8990 10654 598 0,'3'-3'234'0,"1"1"-31"0,-3 0-20 0,2 0-18 15,0 0 0-15,-2 0-28 0,1-1-2 16,0 2-38-16,0 0 2 0,1 1-5 0,-2 1-13 15,2-1-24-15,0 3-4 0,1 1 12 0,5 5-21 16,-3 1-9-16,2 3-2 0,-1 4 12 16,-1 2-4-16,0 0-12 0,1 3 11 15,-1 1-20-15,-1 0-1 0,-3 2 4 0,1-2 19 16,0 1-6-16,-1 0-15 0,-1 1 3 0,0-1-16 16,-1-12 7-16,0 4 7 0,0 3-16 0,0 0 7 15,0 0-4-15,0-1 9 0,0-1 1 16,0-3-14-16,0-2 12 0,0-2-23 0,0-1 3 15,0 0 15-15,0-5-11 0,0-4 22 0,0 9-23 16,0-9 20-16,0 8 17 0,0-8 10 16,-10 12-25-16,10-12 10 0,0 0-2 0,-2-1-6 15,2-2-6-15,-1 0-4 0,0-2-6 0,1-3 9 16,0-11-5-16,-3-3 7 0,2 0 3 16,1 9-14-16,0-5-10 0,0-7 16 0,0-5 2 15,0 1 2-15,0-3-20 0,0 0 6 16,0-3-6-16,0 3 10 0,0 0-10 0,0 2 9 15,0 0-13-15,0 1 3 0,0 2 14 16,0-1-11-16,0 2-4 0,0 1-4 0,0 1 22 16,16-21-12-16,-12 25-5 0,3-2 4 0,0 3 15 15,0 1-11-15,0 2-12 0,4 4 20 0,-1-3-25 16,-2 5 13-16,4-1-10 0,-5 6 2 0,1 1 16 16,0 1-6-16,1 2-20 0,-3 0 18 15,-6 1 5-15,0 0-2 0,22 13-11 16,-11-2 2-16,-3 2 4 0,-2 0 13 0,1-2-6 0,-4 4 4 15,-1 3-23-15,-1 0 17 0,-1-10-13 16,0 6 12-16,0 2-6 0,-17 21 6 0,9-15-13 16,-2-1 15-16,-2 0-12 0,3-1 13 0,-4 2 1 15,2-3-18-15,2-1 4 0,-2-3 14 16,0 0-15-16,1 0 17 0,2-4-20 0,0 2 19 16,2 0 6-16,3-5-1 0,-2-2-22 15,1-1 13-15,3 0 11 0,0 0-14 0,0-1 5 16,0 1-15-16,1-5 11 0,0 0-6 15,0 0 0-15,14 20 8 0,-7-13-2 0,6 4 0 16,-1-3 11-16,0-1-1 0,4 3-22 0,0 0 12 16,1-1-18-16,4-1 10 0,0 2-1 0,-1-1 9 15,2 0 13-15,0-2-4 0,0 2-17 16,0 0 3-16,2 0 14 0,-1 1-9 0,-1-1-7 16,-2 0 6-16,-1-1-4 0,-1 3-3 0,0-3 14 15,-2-2-7-15,-4 2-13 0,0 0 23 0,0-1-15 16,-2-2 14-16,-3 3-3 0,-1-5-9 15,-1-1-5-15,-1 1-8 0,0-1 7 0,-1-1 7 16,0 1 15-16,-2-1-13 0,3 1 8 0,-2-1-6 16,0 1 6-16,-1-2-22 0,0 0-17 15,0 2-2-15,-1-2-42 0,0 0-32 0,0 0-45 16,0 0 13-16,-14 2-271 0,8 0 4 16,-11 3 23-16,-1-2 34 0,0 3 30 0,-1 3 31 15,-1-5-21-15</inkml:trace>
  <inkml:trace contextRef="#ctx0" brushRef="#br0" timeOffset="136245.6622">8968 11716 283 0,'-2'0'246'15,"0"-1"-43"-15,-1 1-25 0,2-1 11 16,0 1-41-16,-1 0-1 0,1 0-13 0,0-2-33 16,-1 2 4-16,1 0-2 0,0 0-23 0,0 0-1 15,1 0-4-15,1 0-7 0,0-2 5 16,-1 1 2-16,4 0-16 0,2 0-11 0,-2-2-11 15,14-1-7-15,0-2 4 0,2-1-3 0,-2 0 8 16,2-1-6-16,5 0 10 0,1 2-12 16,0-4-9-16,1 1 7 0,0 3-1 15,-1-2 2-15,-2-2 6 0,-1 3-12 0,1-2 8 16,-4 1-13-16,-1 0 4 0,-1 0 6 0,0 2 21 16,-5-1-20-16,-2 4 2 0,-1-1-2 15,-1 0-8-15,-1 2-9 0,-2-1-7 0,-1 1 15 16,0 1 11-16,1-1-15 0,-2 0 13 0,0 0-25 15,-1 1 23-15,-1-1-34 0,1 1-20 16,0-1-1-16,-2 1-36 0,0 0-31 0,-1 1-9 16,0 4 11-16,-3-4-133 0,-3 1-146 0,0 2-17 15,-9 4 16-15,-5 2 44 0,3 0 3 16,-3-1 24-16</inkml:trace>
  <inkml:trace contextRef="#ctx0" brushRef="#br0" timeOffset="136622.2938">8838 11897 367 0,'-1'0'180'0,"1"1"-24"0,0 0-27 15,1 0 15-15,3-1-16 0,1-2-16 0,1 1-9 16,12-2-42-16,-1-1 12 0,5-3 3 15,-4 0-8-15,4-1-17 0,1 0 12 0,2-1-8 16,0-1-2-16,-1 2 9 0,2-2-11 0,-2 2 10 16,0-3-6-16,1 1-1 0,-5 1 5 15,3-1 4-15,-2 0 6 0,-1 0 15 0,-2 1-3 16,-3 0-22-16,2 0 20 0,-1 1-31 0,-2 0 9 16,-2-1-6-16,-1 2 19 0,0-2-23 0,0 5 4 15,-4-3 11-15,-1 2-17 0,0 2-11 16,0-1-5-16,-2 2-7 0,1-1 1 0,-2 1 5 15,0-1-2-15,-1 2 4 0,1-1-35 16,-1 0-15-16,0 1-29 0,0-1-46 0,0 1-16 16,0-1 11-16,-2 2-193 0,0 0-76 15,0 0-17-15,0 0 26 0,-15-10 22 0,2 2 17 16,0-3 5-16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6:36:09.6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30159 4873 513 0,'0'0'195'0,"0"0"-11"0,0 0-34 16,0-12-5-16,0 12-29 0,0 0 10 0,0 0-13 16,0 0-29-16,0 0 9 0,0 0-4 0,0 0-4 15,0 0-10-15,0 0-15 0,0 0-6 16,0 0-1-16,0 0 9 0,0-13-22 0,0 13-2 16,0 0 9-16,-4-13-7 0,4 12 3 15,1 1-25-15,-1-2 14 0,-1 4-25 0,1-1 10 16,-1 0-12-16,1-1 14 0,0 3-7 15,0 0 13-15,0 2-21 0,0-2-4 0,0 1 7 16,-1-1-3-16,0 3-3 0,3-2 5 16,-2 2-1-16,0-1-4 0,0-5 5 0,0 6 9 0,0 0 6 15,0 1-24-15,0 0 7 0,0 0-6 16,0 7 9-16,0 2 15 0,0 0-23 16,0 1 2-16,0 1 12 0,0-1-19 0,0-1 1 15,0 0 1-15,0 2-3 0,0 1 27 16,-10 16-6-16,9-18-22 0,-1-3-6 0,2-2 9 15,0-2-5-15,-1 1 29 0,1-2-40 16,-2 9 13-16,0-5 26 0,0-2-14 0,1-1-8 16,1-1 1-16,0-9-5 0,0 7 30 15,0 0-31-15,0 1 7 0,0-1-5 0,0-1-2 16,0 0 6-16,0 1 4 0,0 0 4 16,0-2-16-16,0 2 16 0,0-1 6 0,0-6 4 15,0 8 0-15,0-1-21 0,0-7 13 16,-7 8-7-16,7-8-2 0,0 9 7 0,0-9-18 15,0 7-14-15,0-7-6 0,-12 11-54 0,11-8 6 16,-2-4-228-16,0 0 22 0,-1-1 22 16,2-1 19-16,0-2 19 0,0 0-94 15,1 2 9-15</inkml:trace>
  <inkml:trace contextRef="#ctx0" brushRef="#br0" timeOffset="1601.0355">30616 4978 412 0,'0'0'190'0,"14"-15"9"0,-14 15-33 0,0 0-29 16,0 0-7-16,0-12 13 0,23-5-24 0,-22 15-20 16,0-1-23-16,-1 2 15 0,1-4 0 0,-1 2 0 15,1 0-19-15,-1 0-3 0,-2 0-25 16,1 1-3-16,0 0 0 0,1 2 7 0,0 0-17 15,-7-4 2-15,4 4-10 0,1-2 10 0,-3 2 5 16,1 0-24-16,-2 0-4 0,0 2-3 16,2-1 11-16,-1 2-12 0,1-1 6 0,-10 6-2 15,7-2 3-15,-5 5 6 0,-1-4-16 0,4 2-8 16,-2 0 21-16,2 4-31 0,5-5 20 16,-6 3 18-16,2 1-7 0,1 1-18 0,1-1 1 15,3-2 4-15,-2 0-1 0,-1 3 3 16,4-2-4-16,-2 3 18 0,2-2-10 0,0 1 2 15,1-4-18-15,0-1 9 0,1-8 1 0,0 7 21 16,0 0-19-16,0-1-3 0,0 1 11 0,11 11-8 16,-6-7 5-16,-1-3 8 0,1-2-14 15,8 3 4-15,-2-2-8 0,2-1 6 16,-1-3 8-16,-1-2-8 0,-11-1 18 0,9 0-15 16,1 0-16-16,3 0 18 0,19-14 14 15,-15 7-9-15,-4-4 4 0,2 1-15 0,-2 0 9 16,-5-2 16-16,5-1-7 0,-2 0-11 15,0-3 3-15,-4 3-15 0,2-1 0 0,0 1 4 16,-3 2 18-16,-2-3-6 0,1-1-4 0,-2 3-11 16,-2 1 14-16,1 2-29 0,-1 0 2 15,-1 9 20-15,0-8 6 0,0 0-25 0,0-3 8 16,0 0 8-16,0 1-8 0,-10-7 16 16,8 12-16-16,2-1 5 0,-1-1 12 0,0 2-18 15,0 0-6-15,-2 1 26 0,2 2-4 16,1-1 6-16,0-1-15 0,-2 1-3 0,2-1 7 15,0 4-18-15,0 0 3 0,0 0 5 0,0 0 16 16,0-6-28-16,13-2 6 0,-8 5 16 16,9-3-17-16,-4 4 4 0,1 0-9 0,8-1 23 15,1 3-13-15,3-3 0 0,0 0-1 0,-12 3 17 16,7 0-23-16,3 0 3 0,2 0 6 16,0 0 25-16,0 0-8 0,24 11-16 0,-23-11-10 15,-2 0 10-15,0 2 11 0,0-2-10 0,-3 2 10 16,0-1 6-16,-2 2-7 0,-4-3-23 15,-13 0 26-15,10 0-10 0,-2 0 15 0,-1 0-19 16,-7 0 6-16,7 0-5 0,-7 0 6 16,9 0-2-16,-9 0 7 0,7 0-5 0,-7 0 15 15,0 0-13-15,0 0-7 0,0 0 18 0,0 0-29 16,11-1 14-16,-11 1 7 0,-2 2-11 16,1-1 3-16,-2 2 10 0,-1-2-28 0,-1 2 27 15,-9 3 0-15,7 0-24 0,0 2 3 0,-6 0 7 16,2 1-13-16,-1 1 13 0,4-2-3 0,-6 3 2 15,2 0 19-15,-3-1-15 0,1 2 15 16,3 2-17-16,1 0-3 0,2 0 6 0,-1-1 7 16,1 1 1-16,2-2-4 0,-1 2-14 15,4-2-5-15,2-2 21 0,-1 0 4 0,-1-2-18 16,3 0 21-16,-1-1-11 0,1 2 4 0,0-2-14 16,0 3-3-16,0 0 25 0,12 15-9 15,-6-14-19-15,-1-3 3 0,4 3 2 0,2-2 18 16,-1 0-6-16,-1-3-7 0,5 1 1 0,-2-3-6 15,3 0 8-15,-5 0 3 0,3-3 18 16,-1 0-22-16,-1-1 1 0,4 0 7 0,3 0 8 16,1 0-4-16,1 0 0 0,21-13-6 0,-18 6 29 15,-5 2-12-15,1 0-12 0,-4 1 1 16,0-5 20-16,2 2-9 0,-4-1-2 16,2-3-7-16,-3 1-5 0,-3-3 0 0,-3 4 24 15,5-5-2-15,-2-2-19 0,-1 2 19 0,0 3-1 16,-1-3-5-16,-4 2 2 0,-2 0 7 0,-1 12-7 15,0-10 4-15,0 1-21 0,0 1-9 16,0-4 36-16,-12-10-33 0,8 11 11 0,2 2 5 16,-5-4-3-16,-1 1-8 0,-3 4-1 15,5 0-2-15,-1 1-14 0,-4-2 4 0,1 5-3 16,4-4 22-16,-5 0-1 0,1 4-13 0,2 2-4 16,2-3 21-16,-2 4-43 0,1 0-20 15,-1 1-23-15,8 0-5 0,-7 0-39 0,-2 0-8 16,-5 0-45-16,-1 0 15 0,-20 10-193 0,15-7-74 15,2 1 28-15,-1-1 23 0,4 4 38 0,-3 0 22 16,-1-3-19-16</inkml:trace>
  <inkml:trace contextRef="#ctx0" brushRef="#br0" timeOffset="2213.06">30291 5673 244 0,'-3'0'195'0,"2"0"-10"0,1 0-9 0,0 2-55 16,1-4 22-16,3 2-58 0,-1-3 0 0,1 1 13 15,1 1-3-15,1 0-14 0,13-2 8 16,-3 0-20-16,4-1-7 0,-2 1 11 0,3 2-43 16,5-4 35-16,2 0-3 0,0-1-13 15,1 1 4-15,1 3-16 0,2-2 13 0,2 0-2 16,-5 0-18-16,3 2 10 0,1-3-4 0,-2 0-18 16,4 3-9-16,-2-3 25 0,0 2 1 15,-1-2 1-15,0 3-10 0,1 0 10 16,3 0-7-16,-2-2 7 0,-6 0-7 0,-5 1 16 15,-1 2-19-15,-1-1 29 0,-7 2-19 0,5-1 6 16,-5-1-8-16,-3 2-18 0,-3-2 23 16,-2 2-10-16,0-1-10 0,1 1-6 0,-2-1-1 15,-2 1 15-15,-3 0-11 0,0 0-8 0,0 0 8 16,0 0 4-16,7 0-36 0,-7 0-28 16,0 0-18-16,0 0 7 0,0 0-28 0,10-3-14 15,-12 4 8-15,-1-1 9 0,-3 2-216 16,1 1-70-16,-1-2 28 0,-2 0 13 0,-9 3 31 15,-3 4-10-15</inkml:trace>
  <inkml:trace contextRef="#ctx0" brushRef="#br0" timeOffset="2735.4801">30267 5942 582 0,'0'-1'214'15,"1"-1"-66"-15,-1-1-3 0,1 3 6 0,0-2-26 16,3 2-22-16,-2-3-30 0,2 0 15 15,1 2-27-15,11-5 18 0,-1 1-9 16,2-1 18-16,4 0-6 0,-2-1-21 0,-1 2-22 0,8-3 19 16,-2 1-14-16,4-3 3 0,2 4 12 15,-2-1-20-15,-1 0 6 0,2-2-21 0,2 5 12 16,0-6-17-16,1 3 8 0,-1 0 12 0,1-2-18 16,-1 2 1-16,-1 2 13 0,1 1 10 15,-1 0-25-15,1-3 1 0,-1 3 11 0,-1-2 6 16,5 3-10-16,-2-1-14 0,-2 0 17 0,-3 0-9 15,0 2 18-15,-5-2-29 0,-2 1 8 16,-1-1 6-16,-4 4-10 0,-2-1-8 0,2-3 7 16,-15 4-14-16,10 0 6 0,-2 0 21 0,-1 0-12 15,-7 0-2-15,7 0-3 0,-7 0-11 16,8 0-10-16,-8 0 33 0,0 0-23 0,7 0-2 16,-7 0 8-16,0 0-9 0,7 0 27 0,-7 0-35 15,0 0 33-15,0 0-3 0,0 0-31 16,7 0 10-16,-7 0-2 0,0 0-8 0,0 0 9 15,0 0-30-15,7 0-16 0,-7 0-27 0,0 0-48 16,0 0 14-16,0 0-175 0,0 0 22 16,0 0 21-16,0 0-110 0,0 0 22 0,12-10 24 15,-13 8 20-15</inkml:trace>
  <inkml:trace contextRef="#ctx0" brushRef="#br0" timeOffset="64646.944">12318 8869 628 0,'0'0'165'0,"13"0"-24"0,-13 0-14 0,0 0-19 16,0 0 6-16,0 0-21 0,0 0 1 15,0-13-22-15,0 13-1 0,0 0-11 0,0 0 10 16,0 0-18-16,0 0 21 0,0 0-20 15,0 0 0-15,0 0 15 0,0 0-18 0,0 0-9 16,0 0 1-16,0 0 1 0,0 0-6 0,0 0 3 16,22-27-4-16,-19 27-12 0,-1-3 1 0,0 3 7 15,0-1-2-15,-1 0-3 0,0-1-11 16,2 1-23-16,0 1 21 0,-1-2-9 0,2 1 12 16,-2 0 3-16,3-2-14 0,-3 1 1 15,4 0-10-15,0-1 10 0,-1 0 2 16,7-2 8-16,-1 0 3 0,3-3-13 0,-7 3 8 15,1 0 14-15,4-3-1 0,-1 3-23 16,-6-1 3-16,2 2 4 0,-1 1-18 16,-3-1 17-16,1 2-7 0,0-3 23 0,-1 4-5 15,1 0-15-15,0-1-6 0,1-1 15 0,0 0-22 16,-1-1 32-16,-1 1-19 0,1 0-2 16,2 0-10-16,-3-1 15 0,2 0-9 0,-1 1 11 15,-2-1 3-15,3 2-2 0,5-7-9 16,1-1 17-16,1 2 2 0,-1-1-10 0,1-1 4 15,-1 0-8-15,-5 1 12 0,4-1-7 0,-1-1-5 16,-3 2 16-16,-3 1 3 0,5-3 0 16,0 5 10-16,-4-3-30 0,0 2 1 0,1 0 23 15,-3 1-22-15,0-1 16 0,8-4-30 0,-8 1 25 16,0 1 13-16,-2 2-27 0,0 7 22 0,0-7-14 16,0 7-9-16,0-8 17 0,0 1-23 15,0 7 7-15,0-8-3 0,0 2-2 0,0 6 18 16,0-7-10-16,0 0-11 0,0 7 23 15,0-7-36-15,0 7 13 0,-10-16-1 0,8 13-3 16,0-1 14-16,0 0-5 0,0 2 13 0,0 0-7 16,0-2 1-16,-1 2-17 0,1 0 0 0,2 0 7 15,-2 0 13-15,0 0-14 0,-1 1-8 16,1 1 7-16,-1 1-2 0,-1 1 6 0,2 1-11 16,-3 0 0-16,1 0 16 0,2 0 2 0,-2 3-14 15,1-2 4-15,1 1-6 0,0 0 10 16,-6 8-17-16,2-1 16 0,4 0 20 0,-3-3-19 15,-3 3-4-15,3-1-6 0,2 0-1 16,3-1-1-16,-4 6 0 0,2 2 5 0,0-1 27 16,-3-2-27-16,3 3-12 0,2-5 20 0,-2 5-10 15,2-3 5-15,-5 6-15 0,4-3 22 16,1-9-6-16,0 4-4 0,0 3 10 0,0 2 1 16,0 1-13-16,0 3 8 0,0 0 5 15,0-1-10-15,0 1 13 0,10 20-17 0,-8-19-1 16,-2-11 26-16,0 5-6 0,0 2-22 0,0 3 17 15,0 0-16-15,0 0 4 0,0-2 12 16,0 1-10-16,0-1 4 0,-13 17 22 16,10-22-33-16,-3 0 20 0,5-3-1 0,1-12-12 15,0 9 0-15,0-2-11 0,0 0 15 0,0-1-15 16,0-6 24-16,0 8-8 0,-10 2 2 0,8-6 11 16,0-1-2-16,-1 0-8 0,1 1 7 15,-3 0-3-15,5-2 12 0,-4 2 12 0,1-3-17 16,-1 0 1-16,-1 2 6 0,1-1-18 0,-2-1 24 15,0 1-19-15,2-1-6 0,-2 1-10 0,1-2 2 16,1 1 28-16,-1 0-17 0,1 0-19 16,-1-1 14-16,1 2-24 0,1-2-18 15,-3 1-29-15,6-1-37 0,0 0-27 16,-7 0-4-16,7 0 10 0,-9 0-184 0,9 0-91 16,-7 0 20-16,-2-11 24 0,5 7 24 0,2 1 32 15,0 0 13-15,0-1 3 0</inkml:trace>
  <inkml:trace contextRef="#ctx0" brushRef="#br0" timeOffset="64965.9979">12394 9074 291 0,'-2'-5'232'0,"0"2"-19"0,2-2-23 0,-1 1 1 0,-1-2-34 16,0 4-12-16,2-1-25 0,0 0-33 0,-2 1 3 15,2-1-25-15,0 0 24 0,0 0-23 16,0 1-8-16,2 0-7 0,0-1 11 0,-2 3-6 16,7-4-3-16,-2 1-18 0,-1 0 3 0,9-5 3 15,2 2 7-15,0-2-19 0,1 3 1 16,-1-1-4-16,-3 0-9 0,1 1 29 0,0 0-13 15,-1-1-3-15,-1 4 1 0,-4-1 2 16,0-1 1-16,0 2 16 0,-3-1-13 0,2 0 8 16,-4 1-19-16,3-1 13 0,-1 2-25 0,1-1 5 15,0 1-8-15,-3-1 21 0,2 2-13 16,-2 0-6-16,1-2-13 0,-1 1 8 0,2 0-4 16,-2-1-1-16,-1 1-6 0,4 0-15 0,-3-1 3 15,0 2-26-15,0-1-22 0,0 1-18 16,-2 0-35-16,0 0 3 0,0 0 10 0,-2 0-122 15,2 0-82-15,2 1 22 0,-2-2 20 16,0 1-77-16,0 0 14 0,1 0 0 0</inkml:trace>
  <inkml:trace contextRef="#ctx0" brushRef="#br0" timeOffset="65615.3411">12760 8918 282 0,'2'-2'193'0,"-2"-1"-25"0,0 2-20 0,2 0-13 16,1 0 3-16,-3-1-43 0,0 1 17 0,3 1-9 15,-3-1-11-15,2-1-17 0,0 1 10 16,0-1 5-16,0 2-6 0,-2-1 7 0,2 0-20 16,1-1-12-16,-1 1 0 0,0 0-8 0,0 0-5 15,2 0-10-15,0 1 7 0,0 0-11 16,0-2 13-16,3 2-14 0,-3 0-5 0,3 0 10 16,-7 0-8-16,0 0-2 0,8 0-14 0,0 0 8 15,-8 0 3-15,25 16-29 0,-14-9 10 16,-2 4 11-16,0-7-3 0,-2 4-1 0,-1 2-8 15,-1 0 7-15,1 2-5 0,0 3 10 16,-2-6-5-16,-2-1-8 0,0 3 18 0,-2-4-34 16,2 2 19-16,-2-2 6 0,0-7-15 0,0 6-3 15,0 0 23-15,0 4-15 0,-16 12 20 0,7-10-10 16,3-2 2-16,1-4-16 0,-1 0 9 16,1-1-2-16,2 1 6 0,-1-4 3 15,2 0-3-15,-2 1-17 0,1-2 16 0,1 1-3 16,0-2 12-16,0 0 0 0,2 0 3 0,0 0-14 15,0 0 19-15,0 0-30 0,-7-14 7 16,9 9 10-16,3-11-2 0,-1-2 3 0,1 0-11 16,1 1 19-16,1 0-5 0,0 1 0 0,0-3 18 15,2 3-25-15,-1 1 31 0,0 1-20 16,-4 1-4-16,2 3 11 0,-1 2-10 0,3-3 18 16,-4 4-4-16,0 0-12 0,-4 2 12 0,2-1-22 15,-2 2 19-15,2 1-20 0,-2-1-21 0,1 2 21 16,0 0-13-16,0-2-8 0,-1 3-39 15,2-2-26-15,-2 0-17 0,0 1-44 0,2 1 13 16,-2 1-101-16,2-2-126 0,-2 2-37 16,0 0 24-16,0 0 24 0,0 0 16 0,0 0 5 15</inkml:trace>
  <inkml:trace contextRef="#ctx0" brushRef="#br0" timeOffset="66494.6889">13126 8991 386 0,'2'0'153'0,"0"2"10"15,1-2-20-15,2 0-26 0,0 0-5 0,-1-1-32 16,2-1 41-16,-1-1-46 0,1 1 16 0,8-4-18 15,1 1 19-15,0-3-15 0,2-1 0 16,-3-2-7-16,-6 3-13 0,-1 2 28 0,1 0-21 16,-2 1-18-16,-2 2 17 0,5-8-11 0,-2 5 2 15,-2-1-9-15,-3 4-7 0,3-3-19 0,-3 0 15 16,-2 3 5-16,2 1 3 0,0-2-28 16,-2 1 13-16,0-2 4 0,0 5 0 15,0 0-13-15,0 0-2 0,0-7 15 0,0 7-20 16,-9-11-5-16,5 10 4 0,-1-1 1 0,2 0 0 15,-3 1-9-15,2 1 1 0,-3 0 2 16,1 0 0-16,-2 3-22 0,1-3 11 0,-19 10 16 16,17-6-12-16,-4 3 11 0,-1-1-2 15,7 0-5-15,-4-2-12 0,6 3 24 0,-2-1-6 16,3-1 10-16,-5 7-6 0,0 0-11 16,4-3-1-16,1 0-4 0,2 0-9 0,0-2 23 15,2 0-16-15,-2-1 5 0,2-1-5 0,0-5 2 16,0 0 13-16,0 7-13 0,18 13 23 15,-5-11-32-15,-2 1 9 0,-1-7-9 0,5 2 19 16,-1 1 14-16,-1-3-29 0,-5 0 27 0,4-3-7 16,-5 2 0-16,2-1-9 0,-9-1 5 15,6 0-14-15,6 0 4 0,15-13 2 0,-12 7 11 16,-1 0-16-16,-1-3 8 0,-4-1-1 16,5 1 1-16,-3-1 5 0,0 0 5 15,-2-3-3-15,2 1 26 0,-4 1-30 0,0 1 12 16,-2 2 14-16,-1 2 4 0,0-1 7 0,-1 2-2 15,1 2-26-15,-2-2 9 0,0 2-6 16,2 0 12-16,-2-1-4 0,0 1-4 0,0 0 9 0,-2 1-8 16,2 0 12-16,0 2-20 0,0-2-7 15,-2 0 6-15,1 2 3 0,-1 0 2 0,0 0-14 16,0 0 8-16,0 0-3 0,6 14-9 16,-6-9 13-16,2 3-9 0,0 8-15 0,-2-10 22 15,0 7 10-15,0 5-17 0,0 0 3 0,0 2-15 16,-11 22 20-16,5-22-10 0,0 2 6 0,0-3-12 15,2 0 8-15,-1 1 5 0,1-1 6 16,-2 0-17-16,-2-2-4 0,4 0 5 0,-3-1 7 16,1-2-8-16,1 0 9 0,-2-3 3 0,4 1 5 15,-1-5-25-15,2 1 25 0,0-1-10 16,-2-2-4-16,1-1 7 0,3 1-22 0,-2-3 15 16,0 3-3-16,0-4 0 0,2 1 0 15,-2 1 4-15,0-2-7 0,2 1-15 16,-2 1-15-16,0-3-27 0,0 0-4 0,0 0-42 15,0 0-41-15,2 0 15 0,0 0-201 0,0 0-69 16,0 0 30-16,0 0 19 0,-7-11 23 16,7 10 14-16,2-2 6 0</inkml:trace>
  <inkml:trace contextRef="#ctx0" brushRef="#br0" timeOffset="73439.7686">24786 13522 304 0,'0'0'261'0,"-15"-12"-52"15,15 12-26-15,0 0-24 0,0 0-17 0,0 0-12 16,0-13-3-16,0 13 14 0,0 0-20 16,-23-19-12-16,22 16-10 0,1 0-18 15,-2 2-12-15,4-1-10 0,-4-1 16 0,1 2-22 16,0 0-1-16,1-1 0 0,-1 1-17 0,1 1 18 15,-1-2-14-15,2 2-11 0,-1 0 0 0,0-1-5 16,0 2-9-16,2 1 20 0,-1-1-7 16,2 1-12-16,-1 0-8 0,0 2 8 0,2 1-18 15,3 9 24-15,0-3-3 0,2 4-14 0,-2 1 7 16,0 2 15-16,1-3 0 0,0 3-15 16,0 2 5-16,0-2-8 0,-2 2 6 0,0 2-18 15,-1 0 11-15,1 0 2 0,-2-1 4 16,-1-3-17-16,3-1 2 0,1 3 17 0,-1-3 3 15,-3-1-17-15,0-4 1 0,-1-3 5 0,-2-4 4 16,3 1 0-16,-1 0-10 0,0-1 7 16,-2-2 20-16,0 1-10 0,2-3-10 0,0 2 29 15,-2-1-18-15,2 0 26 0,-2 1-10 16,1-2 25-16,1-1-7 0,-2 0 14 0,0 0-29 16,11 0-8-16,8-19 18 0,-9 7-17 0,1 0-12 15,0-3 3-15,3-1-15 0,-3 2 6 16,4-4 37-16,-2 0-43 0,-2 1 20 0,-3 0-2 15,0 2 19-15,0 0-14 0,-1 0-25 0,0 3 19 16,0 0 0-16,-5 3-13 0,2 5 18 16,-1-1 23-16,1 0-16 0,-1 1-39 0,-1 1 38 15,0 2-22-15,-2-2 1 0,2 1-15 16,-1-1 1-16,1 2 18 0,-1-1 12 0,1 2-46 16,-2 0 46-16,0 0-29 0,0 0 12 15,10 12-7-15,-1 0-12 0,-3 2 34 0,2 1-24 16,-2-2-16-16,0 3-7 0,4 2 53 0,-4-2-28 15,1 1-6-15,-1 0 20 0,-1-1-15 16,3 0 0-16,-4-1-15 0,3-1 6 0,1-2-21 16,-4-3 16-16,-1-2 19 0,-1-1-22 15,1-1 20-15,1-1-9 0,-4-1 5 0,2 1 23 16,-1-2-17-16,0 0-20 0,0 0 0 0,0 0 61 16,1-2-6-16,-2 0-20 0,0 0-19 0,0 0 4 15,19-23-12-15,-10 10 0 0,1-6 40 16,1 2 3-16,0 1-5 0,-3-3-3 0,-2-1-16 15,0-1-1-15,-2 1-2 0,-1 0 11 16,1-1-1-16,2-1-11 0,-4 2 21 0,2-1 2 16,0 2-22-16,-4-2 7 0,0 3 0 15,2 4-24-15,-2 6 29 0,0-5-3 0,0 1-11 16,0 1 10-16,0 0-31 0,0 3 19 0,0 0-5 16,0 2 8-16,-12-5-16 0,10 7 1 15,2 2-39-15,0-1-42 0,0-1-25 0,0 4-8 16,0 0-19-16,0 0-18 0,0 0-29 0,0 0-17 15,-4-5 18-15,6 5-132 0,-2 3-115 0,2 0-6 16,-2 0 29-16,2 0 0 0,-1 2 33 16,2-2 17-16,-2 3 50 0</inkml:trace>
  <inkml:trace contextRef="#ctx0" brushRef="#br0" timeOffset="74148.8527">25565 13711 631 0,'2'0'173'0,"0"0"-18"0,2 0 3 0,-1 0-39 15,2-2-23-15,-1 1 13 0,-2-2-28 16,1 3-7-16,1-1-17 0,0-1 19 0,1-1-19 15,-1 1-9-15,1-1 20 0,6-4-2 16,0-3-13-16,-3-1 17 0,-2 4-22 0,-2-1 10 16,1-7-14-16,-3 4 6 0,0 2 19 15,0 2 1-15,-1 1-20 0,-1 0-11 0,0 6 12 16,0 0 15-16,0-8-24 0,0 2-4 0,0 6-14 16,0-7 3-16,-13-5 4 0,10 9-12 0,-9-6 12 15,6 5-12-15,0 1-1 0,-1 2 8 16,0 1-10-16,7 0 5 0,-9 0 4 0,-11 12-11 15,8-4-19-15,1-1-1 0,0 5 21 16,1 0-12-16,0 0 3 0,1 0-2 0,2 1 19 16,4-1-30-16,-3 2 5 0,4-2 4 15,0-2 14-15,2 0-13 0,0-1 12 0,-1 0 6 16,1-3-16-16,0 3-10 0,0 1 8 0,19 10 3 16,-14-11 22-16,1-2-5 0,1-3-5 15,6 5-7-15,-2-4 9 0,-4-2-3 0,2 0-10 16,0 0-12-16,0-2 2 0,-3-1 20 15,1 0-1-15,1 0-32 0,0 0 4 0,-8 0-24 16,11 0-31-16,5 0-22 0,11-8-5 0,-13 3 14 16,0-2-21-16,-1 1-5 0,-2 0 9 0,2 0-14 15,-4-1 12-15,-3 2 17 0,2-1 14 16,-3 1-3-16,7-3 7 0,-5 1 20 0,-3 1 29 16,2 0-26-16,-2-1 41 0,0 2 6 15,-1 2 16-15,1-2 31 0,-2 0-16 0,0 1 52 16,1 0 7-16,-1-1-13 0,1-1 16 15,1 2-1-15,-2 1-23 0,0-1-12 0,0 1 2 16,1-1 9-16,-1 3-13 0,0-1-31 0,0 1-1 16,0 1 1-16,-2 0 16 0,0 0-5 0,0 0-2 15,0 0 10-15,12 14-6 0,-9-10-4 16,-1 1 0-16,0 1-5 0,4 11-18 0,-3-4-5 16,3 3 16-16,-4-5 5 0,-2-1-18 15,0 2-10-15,2-5 16 0,-2 3-13 0,0-1 5 16,0-2-12-16,0-7 7 0,0 7-25 15,0-1-6-15,0 2 1 0,0-2-28 0,0 1-9 16,0-7-15-16,0 6-11 0,0-6-13 0,0 6 1 16,0-6 8-16,0 0-84 0,-2 7-54 0,2-14-38 15,8-5-117-15,0-6 46 0,1-3 25 16,0-2 14-16,0 3 10 0</inkml:trace>
  <inkml:trace contextRef="#ctx0" brushRef="#br0" timeOffset="74294.3789">25902 13507 523 0,'-11'-13'176'0,"1"1"1"0,0 2-23 16,1 0-19-16,4 1 6 0,-2 3-9 0,4 0-29 16,-1 2-6-16,2 1-35 0,0-1 9 15,0 2-42-15,0 1-17 0,1-2-16 0,1 1-1 16,0 2-96-16,0 0-45 0,0 0-115 16,0 0 19-16,0 0-103 0,13-3-32 15</inkml:trace>
  <inkml:trace contextRef="#ctx0" brushRef="#br0" timeOffset="75576.9423">26203 13564 454 0,'4'-2'241'16,"-2"0"-40"-16,1 0-18 0,-1 0-10 15,0-1-17-15,2 0-27 0,-4 0-16 0,0 0-5 16,0 3-32-16,0-3 8 0,0 1-20 0,-2 2-4 16,2-2-12-16,-4 2-5 0,-1 2 2 15,1-1-11-15,-2 0-10 0,1 2 0 0,0 0-1 16,-8 4-29-16,4-2 7 0,2 0 11 16,0 0 2-16,3-2-44 0,0 1 22 0,3-2-7 15,-1 0-2-15,2 1 15 0,0 0-1 0,0-3 0 16,0 0 5-16,0 0 0 0,14 5 8 15,-10-6-10-15,3 0 15 0,6-5-25 16,-4 4 24-16,-1 1-1 0,-2-2 5 0,0 0 4 16,-3 1 18-16,1 2 6 0,0-2 3 0,-1 1 15 15,2 0-4-15,-3-1-4 0,0 2 19 0,-2 0-27 16,0 0 14-16,0 0-29 0,0 0 7 16,0 0-8-16,0 0 4 0,7 2 4 0,-9 1-13 15,-1 1 9-15,3-1-15 0,-2 2 11 16,-2 11-26-16,-2-1 27 0,4-2-19 0,0 3-11 15,0 5 11-15,0-3-4 0,0 1 15 0,0-1-27 16,2 4 6-16,-1-2 2 0,1-1 5 16,-2 1 0-16,-2-1 2 0,2 2-3 0,-5 0-3 15,0-2 0-15,0 3-11 0,-3-3 11 0,-4-1 14 16,2-2-5-16,-2 0-8 0,2-4-10 16,-2 0 9-16,0-3-1 0,1 2-24 0,-3-5 7 15,5 0 7-15,1-3-11 0,4-1-12 16,-1-2-1-16,7 0-9 0,0 0-12 0,0 0 0 15,-13-12 16-15,13 7 1 0,5-8-12 16,3-2 1-16,1-1 5 0,3 0 12 0,1 0-25 16,3-1 24-16,0 0-5 0,0 1 7 15,3-2-14-15,2 2 20 0,-1 0 18 0,-2 0-9 16,4 2 3-16,-3-4-7 0,0 2 18 0,0 0-21 16,1 1 15-16,-2-1-10 0,2 0-1 15,-5-1 6-15,4 0-1 0,-4-3-7 0,1 1-18 16,-2-2 23-16,0-1-19 0,-2 3 16 0,-3-2-3 15,-1 0-17-15,-4 1 19 0,-2 1-3 16,-2 0 14-16,2 1-3 0,-2 5 11 0,0 4 20 16,0-1-10-16,0-1 10 0,0 3 16 15,0 0-5-15,0 2-2 0,0 6 0 0,-11-13 13 16,9 9-6-16,2 2-19 0,0 2 9 16,0 0-9-16,0 0-11 0,2-3-3 0,1 6 13 15,1 1 10-15,-2 0-1 0,7 9-16 0,1 2-7 16,-4-5-4-16,3 6 3 0,-1-1 8 15,0-1-7-15,1 3 5 0,-3 0 3 0,1 2 1 16,-1-2-14-16,0-1-4 0,-2-3 15 0,-2-4-9 16,0 0-7-16,5 5 8 0,-5-6 13 0,-2-1-17 15,2-3-6-15,2 1 12 0,-4-1-15 16,3 0 14-16,-3-1-10 0,3-1 9 0,-3-2-13 16,0 0 4-16,0 0-20 0,6 0 14 15,-6 0 12-15,9 0-25 0,5-11 22 0,-10 10-6 16,1 0-5-16,-1 0 8 0,0 1 1 0,-4 0 9 15,0 0-7-15,0 0-6 0,0 0 8 16,11 11-2-16,-11-5-7 0,-2 0-10 0,0 0 13 16,2 1 2-16,0 2 7 0,0 3-11 15,0-2-3-15,0 1-7 0,0 0 15 0,0-2 6 16,0 0-10-16,0-3 2 0,10 16-3 16,-4-15 13-16,1-1-5 0,-1-3-6 0,1-2-1 15,2-1 2-15,0 0 33 0,20-10-16 16,-12 4-17-16,2-4 16 0,2-6-3 0,-2 1-12 15,0-3 17-15,3-1-19 0,-2-3 20 0,1-1-30 16,-1-2 4-16,-3 0 0 0,-2-1 22 0,4 0 11 16,-7 0-7-16,-3 0-2 0,-5-3 9 15,0 1 0-15,-1 3-3 0,-3 13 19 0,0-7-1 16,0 2 2-16,0 1 5 0,0 2-4 16,0 3 0-16,0 0-9 0,0 4-10 0,0 7 10 15,0-7-10-15,0 7-2 0,0 0 7 0,0-6-18 16,3 9 7-16,-1 3 1 0,4 12 19 0,3 0-21 15,-2 1-19-15,0-1 35 0,0 1-11 16,3 0-7-16,-1 0 1 0,-3 2 2 0,0-2-18 16,3 2 11-16,-3-1-10 0,-2 2 7 15,4-2 1-15,-3-1 0 0,3-5-11 0,-6 7-4 16,0-4-31-16,0 0-10 0,-2-5-31 0,0-2 0 16,0-10-18-16,0 9-16 0,0-3-21 15,0 1 14-15,-12 4-94 0,7-10-84 0,-1 1-90 16,0-1 6-16,0-1 24 0,-5 0 21 0,-1 0 8 15</inkml:trace>
  <inkml:trace contextRef="#ctx0" brushRef="#br0" timeOffset="75948.7465">26863 13614 310 0,'0'-2'103'0,"0"-2"-13"16,4-2-12-16,4-5-10 0,5 0 37 0,1 1-16 16,1 0-8-16,3 0-17 0,0 0-7 15,2 2-7-15,-2 0 27 0,6 2-23 0,-3-4-32 16,2 2-1-16,-1 5-3 0,1-3 13 15,1 2-5-15,-6 4-41 0,0-4 2 0,0-1 43 16,-4-1-11-16,-2 2-4 0,-2 1 43 0,-5 2-26 16,1-1 12-16,-1 1 3 0,-1-2 1 15,-1 3-16-15,-3-3 12 0,0 2-8 0,0 1-12 16,-5 0-3-16,3 0 14 0,-1 1-22 16,-1-1 3-16,-1 2-9 0,-1-1 16 0,2 2-3 15,-2 0-9-15,-5 5-28 0,5 0 13 0,1-1 6 16,3 2 8-16,2-1-24 0,0-8 18 0,0 12-1 15,0 1 8-15,14 19 6 0,-8-16-16 16,2-3 8-16,-2 2 8 0,1-1 6 0,-1-2 2 16,-1-3 7-16,-1-2-15 0,-1-1 7 15,-1 0 2-15,0-1-11 0,1 0 17 0,-1 0-1 16,-2-1 0-16,2 0 3 0,0 0-27 0,-2-4 11 16,0 0 11-16,0 0-20 0,0 8-58 0,-13 3 1 15,1 0 2-15,-5-6-120 0,-2 1-92 16,3 1-106-16,-1 0 23 0,-2 0 14 0,2 5 28 15</inkml:trace>
  <inkml:trace contextRef="#ctx0" brushRef="#br0" timeOffset="76133.5369">26955 13909 340 0,'0'2'283'0,"2"-2"-18"15,3 0-33-15,-2 0-5 0,3-1-16 0,-1 0-14 16,15-2-20-16,-11 3-19 0,22-8 13 15,-8 4-44-15,-1-3-35 0,2 4 10 0,2-2 0 16,1 2-12-16,2-1-41 0,0 3-22 16,-2-1-51-16,-3 2-44 0,-12 0 6 0,3 0-203 15,3 0-138-15,14 14 28 0,-23-10 23 0,-7 3 27 16,-2-4 13-16,-2 5-75 0</inkml:trace>
  <inkml:trace contextRef="#ctx0" brushRef="#br0" timeOffset="76376.6533">27229 14024 299 0,'21'-8'343'0,"4"2"-47"0,-6-2-11 16,4 1-44-16,-1 1-31 0,-2 0-2 0,-1 0-14 15,1-1-43-15,-2 3-14 0,0-2-20 16,-7 4 9-16,-1-3-33 0,0 4-28 0,-5 1-9 0,1-1-32 15,-1-1 11-15,-3 0-27 0,3 2-40 16,-1-1-27-16,-3 1-21 0,1-2 9 0,0 1-165 16,-2-2-88-16,0 3 27 0,0 0 19 15,0 0-42-15,-14-18-2 0,7 11 6 0</inkml:trace>
  <inkml:trace contextRef="#ctx0" brushRef="#br0" timeOffset="96992.4847">15975 13073 371 0,'0'0'106'0,"0"0"-23"0,0 0-8 0,0 0 18 16,0 0-3-16,0 0-14 0,-14 0-3 15,14 0 24-15,0 0-15 0,0 0-22 0,0 0-6 16,0 0 30-16,0 0-33 0,0 0 2 0,0 0-33 16,0 0 38-16,0 0-20 0,0 0 5 15,0 0 14-15,0 0 0 0,0 0-13 0,0 0 4 16,0 0 9-16,0 0-11 0,0 0 5 15,0 0-19-15,0 0 9 0,0 0 19 0,0 0-11 16,0 0-12-16,0 0 0 0,0 0 10 0,0 0-2 16,0 0-7-16,0 0 3 0,0 0-12 15,0 0-5-15,0 0-4 0,0 0 7 0,0 0 9 16,0 0 14-16,0 0-12 0,0 0-11 0,-16-14 12 16,19 12-2-16,-2-2-7 0,-1 1-3 15,0-1 18-15,1-1-10 0,2 1-4 0,-1 0-13 16,-1-1 10-16,0-1-5 0,0 2 1 0,0 0 4 15,1-2 5-15,-2 1 8 0,1-1-9 16,-1 0-8-16,3 1 17 0,-2 0-26 0,0-1 12 16,4-8-1-16,0 4-9 0,-3 0-5 0,0 0 2 15,-1 3 7-15,-1 7-14 0,0-8 11 16,0 2-7-16,0-2-3 0,0-3 0 0,11-8-5 16,-9 12 19-16,-2 0-13 0,2 0-3 0,1-1 9 15,-2 2 9-15,5-8 0 0,-4 5 0 16,-2-2 2-16,0 11-12 0,0-8 3 0,0 0 3 15,0-1-7-15,0 3-7 0,0-5-6 0,0-2 18 16,0 2 9-16,0 1-18 0,7-1-4 16,-7 3 12-16,11-7-11 0,-6 1-6 0,-3 1-5 15,3 0 12-15,-3 1 1 0,0 5 0 0,-1-1-12 16,1 1 6-16,0 0-1 0,-1-1 20 16,0 1-18-16,0 0 13 0,-1 0 18 0,1-1-31 15,2-9 27-15,-1-1-26 0,0 4-22 0,-2-4 20 16,3 1 15-16,-1 4-12 0,-1 1-23 15,1-4 34-15,-2 2-23 0,2 3 32 0,-1 0-49 16,2-6 28-16,-3 3-13 0,1-3 34 0,-1 8-43 16,0-5 0-16,0 1 13 0,0-1-9 15,0 1 7-15,0-1-1 0,0-4 8 0,0 0 23 16,0 2-23-16,0 1-10 0,0-1 4 0,8-18 26 16,-8 20-24-16,1 3 4 0,-1 11-4 15,0-10 22-15,0-2-30 0,0-1 32 0,0 3-7 16,0-1-12-16,0-2-17 0,0 1 17 0,0-1 8 15,0 3-10-15,0 0 10 0,0 1 7 16,0 0-23-16,8-16 7 0,-4 13 19 0,-2 3-27 16,-2-1-7-16,2 2-1 0,-2 0 4 0,1 1 6 15,0-1 5-15,0 2-14 0,0 0 13 16,1-1 29-16,-1 1-25 0,3-8 3 0,-2 1-14 16,0 3 8-16,-2 2-5 0,0 8 10 15,0-8-20-15,0 1 5 0,0 1 17 0,0 6 7 16,0-11-26-16,0 4 11 0,0 0-8 0,0 2-4 15,0-2 7-15,0 1 13 0,0-1 17 16,0 1-10-16,0 0-32 0,0-1 40 0,0 0-26 16,0 0 18-16,0 0-33 0,14-6 21 0,-13 7 8 15,1-11-16-15,-2 9-1 0,0-1 31 16,0 0-20-16,0 0 3 0,0-3 0 0,0-1-3 16,0 1-13-16,11-9 26 0,-9 12-32 15,1-7 19-15,-1 4-22 0,-1 1 24 16,0 1-9-16,-1 10 27 0,0-9-27 0,0 2 8 15,0 0 14-15,10-12-32 0,-8 6 16 0,1-5 2 16,1 7-25-16,-4 3 15 0,0 8 2 16,0-9-1-16,0 1 8 0,0 1 13 0,0 0-13 15,0 7 3-15,0-9-25 0,0 2 18 0,0 0 10 16,0 1-2-16,0-1-13 0,0 2 6 16,0 5-6-16,9-18 22 0,-7 12-11 0,-2-1 19 15,1 1-19-15,-1 0 4 0,1-1-19 0,1 0-2 16,-2-1-7-16,1 2 28 0,0-1-32 0,1-10 28 15,0 5-16-15,-2 1 24 0,1 2-18 16,-1 0 27-16,0 9-26 0,0-7-10 0,0 0 8 16,0 0-1-16,0 0 19 0,0 1 1 15,0-1-12-15,0 0 19 0,0 1-12 0,0 0-16 16,0-1 10-16,0 1 25 0,0-1-40 16,0 0 31-16,0 7-7 0,0-8-22 0,0 1 6 15,0 7-12-15,-11-15 13 0,11 15-1 0,0 0 22 16,0 0-23-16,0-7 6 0,0 7 10 15,0-8-35-15,0 8 20 0,0 0 2 0,0-7-13 16,0 7 23-16,0 0-2 0,0-7-13 16,0 7-7-16,0 0 1 0,0 0 15 0,0-6-4 15,0 6 14-15,0 0-7 0,0 0-4 0,0 0-8 16,0-7-1-16,0 7 24 0,0 0-15 0,0 0 12 16,0 0-18-16,0 0 26 0,-4-11-19 15,4 10 4-15,0 1 0 0,-1-2 9 0,1 2-17 16,1 0 2-16,-1-2-4 0,2 2 18 0,-2-1-18 15,2 0 17-15,-2 1-14 0,0-1-6 16,0 1-12-16,0 0 14 0,1 0 13 16,-1-1-21-16,0 1 16 0,1 0-21 0,1 0 28 15,-2-2-22-15,1 1 0 0,0 1 16 0,1 0 19 16,0-2-26-16,1 2 6 0,0 0 5 0,-1 0 7 16,1 0-20-16,1 0 5 0,-1 0 4 15,0 0-1-15,2-1 11 0,-3 0 1 0,3 0-23 16,0 1 7-16,-5 0 11 0,0 0-24 0,8 0 1 15,-1 0 17-15,0 0-16 0,0 0 10 0,-1 0-1 16,1 0 18-16,1 0-19 0,0 0-6 16,5 0 5-16,2 0 10 0,1 0-13 0,0 0 15 15,-1 0-20-15,-2 0 4 0,-1 0-4 16,-2 0 33-16,0 0-35 0,-3 0 36 0,1 0-24 16,-1 0 13-16,1 0-17 0,-2 0 25 0,1 0-22 15,0 0-11-15,1 0 24 0,4 0-6 0,2 0-4 16,5 0 22-16,-2-7-27 0,0 7 10 15,0 0-8-15,17-13 11 0,-23 10-3 0,2 1-5 16,7 0-5-16,-6 2 0 0,-3-2 30 16,-1 1-32-16,1-2-8 0,-3 2 35 0,0 1-34 15,-1-2 21-15,-1 2-3 0,0-1 15 0,13-3-17 16,-9 3 5-16,-3 0-19 0,-3 0 16 16,1 0 3-16,0 1 2 0,-1 0-27 0,-3 0 4 15,1 0 11-15,0-2 14 0,0 2-10 16,1 0 19-16,-1 0-20 0,-1 0 12 0,0 0-18 15,1 0 31-15,0 0-13 0,-2 0-22 0,0 0 3 16,0 0 23-16,0 0-21 0,0 0-2 16,0 0 0-16,0 0-5 0,0 0 6 0,0 0 12 15,7 10-12-15,-8-9 17 0,2 2 11 0,-1 1-41 16,0-1 8-16,-1 1 21 0,0 0-15 16,2 1 12-16,-2 0-9 0,1 1 3 0,0-6-9 15,0 7 11-15,0-1-10 0,0 7-4 0,0 2 4 16,0-1 13-16,0 3 5 0,-11 11-22 15,10-17 16-15,-3 5 4 0,4-2-13 0,0-3-2 16,0 1 29-16,0-4-8 0,0 2-15 16,0 1-13-16,0 3 24 0,0 1-18 0,14 15 19 15,-11-14-23-15,1-2 9 0,-1 2 14 0,-1-2-3 16,2 0 14-16,2 3-22 0,-1-3-5 16,-1 2-12-16,-3-2 41 0,5 0-38 0,-6-7 24 15,0 6 7-15,0-2-14 0,10 22-24 0,-10-19 21 16,5 3 16-16,-1-1-11 0,0-2 2 15,-1 3 4-15,-2-5-32 0,5 5 28 0,-5-5 21 16,1 1-41-16,5 2-5 0,-4 1 23 0,-3-3 13 16,1 0 1-16,1-3-27 0,4 6 14 0,-3 0-5 15,4 0-4-15,-6-2 10 0,4 1-12 16,-4-1-8-16,1-1-3 0,-2-3 7 0,3 9-7 16,-1-1 11-16,-1-1 12 0,-1-8-16 15,0 1 28-15,0 3-15 0,0 2-12 0,0 1 8 16,0 1-12-16,0-1 11 0,0 0 12 0,0 0-16 15,0 0 8-15,0 1-3 0,0-3-9 0,0-1 23 16,0 3-14-16,0-2 1 0,0 2 13 16,0 1-8-16,0-1 5 0,0 1 2 0,0-1 10 15,0-1-30-15,0 0 11 0,0-1-7 16,0 3 33-16,0-3-42 0,0-1-10 0,0-1 22 16,0-1 4-16,-8 3-4 0,8-1 25 0,0-1-28 15,-6 1 6-15,-6 16-14 0,11-16 17 16,-3 2 7-16,4-2 11 0,-2-2-19 0,2 0-16 15,0-1 6-15,0-1 10 0,-3 8-11 16,3-3 0-16,0-1-4 0,0-2 25 0,-1-2-16 0,0 2 9 16,1-3-13-16,0 0 19 0,-2 13 1 15,2-9-24-15,0-1-3 0,0-1-4 0,-2-1 38 16,1-1-20-16,1-8-5 0,0 7-4 16,0 0 0-16,0-1-5 0,0 1 11 0,0-1 3 15,0 2-2-15,0-2-14 0,0-1 14 0,0 7 6 16,0 0-19-16,0-1 7 0,0 3 14 15,0-2-18-15,0-2 11 0,0-1-13 0,0-1 28 16,0 0-9-16,0-2-10 0,0 1 15 16,0-7 2-16,0 8-29 0,0-2 26 0,0 1-7 15,0-7 4-15,0 8 20 0,0-1-20 0,0-2-4 16,0-5-12-16,0 10-2 0,0-3-7 16,0 0 29-16,0-7-7 0,0 8-12 0,0 0-5 15,0 0 11-15,0-3-5 0,0-5-6 0,0 8 1 16,0-1 14-16,0-1-3 0,0-6-10 0,0 9 10 15,0-2 15-15,0-7-15 0,0 8 16 16,0-1-4-16,0-1-2 0,0-6 1 0,0 7-2 16,0 0 16-16,0-7-32 0,0 8 13 15,0-1 15-15,0-7-26 0,0 6 14 0,0-6-14 16,0 7 7-16,0-7 16 0,0 8-28 16,0-2-5-16,0-6 7 0,0 7 6 0,0-7 4 15,0 7 14-15,0-7-13 0,0 7-15 0,0-7 13 16,0 8-3-16,0-8 9 0,0 7 19 0,0-7-35 15,0 7-10-15,0-7 23 0,0 7 11 16,0-7-33-16,0 6 14 0,0-6-2 0,0 0 2 16,0 8-8-16,0-8 5 0,0 0 18 15,0 7-10-15,0-7 3 0,0 0 8 0,0 7-4 16,0-7 11-16,0 0-22 0,0 5-2 0,0-5 16 16,0 0 3-16,7 0-9 0,-7 6 2 0,9 2-12 15,-9-8-1-15,0 0-7 0,0 0 14 16,0 0-17-16,0 0 7 0,0 0 46 0,0 0-29 15,0 0 19-15,0 0-32 0,0 0-12 0,0 0 41 16,2 10-2-16,-2-10-25 0,1 1-16 16,-2-1 3-16,2 0 36 0,-1 2-12 0,0-2 18 15,0 0-29-15,0 1 19 0,0-1-16 16,0 1 20-16,-1-1-31 0,0 0-1 0,1 0 5 0,0-1 3 16,0 1 11-16,1 0 1 0,-2-1-9 15,2-1 10-15,-2 1-23 0,1-2-23 16,0-1-28-16,0 0-17 0,0-2-46 0,1 1 12 15,2-13-252-15,9-3-81 0,-5-3 24 0,1 0 35 16,2 1 23-16,-1-5-15 0,0-3 14 0,3-2 43 16</inkml:trace>
  <inkml:trace contextRef="#ctx0" brushRef="#br0" timeOffset="98756.1799">17042 10174 272 0,'0'-15'134'15,"0"15"-1"-15,0 0-29 0,0-13-5 0,15-7-2 16,-14 18-16-16,-1-3-6 0,0 1-22 0,0 1 10 15,0-2 11-15,1 3-12 0,1-2 23 16,-2 4-17-16,0 0 4 0,0 0-1 0,0 0-39 16,0-6 14-16,0 6 8 0,0 0 1 15,0 0-11-15,0-7-1 0,0 7-7 0,0 0-5 0,0 0 0 16,0 0 4-16,0 0-33 0,-6-10-4 16,6 10 37-16,-1 1-35 0,0 0 34 0,0 0-11 15,1 0-8-15,-2-1 7 0,0 2-32 16,2 0 2-16,-1-1 27 0,-1 0-18 0,1 2 23 15,0-1-8-15,1 2 0 0,-1-1-20 0,1 1 24 16,0-1 4-16,0 2-24 0,-1-2 22 16,2 3-9-16,-3-1 0 0,2-5 7 0,0 6-33 15,0 1 31-15,0 0-10 0,0 0 20 16,0 0-1-16,0 7-15 0,0 0 2 0,0 2 4 16,0 0 1-16,0-2-3 0,0 1-11 15,0-1 9-15,-9 17 1 0,5-18-7 0,0 4 20 16,2-4-11-16,0-1-10 0,-4 5 2 0,4-4-9 15,1-2 14-15,-1 5-4 0,0-3-14 16,2-2 4-16,0-1-8 0,-1 0 14 0,0-1 14 16,0 0-37-16,0 10 24 0,0-7-11 0,-1 1 23 15,2-3-15-15,-1 0 16 0,1-2-23 0,-1 1 31 16,0 7-18-16,-2 1-3 0,3-5 16 16,-1-1-16-16,0-1-7 0,1-1 13 0,-3 6-13 15,3-8 13-15,0 3-13 0,0-1 3 16,0 1-1-16,0 0 3 0,0 5-14 0,0 0 22 15,0 0-5-15,0-2 15 0,0-3-22 16,-11 11 0-16,7-4-5 0,1-5 12 16,2-1 1-16,-1-1 0 0,-4 3-16 0,4-1 9 15,1-4-5-15,-1 0 0 0,-1 1 7 0,1-3-4 16,0 1 9-16,1-1 0 0,1 1 17 16,-2-1-25-16,0 0 8 0,-2 10-2 0,1-5 15 15,-1-1-26-15,2 0 23 0,0-1-33 16,-2 7 31-16,3-4-10 0,-4-2 8 0,4-1-22 15,-1 1 15-15,2-3-11 0,0 1 1 16,-2 0 3-16,1-1 18 0,-3 9-14 0,0 0-1 16,3-6-16-16,-1 2 8 0,1-2 13 15,-1-1 7-15,-1 8-13 0,0-5-21 0,3-12 14 16,0 11-11-16,0-3 34 0,0 0-22 16,0 0 3-16,0-3 20 0,0 3-25 0,-11 15 8 15,10-12-2-15,0-3 8 0,0-1 15 0,0 1-9 16,1-2-10-16,0 1 19 0,0-3 0 15,0 1-28-15,0-5 24 0,0 0-27 0,0 6 7 16,0 1-8-16,0-7 8 0,0 8 10 16,0-1-13-16,0-1 0 0,0-1 6 0,0-5 0 15,0 9-12-15,0-2 30 0,0-2 1 0,0-5-13 16,0 7-13-16,0 0 0 0,0-7 1 0,0 7 5 16,0-7-4-16,0 7-7 0,0-7 10 15,0 8 4-15,0-8 15 0,0 7-32 16,0-7 30-16,0 0-14 0,0 6-1 0,0-6-38 15,-1 8-34-15,1-9-30 0,1-2 9 0,-2 1-210 16,2-3 23-16,6-7-140 0,2-6 41 16,2 1 23-16,-2-8 54 0,4 0 6 0</inkml:trace>
  <inkml:trace contextRef="#ctx0" brushRef="#br0" timeOffset="99636.6534">17124 10056 320 0,'0'0'171'0,"0"0"-30"0,0 0 6 0,0 0-3 16,-1 1-35-16,1-2-6 0,0 1 3 0,0-2-1 16,0 2-22-16,0-3 16 0,0 2-30 15,0 0-6-15,-1-1 4 0,0-1-5 0,1 3 9 16,0 0-24-16,0-9 3 0,0 6-5 0,0-1-15 15,0 0 4-15,0-2-2 0,1 1 9 16,-1 0-2-16,0 5 7 0,0 0-9 16,0-8-3-16,0 1-9 0,0 1 21 0,0-1-20 15,0 7 14-15,0-9-8 0,0 1-4 0,0 1 20 16,0 1-14-16,0-1-10 0,0 1-7 0,0 0 19 16,0 6-27-16,0-9 7 0,0 2 3 15,0 0-7-15,0 7 12 0,0-8-16 16,0 2 7-16,0 6-10 0,0-7 0 0,0 7-12 15,0-7-6-15,-10-2 14 0,10 7-20 0,-1 2-20 16,-1 0 3-16,0 0-6 0,1 2 10 16,-1-1-22-16,1 1 9 0,0-1 2 0,-1 2 10 15,0-1-8-15,-2 0-15 0,3-1 38 0,-1 1-10 16,1 0-4-16,-1 0 11 0,0-1 12 16,1 1 0-16,-2-1 4 0,3 0 1 0,-1 1-1 15,0-2-20-15,-1 1 31 0,0-1-6 0,1 2-6 16,0-2 17-16,0 1-36 0,0 0 26 15,0 1-18-15,0 0 30 0,-1 0 0 0,-1 0-23 16,1 1-36-16,-1 1 13 0,0 1 3 16,1-1-79-16,0 0 2 0,1-1-9 0,-1 2-48 15,1-2-27-15,0 1-60 0,-2-1-25 16,3 0-45-16</inkml:trace>
  <inkml:trace contextRef="#ctx0" brushRef="#br0" timeOffset="102721.0361">17091 10151 288 0,'2'2'229'0,"-2"-4"-11"0,2 2-41 15,0-2-15-15,-1 2-14 0,0-3-36 16,0 0 13-16,0 1-24 0,0-1 18 0,1-1-12 16,0 1-4-16,1-2-2 0,-1 1-5 0,-1-1-23 15,2-2 4-15,-1 1 2 0,-2-1 8 0,1 0-14 16,-1-1-5-16,4-6-15 0,-3-5 6 16,1 2-11-16,-1 0-18 0,0 3 3 0,2-3 9 15,-2 4-4-15,0 0-5 0,1-2 1 16,-1-3 11-16,-1 11-3 0,0-3-5 0,0 1-11 15,0-6 7-15,0 2-8 0,0-1-10 16,0 1 8-16,0-1 3 0,0-1-2 0,0 0-12 16,0 0-2-16,0-2 21 0,0 0-14 15,0 2-19-15,0-1 19 0,0-1-2 0,-14-17 16 16,13 16-29-16,1 13 13 0,0-4 4 0,0-2-20 16,0 3 1-16,0-3 16 0,0-1 7 0,0-1-16 15,0 0 0-15,0 2-2 0,0 2 19 16,0-2-7-16,-13-15-26 0,11 10 12 0,-1 3-19 15,2 4 25-15,-5-6-8 0,5 5 9 0,1-1-8 16,-2 1 13-16,1 1-30 0,1 2 19 16,-1-1-16-16,0 1 1 0,-5-8 18 0,4 4 0 15,1 1-9-15,-1 0-3 0,-3-4 8 16,0 1 2-16,0 1 4 0,4 1-7 0,0 5-12 0,-3-2 6 16,4 0 4-16,-2 3-4 0,1-3 22 15,0 2-14-15,1 1-8 0,-1-1 9 0,1 0-14 16,-2 1 9-16,2-1 10 0,-2 0-18 15,2 1 8-15,-3 2-5 0,3-2 6 0,0 0 7 16,-1 1-9-16,0 0-5 0,1 0 6 0,0 1 19 16,0 1-22-16,-1-2 6 0,1-1-10 0,0 4 16 15,-1-2-13-15,1 1 7 0,-1 0 10 16,1 0-13-16,0 0 13 0,0 2-26 16,0 0 5-16,0 0 12 0,0 0 3 0,13-10-16 15,-8 8 29-15,1 0-18 0,0 0 9 0,13-2 6 16,-3-1-24-16,-2 3 6 0,4-1 5 15,0 0 0-15,4 1-8 0,-3-1-2 0,2 0 0 16,0 2-10-16,-2-3 18 0,2 4-4 0,-3-3 7 16,3 0-2-16,1 2 7 0,-2-3-9 0,2 4 19 15,-1-1-18-15,1-2-18 0,2 1 16 16,-3-1-12-16,1 0 10 0,-3 2-5 0,-3-3 5 16,3 1-1-16,0 2-9 0,-5-3 5 15,-2 3 7-15,7-1-8 0,-7-1 22 0,-1 2-2 16,-2-1-7-16,0 2 8 0,-2-3-17 0,2 3-6 15,-3 0 19-15,11-2-15 0,-6-1 15 0,0 3-27 16,-4 0 24-16,-2-2 4 0,2 1-12 0,-4 1 14 16,3-2 6-16,-1 1-36 0,-1-1 7 15,0 2 2-15,2 0 9 0,-2-1-6 0,1-2 14 16,-1 2 13-16,-4 1-31 0,0 0 8 16,0 0-5-16,7 0 25 0,-7 0-18 0,6 0 18 15,-6 0-6-15,0 0-23 0,8 0 2 16,-8 0 4-16,0 0 14 0,6 0-21 0,-6 0 10 15,10 10 3-15,-8-4 6 0,-1-1-15 16,0 1 6-16,0 2-7 0,1 10 13 0,0 0-17 16,-1 2 18-16,1-1-3 0,-2 3-11 15,0-12 0-15,0 4 12 0,0 3-7 0,0 2 2 16,0 0-17-16,0 2 18 0,0-1-10 0,0 1 8 16,0-2 5-16,0 1 3 0,0 1-15 15,0 0 1-15,0-1 5 0,0 1 10 0,0 0-8 16,0-1-4-16,0 2 1 0,0 0 5 15,0-2-6-15,0 2 4 0,0-1-8 0,0 2 23 16,0 0 2-16,0-1-13 0,0 2-8 0,0-1 8 16,0 1-3-16,0-1 5 0,13 24 2 15,-10-25 15-15,-1 0-32 0,-2 0 15 0,0-10-11 16,0 4 2-16,0 4 4 0,0-2 12 0,0 2-2 16,0-1-2-16,0 0-10 0,0 0 1 15,0 0 4-15,0 0-1 0,0 0-5 0,0 1 9 16,0-1 7-16,-14 21-12 0,14-30-5 0,0 6-4 15,0 0-8-15,0 3 23 0,0-1-1 0,0 2-1 16,0 0 17-16,-12 18-18 0,11-21 0 16,1-9 1-16,0 4-14 0,0 1 5 0,0-1-3 15,0 3 6-15,0 0 3 0,0 1 7 0,0 1-8 16,0 0 0-16,0-1-5 0,0 0 12 16,0-1 10-16,0 0-14 0,-12 18 4 0,12-19-5 15,-2 5 1-15,1 0-2 0,0 0 0 0,1-1-7 16,-1 4-6-16,-1-3 6 0,0 1 8 15,2-12-14-15,0 7 21 0,0 2-14 0,0 1-7 16,0-1 10-16,0 1-3 0,0-1 9 0,0 0 28 16,0-4-13-16,0 3-9 0,0 0 7 15,0 0-24-15,0-3 28 0,0-1-25 0,0 4 17 16,18 17 17-16,-16-22-20 0,2 6-9 16,-1 1 23-16,2-4-20 0,-2-3-9 0,-2 3 5 0,4 2 19 15,2 0 26-15,-1 0-52 0,1-1 11 16,-2-2-4-16,4 4 2 0,-4-3-6 0,-1 2 27 15,2-1-32-15,-1 1 14 0,-1-2 18 0,3 0-28 16,-3 1 11-16,1-1 12 0,0 1-15 16,1-1-5-16,-2-3 37 0,-1-1-25 0,3 5 2 15,-3 0 25-15,2 1-47 0,1 0-2 16,-2 1 26-16,0 0 25 0,3 1-26 0,-3-2-8 16,2 3 12-16,-5 1-25 0,6-1 32 0,-2 1 21 15,-1 0-31-15,1 0-19 0,-2-1-6 0,1 4 14 16,1-2 31-16,-3-2-20 0,1-1-24 0,1 0 8 15,0-1 17-15,0 2-8 16,-3-2 18-16,1 0-7 0,1-1-9 0,0 0-9 0,-3-4-3 16,3 4 12-16,1 0 18 0,-4-3-23 15,2-2-23-15,3 4 21 0,-3-3-18 0,-2 0 23 16,3 3-13-16,-1-3-18 0,1 4 37 16,0-1-23-16,0 0-1 0,-1-2 26 0,-2-13-1 15,0 10-2-15,0 1-30 0,0-3 47 0,0 7-46 16,0-2 23-16,0 1 1 0,13 15-3 0,-11-19 2 15,0 7-1-15,-2-17-25 0,0 13 29 16,0-3 7-16,0 0-27 0,0 2 5 0,0 1 20 16,0-2 2-16,11 11-11 0,-10-14 0 15,0 0 34-15,1-1-6 0,0 0-21 0,-1 0-19 16,0 1-5-16,2 12-8 0,0-5 30 0,-2 2-26 16,1-3 31-16,-1-3-2 0,0 0-1 0,4 5-11 15,-4-2-23-15,0-4 16 0,1 1 5 16,-1-3-23-16,0 1 39 0,1-1 4 15,-2-1-39-15,1-1 4 0,0 2 31 0,0-2-17 16,1 1 1-16,-1 0-5 0,-1 0-3 0,0-7-2 16,0 6 19-16,0-6-19 0,0 9 0 0,0-1 1 15,0-2 17-15,0 1-27 0,0-1 44 16,0 0-25-16,0 0 16 0,0-6-25 0,0 11 8 16,0-5 17-16,0 1 0 0,0 0-11 0,0-1-16 15,0 1 0-15,0-1 3 0,0 2 28 16,0-2-1-16,0 1 11 0,0 6-3 0,0-3-15 15,0 1-18-15,0-2-18 0,0 1 42 16,0-3-40-16,0 1 26 0,0-3 0 16,0 2 0-16,0-7 3 0,0 9 7 0,0-2-3 15,0-7-14-15,0 7-7 0,0-1-5 0,0-6 1 16,0 8 2-16,0-8 1 0,0 8 2 0,0-8 22 16,0 9 0-16,0-3-32 0,0-6 13 15,0 7 10-15,0-1-3 0,0-6-4 0,0 8 2 16,0-8-1-16,0 10 28 0,0-5-9 15,0-5-22-15,0 8 18 0,0-8-31 0,0 6 15 16,0-6 1-16,-7 8-1 0,7-8-6 16,0 8 5-16,0-1 0 0,0-7 3 0,0 8 24 15,0-8-7-15,0 7-16 0,0-7 3 0,0 7 9 16,0-7 3-16,0 8-30 0,0-3 30 0,0-5-11 16,0 9-16-16,0-2 1 0,0-7-8 15,0 7 2-15,0-1 2 0,0-6 8 16,0 7 2-16,0-7 0 0,0 8 0 0,0-2 1 0,0-6 1 15,0 6 39-15,0-6 2 0,0 9-4 16,0-9-4-16,0 6-3 0,0-6-52 16,0 6 3-16,0-6 2 0,0 0 34 0,0 7-33 15,0-7 7-15,0 0 29 0,0 7 0 0,0-7-2 16,0 0-10-16,0 7 8 0,0-7 0 16,0 0-1-16,0 0-11 0,0 0 14 0,0 5-16 15,0-5-1-15,0 0 0 0,0 0 2 16,0 0 13-16,0 6-2 0,0-6-24 0,0 0 6 15,0 0 17-15,0 0 0 0,9 12-1 0,-11-10-1 16,2-1-1-16,0 0-1 0,0 1-1 0,0 0-7 16,0-1 0-16,-1 0 22 0,2 1-1 15,-2-1-30-15,2 1 18 0,-4-1-1 0,6 1-1 16,-3 0 0-16,-1-1-1 0,-1-1 1 16,4 0-1-16,-4 1-1 0,4 1 10 0,-1 1-1 15,-2-3-2-15,2 0 0 0,-2 1-40 0,1 0 36 16,0-1 0-16,-2 2-1 0,2-2-1 15,0 2 16-15,0-1-2 0,-1 0-2 0,1-1 0 16,0 0-3-16,0 0-1 0,-1 1-16 0,1 0 1 16,-1 0 0-16,1 0 0 0,-1 0 1 15,1-1 0-15,1 1 1 0,-2 0 0 0,2 0 3 16,-1 0 7-16,0 0-5 0,0 0 1 0,-1-1-24 16,2 1 0-16,-1 0 18 0,0-1-1 15,0 2 1-15,0-2 0 0,1 2 4 0,0-1 1 16,-3 0-1-16,3 1-1 0,0-2-12 0,-1 2-25 15,0-1 5-15,0 0 3 0,1-1 31 16,-1 3-21-16,0-3 29 0,2 2-5 0,-2-1-5 16,1 0 0-16,-4 1 0 0,5 0 0 15,-2-2 0-15,0 0 0 0,1 1 0 16,-1 1-8-16,0-1 14 0,0 1-2 16,1-2 0-16,-1 0-8 0,0 1 1 0,0-1 0 15,-1 1 1-15,3-1-1 0,-2 0 9 0,0 2 0 16,0-1-1-16,0 0-7 0,0 1-24 0,0-2 1 15,0 0 3-15,0 0 27 0,0 0-10 16,0 1 1-16,0 0 1 0,0 0 10 0,0 0-1 16,0-1-17-16,0 0 2 0,0 0 0 15,0 1 14-15,0-1-1 0,0 0-2 0,-1 1 3 16,2-1-19-16,-2-2-1 0,1 1-5 0,0-2-26 16,-2 3-25-16,-1-3-19 0,1 0-63 15,-1 1-3-15,-2-2 15 0,-5-7-175 0,-2 1-129 16,0-2 18-16,0-1 38 0,0-4 5 15,3-1 20-15,0-2 46 0,1-5 41 0,4-6-53 16</inkml:trace>
  <inkml:trace contextRef="#ctx0" brushRef="#br0" timeOffset="104291.1546">17976 8247 303 0,'0'0'255'0,"0"0"-41"16,0 0-38-16,0-13-18 0,0 13-4 0,0 0-2 16,-14-21-16-16,14 18-14 0,0 0-30 15,-2 1 16-15,2 2-23 0,-1-2-13 0,1 0 4 16,0 2-15-16,0-1-14 0,0 0 0 0,0 1-10 16,-2-2 6-16,4 2-15 0,-4 0 16 15,2 0-22-15,0 2-7 0,0 0 10 0,-1-2 4 16,2 2-18-16,0-1 17 0,0 1-14 0,0 1-8 15,-1-1 3-15,0 2 3 0,2 0 14 0,-3-1-8 16,1 3-16-16,-1-2 13 0,1 2-6 16,2 0-12-16,-2-6 13 0,0 0 1 0,0 9 5 15,0-1-8-15,0-1-8 0,0 0 9 0,0 0 10 16,0 4-27-16,-13 18 11 0,10-13 12 16,2-3 3-16,0-2 6 0,1-11-12 15,0 10-2-15,0 3-7 0,0 1 5 0,0 1-2 16,0-3 21-16,0-1-15 0,0-1 17 15,-10 6-20-15,9-7 16 0,0-3-12 0,-6 8 3 16,7-5-10-16,-4 1 5 0,2-2 5 0,1-1 6 16,-1-1-20-16,0-1 25 0,1 1-18 0,-1-2-5 15,1 2 3-15,-2 1 2 0,1-4-6 16,0 5 13-16,1-3-12 0,-4 9 1 0,1-4 21 16,0 0-3-16,4-4-18 0,-3-1-4 0,0 0 7 15,1 0-2-15,0-1 4 0,0 0 9 16,-1 1 10-16,2 1-15 0,-1-2-6 0,1-1-3 15,-1 3-2-15,0-1 2 0,0-2 1 0,1 2 3 16,1 0 19-16,-2 2-16 0,0-2-7 16,2 1 14-16,-2 1-19 0,2-1 12 0,0 0-9 15,0 1 14-15,-4 9 6 0,3-4-5 16,0-2 10-16,1-10-42 0,0 8 30 0,0 3-11 16,0 1-11-16,0-2 6 0,0 4 12 0,0-3-8 15,0 1-14-15,0-2 20 0,0-1-5 16,0 0-5-16,-8 5-16 0,8 0 19 0,0 1 7 15,0-1-16-15,0 3 28 0,0-3-20 0,-19 16 6 16,19-16-8-16,-1-3-17 0,0-2 22 0,1 0 15 16,-1-1-5-16,0 0-11 0,0-1 4 15,0 0-12-15,-2 0-8 0,3 1 0 0,0-1 5 16,-1-1 26-16,1 2-12 0,-4 8-5 16,2-3 5-16,2-13-16 0,0 11 19 0,0-1 11 15,0-2-20-15,0 0-20 0,0-1 24 0,0 0-4 16,0-1 0-16,0 1-20 0,0-7 28 0,0 10-8 15,0-5 3-15,0 2 14 0,0 0-24 16,0-7-3-16,0 8 13 0,0-2-12 0,0 1 21 16,0-7-5-16,0 8-5 0,0-1-18 0,0-7 19 15,0 8-7-15,0-2 6 0,0-6 12 16,0 8 5-16,0-1-20 0,0-7 11 0,0 9-22 16,0-2 11-16,0-7 18 0,0 7-17 15,0-7 4-15,0 7 12 0,0-1-18 0,0-6 16 16,0 7-22-16,0-7 23 0,0 9-27 0,0-3 14 15,0-6 4-15,0 6 12 0,0-6-30 16,0 6-3-16,0-6 1 0,0 0 3 0,0 7-1 16,0-7 4-16,0 7 4 0,0-7 18 0,0 0-10 15,0 0 6-15,0 7-22 0,-4-3 3 16,4-4-25-16,2-2-8 0,-1-2-41 0,1-1-54 16,8-13 12-16,-2-3-322 0,2-6 24 15,3 2 56-15,-4-1 24 0,3-6-3 0,2-1 32 16,-3-1 30-16,-1 1 6 0</inkml:trace>
  <inkml:trace contextRef="#ctx0" brushRef="#br0" timeOffset="106677.9289">18034 8205 237 0,'-1'-1'125'16,"-1"0"-20"-16,1-1-12 0,-1 2-15 16,0 0-9-16,0 0 37 0,0 0-12 0,-1 0-13 15,0 0-21-15,0 0 3 0,0-1-17 16,0 1-5-16,0 1 11 0,-1-1-21 0,-1 0 16 0,2 0 3 16,0-1-8-16,0 2 2 0,0-1-7 15,3 0 16-15,0 0-10 0,0 0-30 0,0 0 30 16,0 0 7-16,-6 0 1 0,6 0 13 15,0 0-12-15,0 0 14 0,0 0 2 0,-8 0 0 16,8 0 0-16,0 0-16 0,0 0 5 0,0 0 10 16,0 0-3-16,0 0-19 0,0 0 11 15,-6 0-19-15,6 0 16 0,-6-4-21 16,8 4 8-16,0-1-8 0,0-2 4 0,3 3-16 16,1-3 8-16,0 1 11 0,10-4-14 0,1 2-13 15,0-2-8-15,-1 1 8 0,2-1-9 16,-1 2 18-16,0 1-14 0,-1-2 13 0,0 0-7 15,0-1-18-15,-1 0 8 0,-1 4 15 0,5-3-22 16,-4 2 3-16,3-3 5 0,-1 1-5 0,0 1 13 16,4 0-1-16,-2-2-3 0,0 4-4 15,0-2-11-15,0 1 4 0,4 0 9 0,-5 0 12 16,2 0-27-16,0-1 4 0,-1 0 7 0,4-2-7 16,0 4 7-16,0-3-13 0,1-2 15 0,-2 2 1 15,0 1-5-15,-8 3 9 0,4-4-10 16,-5 4 13-16,-2-2-10 0,-4 2 5 15,-2-1-15-15,1 2 12 0,-3 0 2 0,1-1-14 16,1 1 7-16,-2 0 20 0,2-2-11 16,-2 2-9-16,0 0 1 0,-3 0 22 0,0 0-21 15,0 0 21-15,0 0-12 0,7 0-7 0,-7 0 14 16,0 0-17-16,0 0 11 0,0 0 17 16,6 0-19-16,-6 0 8 0,0 0-7 0,0 0 10 15,11-1-15-15,-10 0-2 0,1 1 4 0,-1 0-4 16,0 0 4-16,0 1 14 0,1 0-20 0,-2 1-1 15,2-1 11-15,0 2-17 0,0 1 8 16,-1-1 3-16,1 2-4 0,0 0 21 0,1-3-22 16,-1 4 11-16,0-2 0 0,-1 3-9 15,6 7-4-15,-4-2 13 0,-1-2-7 0,2 4 15 16,0-3-22-16,2 4 2 0,-4-2 21 0,2 4-17 16,-1-2-7-16,-3-1 12 0,3 2-12 0,-1 2-7 15,-2-4 9-15,0-1-2 0,0-3 12 16,0 4-6-16,0 4 13 0,0 2 4 0,0-1-12 15,0 2-19-15,0 1 7 0,0-2-8 0,0 2 7 16,0-1 6-16,0 3 7 0,0-2-8 16,0-1 10-16,0-1-5 0,0 2 1 0,-11 18-7 15,10-21-7-15,0 0 6 0,0 0 14 16,-1 0 15-16,2-2-16 0,-2 2 6 0,0-5-13 16,2 6-9-16,0-2-3 0,0-8 33 0,0 4-24 15,0 3-8-15,0 2 11 0,0 0 3 0,0 0-5 16,0 1-13-16,0-1 17 0,0 1 4 15,0 0-12-15,0-1 2 0,0 1 5 0,0 0-8 16,0-1 18-16,0 3-1 0,0-1-3 16,0-1-5-16,0 1-1 0,11 19 19 0,-8-20-14 15,0 0 20-15,2 1-23 0,-1 0-4 0,3 0 13 16,0 2-24-16,-1-1 28 0,-2 0-26 16,1 0 27-16,0-1 15 0,1 1-34 0,-1 0 5 15,2-2 6-15,-3 2-17 0,1 1 41 16,-2-1-31-16,3 1 18 0,-1 3 24 0,-2-1-22 15,-1 4-9-15,1-3 9 0,-1 2-11 0,1 2-14 16,0 0 29-16,-2 1-27 0,1-1 9 16,0 1-11-16,0-1 14 0,0 1-10 0,1 2-6 15,-1-1 10-15,-1 0-4 0,1 0 50 16,0 0-31-16,-1 1-31 0,2-2 42 0,-2 4-4 16,1-5-3-16,-2 4-4 0,2-3-1 15,1 0-32-15,0 0 38 0,0 1-22 0,1-1 25 16,0 1-22-16,-1 0-2 0,0 0 1 15,1 1 8-15,1 0-22 0,0 2 29 0,-1 3-34 16,-1-3 31-16,2 1-9 0,-2-1-9 0,0-1 0 16,1-1 1-16,1 0 12 0,-1 0-22 0,1-1 0 15,0-1 27-15,-2-2-2 0,1 0-2 16,1 1-10-16,-1 1 1 0,0-2-3 0,0 2 26 16,-1-6 0-16,4 3-2 0,-5-4-4 0,0-1-13 15,1-1-2-15,-1 0-12 0,-1-1-16 16,0 0 1-16,1-3 2 0,-1-2 2 0,1 3 2 15,-2-5 0-15,2 2 42 0,-2-2-8 0,3-3-2 16,-2 6-2-16,0-5-2 0,-1-12 18 16,0 11-24-16,0-1 22 0,0-1-21 0,0 0-2 15,0-2 0-15,0 2 18 0,14 11-21 0,-9-3-1 16,-2-5 0-16,-2 1-5 0,1-6 0 16,0 2 0-16,1 7-1 0,-1-4 1 0,0 0 20 15,0-2-1-15,0 6-4 0,0-2-25 16,0 0 30-16,2-1-4 0,1 0-12 0,-4-2-23 15,2 0 17-15,-2-3 13 0,2 11-1 0,-1-8-2 16,2-2-12-16,-2 1 4 0,3 6 0 16,-2-6 0-16,-1 0 18 0,2 5-20 0,-4-3-14 15,2 0 21-15,0-3-11 0,0 0 8 16,1 8-11-16,1-2 31 0,0-4 1 0,-2-1-21 16,0-2-1-16,2 8-6 0,-4-3 2 0,2-1-1 15,0-1 6-15,1 4-2 0,0-3 2 16,-1 0-2-16,1 4 7 0,-1-4-6 0,2-4 21 15,-2 2-9-15,-2-1 0 0,4 8-18 0,-1-5-1 16,0 3 0-16,1-1 0 0,-2-3 29 0,1-1-24 16,-2 1-8-16,1-1 3 0,-1-3 13 15,2 10-9-15,0-5 16 0,-1 0-16 0,3 1 6 16,-1 2-1-16,-2-2 0 0,0-3 3 16,5 5 2-16,-6-4-2 0,-1-11-13 0,0 11 8 15,0-2 2-15,0 2 0 0,0-3-3 0,0 0 13 16,0 5-6-16,0 2-6 0,0-1-29 15,0-1 29-15,0-1 14 0,0-1-8 16,0-1-10-16,0 0 6 0,0-1 9 0,0 4 2 16,0 2-1-16,0-1-6 0,0 1-4 0,0-1 22 15,0-2-44-15,0-1 39 0,0-2 3 0,0 1-19 16,0-2-3-16,0 0-1 0,0 1 23 16,0-1-18-16,0 0 8 0,0-1 7 0,1 9-37 15,-1 3 18-15,-1-6 12 0,1-1-17 16,0-4 5-16,-1 2 4 0,0-3-2 0,0 1 11 15,0-2 3-15,1-6-19 0,0 7 8 0,0-1-1 16,0 0-7-16,0 1-9 0,0 1 19 16,0 0-13-16,0-1 15 0,0 5-19 0,0-1 31 15,0 2-28-15,0-4 19 0,0 2-18 16,0-3 3-16,-9 9 0 0,8-11 0 0,0 1-14 16,0-1 23-16,1 0-15 0,-1 0 7 15,0 1-7-15,0-1 16 0,1 0 1 0,-1 1-28 16,1-7 14-16,0 0 15 0,0 7-8 15,0-1 6-15,0 0-13 0,0-6 5 0,0 8 0 16,0-3 2-16,0-5 5 0,0 9-24 0,0-1 12 16,0-8 14-16,0 7-25 0,0 0 7 15,0-7 24-15,0 7-21 0,0-1 6 0,0-6 5 16,0 6 0-16,0-6 5 0,0 8-24 0,0-8 11 16,0 8 3-16,0-8 12 0,0 7-18 15,0-7 26-15,0 0-21 0,0 6 10 0,0-6-14 16,0 0-12-16,0 6 21 0,0-6-2 15,0 0 11-15,0 0-26 0,0 7 11 0,0-7 12 16,0 0-22-16,0 0 21 0,0 0-9 0,0 6-21 16,0-6 16-16,0 0 25 0,0 7-13 15,0-7-5-15,0 0 9 0,0 6 4 0,0-6-32 16,0 0 35-16,-16 12-23 0,16-11 15 0,-3 0-10 16,1 1-14-16,1-1 7 0,0 0-13 15,0-1 27-15,0 0-6 0,0 1 11 0,0-1-14 16,-1 0 1-16,2 0-6 0,-1 1-4 0,0-2 8 15,0 1-23-15,0 0 6 0,1-5 4 16,-1 4-28-16,1 0 6 0,0-3-2 0,0 1-65 16,0-2 14-16,0 0-45 0,1-3-38 0,-1 0-41 15,0-7 19-15,-12-25-260 0,9 10 36 0,1-2 31 16,-1-7-1-16,0-4 27 0,0-10 25 16,0-2 22-16,2-7 19 0,1 28 13 0,0-19-77 15</inkml:trace>
  <inkml:trace contextRef="#ctx0" brushRef="#br0" timeOffset="108039.0756">18801 7831 373 0,'0'0'161'0,"0"0"4"0,0 0-46 0,0-13 14 16,0 13-31-16,0 0 31 0,0 0-29 0,0 0-4 15,0 0-14-15,0 0-20 0,0-14 4 0,0 14 10 16,-25-15-16-16,27 14 1 0,-2-1 8 15,1 1-7-15,-1-2 6 0,1 2 5 0,0-1-23 16,-1-2 13-16,1 3-16 0,0-1-4 0,1 0 0 16,-1-1-5-16,1 1 5 0,-1 0 8 15,0-1 10-15,0 0-34 0,1 1-1 0,-1 1 24 16,-1 0-2-16,0-1-35 0,1 0 14 16,0 0-9-16,0 2-2 0,-1-2-14 0,1 2 14 15,-1-1 9-15,1 0-17 0,-1 1 3 16,1-2-5-16,-1 2-5 0,1 2 4 0,1-1-8 15,-2 0 4-15,0 1 9 0,0 2-12 0,1-1 10 16,1 0-9-16,-1 1-8 0,0 2 26 0,-1-1-15 16,0 0-5-16,0 0-8 0,0 2-1 15,0-7-2-15,0 14 10 0,0-3-9 16,0 3 15-16,0-4-1 0,0 1-3 0,0-3 10 16,0 3 7-16,0-2-16 0,0-2-3 15,0 6 17-15,0 3-30 0,0-1 14 0,0-4-2 16,0 0 9-16,0 0-10 0,0 0-5 0,0-3 6 15,0 0-2-15,0 7 11 0,0 1 6 16,0-3-12-16,0 2-7 0,-2 14-2 0,0-17 6 16,-1 1 1-16,2-4 9 0,1-1 5 0,0 0 3 15,-1 0-16-15,1-1 4 0,-6 5-11 16,6-1-1-16,0-1-7 0,-1-3 12 0,0 0 13 16,1-2-3-16,-1 1-14 0,1-1 0 0,-3-3 8 15,3 3 2-15,0-3-8 0,0 3 13 0,0-3 4 16,0 0-26-16,0 1 21 0,0-3-18 15,0 0 12-15,0 0-7 0,0 0-5 0,0 0 7 16,0 0 12-16,0 6 4 0,0-6-33 16,0 0-20-16,0 0-22 0,0 0-25 0,0 0-30 15,-4 10 12-15,2-13-301 0,0 0 27 0,1 0 24 16,0-1 16-16,0-4 38 0,0-8 4 0</inkml:trace>
  <inkml:trace contextRef="#ctx0" brushRef="#br0" timeOffset="110367.8391">18878 7796 320 0,'-2'-4'89'0,"0"0"-11"0,1 0-12 16,-1 1-6-16,0-3 37 0,1 3-12 0,-2-2-11 15,0 1 16-15,1 1-1 0,0-2-15 0,0 1-18 16,1 0 14-16,-1 0 11 0,1-3-13 0,0 2 3 15,-1-1 11-15,1 2-8 0,0-3-21 0,1 1 13 16,-2 1 5-16,2-1-11 0,-5-7 6 16,3 3-32-16,-1 0 19 0,3 3 11 15,-1 0-4-15,1 7-21 0,0 0 7 0,0-7 6 16,0 7-15-16,0-8-14 0,0 8 15 0,0-7-1 16,0 7-2-16,0-8-21 0,0 8 19 15,11-15-3-15,-8 11-14 0,0 2 16 0,2-3-18 16,8-1-23-16,-4-1 26 0,0 2-1 0,2 3-12 15,-2-1-1-15,4-2 5 0,3 0 15 0,2 1-21 16,-1 0 0-16,1 0-2 0,0 2 15 16,1-1-11-16,-1 1-5 0,1 1-1 0,1-2 4 15,-1 3-8-15,1-4 11 0,0 2 6 16,-2 1-12-16,2 1 1 0,0 0 17 0,0-1-21 16,-1 0 4-16,2 0 0 0,0 0-3 15,0-1 19-15,1 1-3 0,1-1-21 16,-4 2 20-16,-4 0-3 0,5-2-4 0,1-1-20 15,-6 3 21-15,-1 0-18 0,-4-1-4 0,0 0 11 16,6-1 11-16,-4 0 1 0,-3 1-8 16,-1 1-7-16,0-2 6 0,-1 2 9 0,-2 0-21 15,-3 0 9-15,-2 0-2 0,0 0 5 16,0 0 0-16,0 0-2 0,8 0 7 0,-8 0-2 16,6 0 0-16,-6 0-4 0,0 0 10 0,7 0 11 15,-7 0-3-15,0 0-11 0,6 0 15 16,-6 0-8-16,0 0 5 0,0 0 9 0,8 0-24 15,-8 0 7-15,0 0 5 0,0 0-13 0,6 0 11 16,-6 0-7-16,0 0 4 0,0 0-14 16,0 0 14-16,0 0 11 0,7 0 6 0,0 12-17 15,-6-10-8-15,0 4 1 0,1-2-8 0,-1 3 7 16,0-1 4-16,1 10 3 0,-2-2 12 0,2-1-14 16,0 4-4-16,-2-2 1 0,1-3-3 15,-1-2 7-15,0 3 0 0,0 3-6 0,0 1-1 16,0-1 19-16,0 2-3 0,0 0-20 15,0 1 10-15,0 0-5 0,0 2 9 0,0-2-16 16,0-1 12-16,0 2 13 0,0-1-25 16,0 0 1-16,0 0 5 0,0 1 23 0,0 0-27 15,0 1 18-15,0-1-9 0,0 1-7 0,0 0 19 16,0 0-15-16,0 0-1 0,0-2 20 0,0 3-22 16,0 0 1-16,0-2 19 0,0 4-13 15,0-3-4-15,0 2-11 0,0-1 16 0,0 1-10 16,0-1 24-16,0 0-25 0,0 0 16 15,0 0-2-15,0-1-12 0,0 0-3 0,0 0 10 16,0 1 9-16,0-1-18 0,0-1 1 16,0-1-9-16,0 0 21 0,0-2-10 0,0-4-3 15,0 1 13-15,0 3 11 0,0-3-23 0,0-1 27 16,0-1-21-16,0-1 20 0,0-1-16 16,0-1 18-16,0 4-13 0,0 1-17 0,0-2-1 15,0 0 9-15,0-2 2 0,0 4 18 0,0 1-21 16,0-2 25-16,0-1-28 0,6 3 22 15,-6 0-8-15,11 19 6 0,-11-26-8 0,0 4 13 16,0 1-21-16,0-1-10 0,0 4 11 0,0 1 32 16,12 19-35-16,-10-17-11 0,-1 0 13 15,3 1-4-15,-4-1 12 0,2 0-18 0,0-1 23 16,0 3 24-16,-2-12-34 0,0 5 0 16,0 3-4-16,0 0-2 0,0 2 22 0,0 0-10 15,0-1-1-15,0 1 11 0,0-2-8 0,0 1 18 16,0 0-33-16,0 1 8 0,0 0-2 0,0-1 9 15,0 0 7-15,0 1-6 0,0 0 0 16,0 0 6-16,17 21-10 0,-15-20 12 0,2 1 8 16,1 1-12-16,-1 1 9 0,1 2-2 0,-2-1 2 15,-1 5 11-15,1 0-23 0,3 1 18 16,-1-3-19-16,-1 2 9 0,-4-13-16 0,0 7 9 16,0 4 13-16,11 31-9 0,-6-27-24 0,2-1 38 15,-4 1-19-15,2 2-10 0,1 0 26 16,-2-1-2-16,2 2-7 0,-3 0-9 0,-1 2 6 15,0-1-34-15,4-1 20 0,0 0 12 16,-1 0 4-16,-1-1-25 0,1-1 28 0,0-1-17 16,-2-1 8-16,1 2-31 0,-2 4 35 0,0-1 9 15,0 0-32-15,0 2 0 0,-1-5 37 16,1-1-5-16,-1 1-29 0,0-2 4 0,1 3 15 16,3-1-20-16,-4-2-18 0,0-3 6 15,1-2 2-15,-1 0 1 0,0-3 32 0,1 1-14 16,-2-14 0-16,0 6 4 0,0 1-3 0,0 1 1 15,0-1-13-15,0-3-1 0,0-1 33 16,0 4-2-16,0 0-3 0,0-1 1 0,11 10-6 16,-11-25 16-16,0 14 6 0,0 1-4 15,0 1-4-15,14 17-4 0,-13-16 3 0,2-1-3 16,-2 0-2-16,1 0-30 0,0 1 14 0,-1-2 11 16,0 3-27-16,1-1 15 0,-1 1-11 15,0-4-7-15,2 4 14 0,-2-3 1 16,-1-8 0-16,0 5 0 0,0 1 13 0,0 1-15 15,0 0 0-15,10 15-8 0,-7-12 20 0,-1 2-14 16,-1-6 2-16,3 5-6 0,-2-6-1 0,1 4-16 16,-1 2 38-16,0-2-36 0,0 0 37 15,0-3-9-15,-1 4-12 0,1-4 7 0,1-2-15 16,-3 1 12-16,1-3-5 0,2 13-3 16,-1-6 2-16,-1-3 0 0,2 5 9 0,-1 0-7 15,1-3 5-15,-1 2-21 0,0 0 31 16,2 1-25-16,0-2 36 0,0 7-9 0,-1-5-25 15,-1 1 21-15,1-1-7 0,0 2-8 0,-1-1-16 16,1-1 31-16,-1 0-22 0,0 2 13 16,0-3 16-16,0 2 6 0,-1-7-36 0,0 7 28 15,1-1-8-15,-2-3-22 0,3 2 12 0,-1-1-4 16,0 1 14-16,-1-4-14 0,1 4 6 0,-1-1 9 16,0-1 4-16,-1-4 2 0,0-11-25 15,0 11-22-15,0-1 35 0,0-1-6 0,0 6-4 16,0-2 16-16,0 1-2 0,0-4-36 15,0 0 23-15,0 1 8 0,0-2 8 0,0 1-23 16,0-3-6-16,0 0 43 0,0 1-19 0,0 5-20 16,0 2 11-16,0-4 33 0,0 1-37 15,0-2 34-15,0 1-17 0,0-4-9 16,0 0-6-16,0 2 18 0,0-2-6 0,0 5-5 16,0 2 8-16,0-3-1 0,0 0 1 0,-7-2 0 15,-1 8-10-15,7-9 15 0,1-3-4 16,-1 1-15-16,-1 10 3 0,1-4-13 0,0 0 22 0,-1-5 17 15,1 2-19-15,0-4 10 0,0 0-8 16,-1 1 1-16,1 0-20 0,0 0 22 16,-1 1-11-16,2-1 14 0,-4 11 14 0,1-6-12 15,2-3-17-15,-1-2 10 0,0 2-1 0,1 0-8 16,-1-2 4-16,1-1 11 0,0 1 3 0,-1-1-13 16,2 1-8-16,-1 1 3 0,0-1 8 15,0 1-16-15,-1-1 11 0,0 1 13 16,1-1-14-16,-1 1 24 0,-1 7-32 0,1-1 13 15,-1-4-3-15,1-1 10 0,-1 0-23 0,2-3 19 16,-1 0 2-16,1 1-7 0,1-2 8 0,-1 1-5 16,1 0-14-16,-2-1 5 0,2 0 7 15,-1 0-23-15,0 0 12 0,0 0 11 0,1-1-6 16,-1 0-16-16,1-1 14 0,0 0 9 16,0 1-14-16,0-1 13 0,0-1-6 0,0 2 9 15,-1-1-6-15,1-1 3 0,0 1 3 0,0-2-9 16,0 0-14-16,1 0-21 0,-1-2 5 0,0-1-78 15,2 0-27-15,-2-3-40 0,0-2-66 16,0-15 25-16,0 10-297 0,0-9 40 16,0-7 20-16,0-7 43 0,0-5 31 0,0-7 12 15,0-8 42-15,0-5 24 0,-12-75 7 16,6 55 6-16</inkml:trace>
  <inkml:trace contextRef="#ctx0" brushRef="#br0" timeOffset="113430.2277">19749 8640 237 0,'0'-14'219'0,"0"14"-32"0,0 0-22 16,0 0-21-16,0 0-2 0,0 0-3 0,0 0-52 16,0 0 11-16,0 0-6 0,0 0-9 15,0 0 16-15,0 0-20 0,0-12-16 0,0 12-18 16,0 0 0-16,0 0-6 0,0 0-7 0,0 0 5 15,0 0-24-15,0 0 14 0,0 0 16 16,0 0-24-16,0 0 2 0,0 0 0 0,0 0 1 16,0 0-16-16,-15-19-3 0,14 20 1 15,1-2 7-15,-1 1-5 0,1 0 0 0,0 0-13 16,-1-1 15-16,2 1 0 0,-1 0-7 0,0 0 8 16,0 0-4-16,2 1 2 0,-2-1-24 0,0 0 33 15,0 0 1-15,1 0-9 0,-2 0 10 16,1 0-30-16,0-1 28 0,0 1-8 0,0 0 1 15,1 0 8-15,-2 0-5 0,1 0-4 0,0 0 13 16,0 0-31-16,0 0 19 0,0 0-7 16,0-1 13-16,-1 1-27 0,0 0 10 0,1 1-2 15,-3-1-2-15,1 0 4 0,0 1 13 0,0-1-16 16,0 1 5-16,0-1 11 0,0 1-39 16,0 1 3-16,0-2 29 0,1 0-18 0,0 1 17 15,0-1 23-15,0 0-28 0,0 0 9 16,-1 0 3-16,1 3-1 0,0-3-5 0,0 1 3 15,0-1-7-15,1 0 8 0,-1 0 3 16,1 0-5-16,0 0 8 0,0 1 22 0,-1-1-10 16,2 0 8-16,-1 1-17 0,0-1-12 15,0 0 25-15,0 0-12 0,0 0-14 0,0 1-2 16,0-2 18-16,0 2-5 0,1-2 6 16,1 2-17-16,1-1 1 0,1 0 1 0,0-1-7 15,2 2 19-15,1-1-9 0,0 0 0 0,1 0 9 16,2 0 5-16,7 0-25 0,4 0 5 0,-1 0-3 15,3 0 1-15,1 0 13 0,1 0 8 16,-2 0-32-16,1 0 15 0,0 0-9 0,1 0 9 16,-2 0 10-16,4 0-25 0,-2 0 21 0,1 0-1 15,0 0-20-15,1 0 29 0,-1 0-6 16,25 2-13-16,-23-1-14 0,-2 0 20 0,-3 1 1 16,2 1 12-16,-2-3-15 0,-2 1-1 15,2 0 11-15,-16-1-16 0,6 0 13 0,2 0 16 16,-4 0 17-16,-1 0-16 0,-1 0-3 15,0 0 20-15,-2 0 12 0,-7 0-4 0,9 0 4 16,-9 0-9-16,7 0-7 0,-7 0 16 0,7 0-4 16,-7 0-6-16,8 0-25 0,-8 0 12 0,7 0 5 15,-7 0-5-15,0 0 5 0,6 0 1 16,-6 0-13-16,0 0-7 0,0 0 2 0,0 0 12 16,7 0-19-16,-7 0-4 0,0 0-10 15,0 0-17-15,0 0 12 0,6 0 1 0,-6 0 5 0,0 0 3 16,0 0 5-16,7 7-6 0,-7-7-15 15,14 12 9-15,-12-10 2 0,1 3 11 0,-2 0 1 16,1-3 7-16,7 15-32 0,-2-5 22 16,-1 1-26-16,-2-3 25 0,0-1-14 0,2 3 2 15,-2 2-6-15,3-1-2 0,-1 4 17 0,-1-1 8 16,0 0-13-16,-1 3-13 0,1 0 35 16,0 1-24-16,-1 2 3 0,1-2 27 0,0 4-22 15,0-1-4-15,0 2-8 0,-3 2 7 0,5-2-7 16,-2 1 17-16,-1-1-13 0,-2 0-8 0,2-1 20 15,-2 1-1-15,2-3 3 0,1 1-13 16,-2 1 1-16,0 1-9 0,-1-3 8 0,1 0-8 16,-1-2 18-16,1 2 1 0,0-2-12 15,-1-1 12-15,0 0-28 0,1 0 31 0,-2-1 19 16,3-3-41-16,-4 3 30 0,2 0-2 16,0 0-9-16,0 1-11 0,-2 0-4 0,3 1-12 15,-1-1 16-15,1 1-8 0,-2-1 1 0,-1 1 37 16,1 0-25-16,-1-1 3 0,0-9-8 0,0 0 22 15,0 5-18-15,0 4 9 0,0-1-6 16,0 1 30-16,0 0-26 0,0 2-3 0,0-2-30 16,0 1 18-16,0 0 0 0,0 1 17 15,0-1 5-15,0-1 10 0,0 1-25 0,0 0-9 16,0 0-4-16,0 1-8 0,0 0 34 0,0 0 0 16,0 1-28-16,0 1 28 0,0-1 9 15,0 2 11-15,0 1-39 0,0 0 22 0,0 5-4 16,0-3-9-16,1 30-4 0,0-29 1 0,0 2-1 15,-1-16 27-15,0 8-6 0,0 4-1 16,0 1 27-16,0 2-29 0,0 2 1 0,0 3-24 16,0-2-14-16,0 2 28 0,0 1 7 15,0-2-6-15,0 0 0 0,0 0 29 0,0 0-4 16,0-2-35-16,0 0-4 0,0 1-3 16,11 29 2-16,-9-33-1 0,0-3-2 0,1 0-22 15,-1-2 5-15,0 1 51 0,1-3-2 0,-2 1-2 16,2-3-4-16,-1 0-17 0,0 0 1 15,-2-4 5-15,2 6 0 0,-1-9-16 0,0 2 6 16,0-4 6-16,0 8-17 0,0-5 2 16,1-1 36-16,-1-1-15 0,1 6-1 0,0-4-1 15,-2 0 16-15,3 2-19 0,-3-2 0 0,1 2-7 16,-1-5 1-16,1 8-32 0,1-2 5 16,-1-1 2-16,-1-2 2 0,1 6 42 0,1-2-3 15,-2 2 0-15,0-11-5 0,0 7-2 0,0 1 1 16,0 3 6-16,0 0 4 0,0-2 12 0,0 0-4 15,0-2-3-15,0 0 2 0,0 1-24 16,0 2 1-16,0 0-3 0,10 19 32 0,-9-19-3 16,-1-10-3-16,0 2-17 0,0 4-23 15,0 1 15-15,0 1 30 0,0 0-24 16,0-3-4-16,0-1-16 0,0 5 30 0,0-2-9 16,0-1-20-16,0 2 15 0,0 0 34 0,0 2-34 15,0-4 26-15,0 1-16 0,0 2-2 16,0-3-4-16,0 4 19 0,0-2-18 0,0-4-21 15,0 4 17-15,0-1 12 0,0-2 0 0,0 3-17 16,0 1 5-16,0-1 31 0,0-2-28 16,0 0-16-16,0 0 10 0,0 2 11 0,0 2-9 15,-8 17 11-15,7-20-15 0,1 4 20 16,-1-3-9-16,1 3 12 0,-1-3-27 0,1 1 24 16,0-2-14-16,0-2 11 0,-1 6-10 0,1-12-11 15,0 6 7-15,0 2 27 0,0-3-16 0,0 1 10 16,0-3-24-16,0 1 10 0,0-2 4 0,0 0-6 15,0 4 0-15,0 1-2 0,10 10 12 16,-9-14-4-16,0-2-14 0,-1-3 15 16,1 3-22-16,-1-2 3 0,5 12 1 0,-5-8 19 15,2-2-20-15,-2 0 1 0,1-2 6 0,0 0 13 16,-1-1 2-16,1-2-7 0,0 0-14 0,-1 1 4 16,1 0-2-16,-1-3 6 0,1 4 6 0,-1-3-10 15,0 1 11-15,1 0 7 0,-1-1-10 16,1 2 5-16,-1 1-5 0,1-4-7 0,-1 2-3 15,0 0 3-15,0 0 9 0,0 0 12 16,0-2-12-16,0 2 10 0,0 0-14 0,1 0-6 16,0-1-3-16,-1 0 17 0,0 2-5 0,0-2-2 15,1 0 13-15,0 2-10 0,-1-3-19 16,0 1 18-16,0 0-3 0,1 1 2 0,-1-3 0 16,0 3-4-16,0-2-15 0,1 2 23 0,-1-1-16 15,0 0 0-15,0 0 8 0,1 1 3 16,-1-2-4-16,0 1 11 0,0 2 3 0,0-3-14 15,0 1-18-15,1 0 10 0,0-2 6 0,-1 0-2 16,0 0 1-16,0 0 3 0,0 0 1 16,0 0 1-16,0 6-8 0,0-6 10 0,1 0-3 15,-2 0-17-15,2-2-4 0,0-2-16 0,0-1-4 16,1-1-34-16,7-4 7 0,0-4-94 16,-1-6-45-16,5 0-36 0,1-2 23 15,0 2-265-15,2 0-41 0,-12 2 39 0,-4 18 33 16,0-10 64-16,-16-11 13 0,2 10 58 0,-2 3 11 15,-2 3 15-15,4 4 10 0</inkml:trace>
  <inkml:trace contextRef="#ctx0" brushRef="#br0" timeOffset="115610.9817">20722 9616 563 0,'0'0'175'0,"0"0"-20"16,0 0-6-16,0 0-14 0,0-13 0 0,0 13-6 15,0 0-13-15,0 0-5 0,5-21-4 0,-5 18-18 16,-1 2 4-16,1-1-16 0,0 1-14 16,0 0 14-16,1-1-14 0,-1 2-16 0,1-1 15 15,-1-1-1-15,0 1-21 0,2 1 13 16,-1-3-30-16,3 1 6 0,1 1 4 0,11-3-14 15,0 1 2-15,5-2-6 0,0 1 5 0,2-1-4 16,0 2 12-16,1-1-14 0,-1 2 15 16,1-2-16-16,0 1-7 0,5 0 21 0,-5 0-8 15,0-1-1-15,-1 1-9 0,-1 1-5 16,1-1-4-16,1 2-4 0,0-2 6 0,-2 1-12 16,-2-2-3-16,-1 2 36 0,1 1-10 0,-1-1 4 15,1 0-13-15,-2-1 7 0,0-1-6 16,-3 2 0-16,1 0-4 0,-3 1-1 0,-4-1 6 15,0 1 24-15,-1 1-4 0,-1-1-12 16,-1-1 2-16,-1 1 10 0,0 0-4 0,-1 0 8 16,1 1-9-16,-1-1 2 0,-4 1 2 0,0 0 10 15,0 0-5-15,7 0 10 0,-7 0 6 0,8 0-8 16,-8 0-16-16,6 0 9 0,-6 0-18 16,0 0 0-16,0 0 2 0,7 0-6 0,-7 0 22 15,0 0-15-15,7 0-10 0,-7 0-5 16,0 0 0-16,0 0 16 0,7 0-5 0,-7 0 1 15,12 8-6-15,-10-3-7 0,1-3 0 0,0 3 1 16,1 10 12-16,0-5 20 0,1-1-11 0,-1-1 18 16,2 8-19-16,2 1-18 0,0 1 14 15,2 0 16-15,-3 1-23 0,-1 0 20 16,4 1-8-16,0-1-4 0,-2 4 7 0,0-4 10 16,2 1-21-16,-4 1 7 0,0-4-12 15,0 3 25-15,-1 1-10 0,0-1-6 0,-1 1 15 16,-1 0-5-16,-1-1-4 0,3 5-2 0,-5-16 2 15,0 7-30-15,0 2 32 0,0 2-7 16,0 1-22-16,0 2 1 0,0-1 38 0,0 1-2 16,0 2-14-16,-9 25-3 0,7-20 0 0,-2-5-3 15,0 1-1-15,1-2-3 0,0 0 2 16,0 0-18-16,1-2 0 0,-2 1 29 0,1 0-4 16,1-2-1-16,1-2-1 0,-1 2-3 15,0 0-1-15,0-3-1 0,1 1 18 0,-2-3-13 16,2 5-1-16,0-2-28 0,0-1 0 0,-1-1 19 15,2 1 10-15,-3 2-14 0,3-11-2 0,0 5 1 16,0 1 14-16,0 2-1 0,0 2-50 16,0-1 27-16,0-1 6 0,12 19 1 0,-12-20 4 15,2 0 0-15,1 1-36 0,1-1 3 16,-2 1 41-16,2-2 17 0,0 1-4 0,-2 0-1 16,2-1-3-16,0 2-53 0,-1-2 21 15,0 3 1-15,0-5 35 0,1 2-4 0,-2 2 0 16,2 0-3-16,-2 1-2 0,1-1 11 0,0 0-7 15,-2 1-18-15,0 0 0 0,2-1-24 16,-1 1 1-16,-2-3 12 0,1 4 1 0,-1-10 8 16,0 1-1-16,0 7-14 0,0-3 10 0,0 1-4 15,0-4 2-15,0 4 34 0,0 1-22 0,0-1-6 16,0-1 13-16,0-3 13 0,10 18-23 16,-10-14 12-16,2-3-15 0,0 4 5 0,6 4 0 15,-7-9-1-15,0 1 1 0,2-1-4 16,-2-1 17-16,0-1-24 0,3 7 3 0,-3-5-2 15,0 1 2-15,0 0 0 0,0-2 12 0,1 9 3 16,1-3-3-16,1-1-24 0,-3-2 0 0,2 2 2 16,0 1 3-16,-1 1-5 0,3-1 0 15,-4-5 49-15,1-1-7 0,0 0-6 0,0 8 21 16,0-7-26-16,5 4-3 0,-6-4 1 16,0 7-7-16,0-4 8 0,0-3 3 0,-1 1 22 15,0-1-11-15,1 7-23 0,0 0 25 0,1 1-30 16,-2-4 28-16,0-2-32 0,0-1-11 0,0-1 16 15,0-2-13-15,0 0 26 0,0-9 17 16,0 13-25-16,0 4-13 0,0-3 25 0,0 3-9 16,0 0-3-16,0-1 4 0,0-1-5 15,0-1 8-15,-9 8 2 0,6-12-21 0,3-2 8 16,-3 9 5-16,1-4-16 0,0-4-1 0,0 1 1 16,0 0 36-16,2-1-27 0,-1-2 6 0,1 2-24 15,-1-3 15-15,0 13-5 0,1-4 17 16,0-8-11-16,0 5 32 0,0 1-28 15,0 0 10-15,0 1-30 0,0-3 43 0,0 0-24 16,0-1 4-16,0-1 16 0,0 0-22 0,0 4-13 16,0 2 22-16,0-2-8 0,0-1 15 15,0 2-17-15,0 3-25 0,0-5 16 0,0 5 25 16,0 0-5-16,6 1 8 0,-6 1-13 0,11 17 7 16,-9-19-9-16,0-3 2 0,1 2-2 15,-2 0 12-15,1-2-10 0,3 3 9 0,-4-4 4 16,1-1-2-16,2 4-8 0,-2-4-24 0,0-1 23 15,-1 0 10-15,1 5-3 0,0-1 0 16,1 0-15-16,-2-2 9 0,0-2 12 0,-1 0-8 16,0-1-10-16,2 9 15 0,-2-13-5 0,0 3 3 15,0 0-10-15,0 1 11 0,0-1-7 16,0 0 22-16,0 4-35 0,0 0 10 0,0-1-2 16,0 0 14-16,0-2-27 0,0-1 5 0,0-1 27 15,0 0-7-15,0 0-22 0,0-1 11 16,0 0-3-16,0 0 2 0,0-1 4 15,0 0 6-15,0 1-12 0,0-1 11 0,0 0 2 16,0-6 1-16,0 10-20 0,0-3 28 0,0-7-12 16,0 7-15-16,0-7 26 0,0 8-33 0,0-8 16 15,0 7 3-15,0-7-12 0,0 8 12 16,0-8 3-16,0 6-10 0,0-6 0 0,0 0 9 16,0 7-8-16,0-7 2 0,0 0-3 15,0 0-6-15,0 6-29 0,0-6-6 0,7 6-16 16,-6-7 5-16,-1-1-130 0,2-5-31 0,4-8-81 15,3-5 32-15,0-4-228 0,1-1-14 16,0-6 53-16,2-4 49 0,0-8 21 0,2-4 24 16,1-7 24-16,1-5 44 0,2 0-41 15,-1 2 55-15</inkml:trace>
  <inkml:trace contextRef="#ctx0" brushRef="#br0" timeOffset="117959.1383">21592 10240 397 0,'0'0'164'0,"0"-14"10"15,0 14 6-15,0 0-16 0,0 0-55 0,0 0 11 16,0 0 5-16,0 0-28 0,0 0-14 15,0 0-2-15,0 0-9 0,0 0-15 0,0 0 23 16,0-12-8-16,0 12-16 0,0 0-5 16,0 0-4-16,0 0-14 0,0 0 7 0,0 0-10 15,0 0 15-15,0 0 8 0,0 0-28 0,0 0 8 16,0 0 0-16,0 0 10 0,1-14-25 16,5 13-2-16,13 1 5 0,-9 0 16 0,5 0-34 15,1 0 15-15,4 0 8 0,0 0-15 16,-3 0 9-16,4 0-5 0,1 0 1 0,-1 0-18 15,1 0 17-15,0 0-4 0,-1 0 20 16,1 0-22-16,0 0 2 0,0 0 11 0,2-6-17 16,-1 6-9-16,1 0 14 0,0 0 12 15,-1 0-19-15,3 0 7 0,-1 0-9 16,1 0 7-16,23 3-26 0,-24 0 9 0,-1-2 20 16,1 0-3-16,-4-1-8 0,3 0 10 0,-3 3-12 15,0-2 7-15,1 1 0 0,-2-1 13 0,3 0-24 16,-13-1 4-16,7 0-16 0,3 0 9 15,3 0 16-15,1 0 9 0,1 0-12 16,2 0 9-16,1 0-8 0,-1 0-7 0,-1 0 15 16,0 0-18-16,-2 0 11 0,-3 0-7 15,1 0 10-15,-1 0 21 0,-4 0-9 0,-1 0 12 16,-4 0-9-16,0 0-21 0,-3 0 15 0,-1 0 13 16,0 0-8-16,1 0-1 0,3 0-6 15,0 0 12-15,8-5 11 0,-12 2-4 0,-1 3-6 16,-2-1-10-16,-2 1 6 0,1 0-22 15,0-1 8-15,0 1 3 0,-1 0 14 0,1 0-15 16,-4 0 6-16,0 0 5 0,0 0-4 0,6 0-15 16,-6 0-9-16,7 0 7 0,-7 0 12 0,6 0-11 15,-6 0 2-15,7 0 18 0,5 8-26 16,-8-5 15-16,0 2-19 0,-2-1 4 0,6 8 17 16,-1-3-2-16,-3 5 2 0,1 0-10 0,-1 0 30 15,1 3-32-15,-1-3 5 0,0 4 4 0,0-3-8 16,-4-8 9-16,0 2-20 0,0 3 8 15,0 4 8-15,0 1-7 0,0 0 17 16,0 2-33-16,0-1 34 0,7 0-33 16,4 18 33-16,-10-17-11 0,1 1 14 0,1 0-21 15,0 2 8-15,0-2 6 0,-3 1-15 0,1 5 18 16,2-4-23-16,-2 1 4 0,0 1 28 0,-1 2 24 16,1-2-31-16,-1-11 7 0,0 4-9 15,0 3 21-15,0 2-51 0,0 0 56 0,0 1-28 16,0-2-9-16,0 2-10 0,0-2 12 15,0 1 25-15,0-2-28 0,0 0-2 0,0 2 7 16,0-2-16-16,0-1 31 0,0-3-45 0,0 0-5 16,0-1 68-16,1 15-16 0,2-13-24 0,-1-1-6 15,0 1-17-15,2-3 13 0,-1 2-17 16,1 0-1-16,-1 0 39 0,2 0-11 0,-2-1-18 16,-1-1 13-16,3 2 5 0,-2-3-17 15,-2-1 46-15,1 4-49 0,1 2 13 0,-1 0 9 16,2-4-28-16,-3 1 16 0,2 4 48 0,-2-6-50 15,3 5 42-15,-1-3-48 0,0 1 28 16,0 0-11-16,0-1-26 0,-1-2 44 0,0 3-16 16,1 1 13-16,-2 1-35 0,-1-9 7 0,0 5 45 15,0 1-7-15,0 1-26 0,0 3 0 16,0-2 38-16,0 2-5 0,0 0-26 0,0 2-21 16,0 0 3-16,0-2 46 0,0-1-3 0,0 2-4 15,0-1-3-15,0-1-3 0,0 0-9 16,0 0-1-16,-1 19-2 0,-1-21 19 15,1 3 0-15,1-12-3 0,0 3-3 0,0 1 5 16,0-1-15-16,0 4-9 0,0 1 7 0,0-4 10 16,0 1-34-16,0-2 32 0,0 1-19 15,0-1 12-15,0-2 9 0,0 0-3 0,0 1 7 16,0 4-11-16,0 1-8 0,0-1 31 0,0-1-16 16,0-1-31-16,0-2 16 0,0 1-3 15,0-1 15-15,0-1-12 0,0 5 16 0,0 0 8 16,0 0-22-16,0-1-19 0,0-2 9 0,0-1 32 15,0-1-20-15,0 0-6 0,0-2-12 0,0 1 38 16,0 1-29-16,0-1-16 0,0 0 27 0,0 0-1 16,0 0-5-16,0 0-20 0,0-1 9 15,0 1 25-15,0-1-2 0,0-6-7 0,0 10-15 16,0-3-7-16,0-2 9 0,0 2 11 0,0-7-15 16,0 8-3-16,0-1 12 0,0-7-1 15,0 8 3-15,0-1 7 0,0-7-15 0,0 8-10 16,0-2 15-16,0 1-3 0,-7-1 0 15,7 0 6-15,0 0 1 0,0 1 0 0,0-1-27 16,0 0 28-16,0-6-13 0,0 8 17 0,0 1-1 16,0-3-13-16,0 0 3 0,0 1-21 15,0 1 30-15,0-2 3 0,0 1-20 0,0 0 3 16,0-1-5-16,0 1-7 0,0 1 11 0,0-1-10 16,0-2 19-16,0-5-2 0,0 8 8 15,0-1-24-15,0 0 18 0,0-7-4 0,0 8 3 16,0-2 14-16,0-6-17 0,0 8 11 15,0-8-8-15,0 7 13 0,0-7-12 0,0 7-9 0,0-7-13 16,0 6 9-16,0-6 6 0,0 7 0 16,0-7 1-16,0 0 4 0,0 7-14 0,0-7-5 15,0 0 5-15,0 5 4 0,0-5-5 16,0 0 18-16,0 8-21 0,0-8 7 0,0 0 5 16,0 7 12-16,0-7-8 0,0 7 6 15,0-7-3-15,0 9 15 0,-6-1 2 0,6-8 1 16,0 7-3-16,0 0 14 0,0-7-9 0,0 9-7 15,0-3 2-15,0-6-3 0,-7 7-15 16,7-7 14-16,0 8-18 0,-8 4 5 0,7-10 5 16,1 0 9-16,-1 1-9 0,1-3 1 15,0 0 3-15,0 0 5 0,0 0-20 0,0 0 12 16,0 6-7-16,0-6-7 0,0 0 0 0,0 6 0 16,0-6 4-16,0 0-20 0,0 0 2 15,0 0 26-15,0 0-24 0,0 7-7 0,0-7 7 16,0 0 17-16,0 0-15 0,0 7 10 15,0-7-11-15,0 0 23 0,0 0-17 0,0 0 17 16,0 0 5-16,0 0-23 0,12 11 3 16,-12-11-2-16,1 1 15 0,0-1-16 0,-1 1-4 15,1-2 9-15,0 1-33 0,0 0-9 0,0-1-4 16,0-1 5-16,1 1-36 0,0-2-20 0,0-2-9 16,1 1-42-16,1 0-21 0,5-10-84 0,3-5 24 15,2-1-286-15,3-1 59 0,3-1 35 16,2-3 30-16,3-3 32 0,3-3 27 0,3 0 5 15,0-6 22-15,4 4 7 0</inkml:trace>
  <inkml:trace contextRef="#ctx0" brushRef="#br0" timeOffset="119713.1416">22991 10685 314 0,'0'0'154'0,"0"0"-27"16,0 0-11-16,0 0-32 0,0 0 24 15,0 0-11-15,0 0-13 0,0 0 6 0,0 0-24 16,0 0 28-16,0 0-22 0,0 0-3 0,0 0 1 15,-22 8-1-15,20-7-9 0,2-1-14 16,0 1 16-16,0 0-3 0,0 0-24 16,3 1 2-16,0-2 5 0,0 0-7 0,3 0 1 15,-1 0-2-15,4 0-29 0,-1 0 27 16,12 1-7-16,0-1 4 0,-2 1-3 0,1-1-22 16,-9 0 9-16,5 0-8 0,2 0 13 0,1 0 6 15,-1 0 13-15,-2 0-25 0,5 0 13 0,0 0-21 16,-1 0 10-16,2 0 15 0,-1 0-4 15,1 0 11-15,0 0-2 0,0 0 1 0,0 0-8 16,2 0 16-16,-1 0-11 0,1 0-16 0,0 0 1 16,0 0-2-16,-1 0 9 0,2 0-27 15,0 0 31-15,-1 0-16 0,-1 0-13 16,0 0 6-16,0 0 18 0,-4 0-11 0,0 0-3 16,1 0 4-16,0 0-3 0,-2 0 26 0,-2 0-29 15,-2 0 26-15,-3 0 1 0,1 0 9 0,-2 0-10 16,-2 0-9-16,1 0 19 0,-1 0-16 15,-1 0-8-15,1 0 8 0,0 0-4 0,0 0 10 16,0 0-23-16,-1 0 15 0,-6 0-12 16,9 0-3-16,-1 0 32 0,-1 0-35 0,-7 0 8 15,8 0 20-15,-8 0 7 0,7 0-24 16,1 0 0-16,-8 0 14 0,14-12-18 0,-11 12 9 16,0-1-8-16,-1 1-8 0,0 0-10 0,-2 0 13 15,0 0-9-15,0 0 3 0,0 0-7 16,8 0 8-16,-8 0 10 0,16 11-24 0,-13-9 6 15,0 3 9-15,1 0 0 0,0-1 15 0,0 1-12 16,4 7-5-16,-4-1 5 0,0-1-10 0,4 6 11 16,-4-4 7-16,-1 3-3 0,-1 1-18 0,2 2 16 15,-1-2 6-15,0 0-20 0,0 0 6 16,-3-1-4-16,2 4 16 0,0-2-12 16,1 3-11-16,-1-5 13 0,-1-1 4 0,-1 5-16 15,2 0 21-15,-2-1-22 0,3-1 5 16,-2 3 6-16,-1-10-22 0,0 3 26 0,0 5 0 15,0-2 11-15,0 3-17 0,-14 23-4 16,14-21-10-16,-1 0-5 0,-1-1 23 0,-3 0-8 16,4-1-2-16,1 3 25 0,-2-1-23 0,2-1 20 15,-2-1-13-15,2 0 9 0,-2 0 14 0,1-1-15 16,1-9-6-16,0 5 8 0,0 3 4 16,0-2-11-16,0-1-8 0,0 3 14 0,0-1-15 15,0-2 11-15,0 0 37 0,0 2-29 16,0 1 28-16,0 0-41 0,0-2 5 0,0 1 35 15,0-1-28-15,0 2-1 0,0-1 2 16,0 1-14-16,7 19 6 0,-7-23 21 0,3 3-10 16,-1 2 3-16,-2-9-3 0,0 3-31 0,0 1 1 15,0 0 1-15,0-1 1 0,0 0 1 16,0 1 0-16,0 3 1 0,11 19 43 0,-8-16-4 16,-3-9-5-16,0 4-17 0,0 2-2 15,0 1 18-15,0-1 0 0,0 2-3 0,0 0-3 16,0-2-2-16,0 1 32 0,0-2 2 0,0 2-31 15,0 0 33-15,0-2-17 0,0 0-18 16,0-3 3-16,0-1-16 0,0-1 8 0,0-1 13 16,0 1 0-16,0-2-7 0,0 0 10 15,0 3 1-15,0 4-25 0,0-3 4 0,0 0 2 16,0-2-13-16,0 0 17 0,0-1-6 16,0 0 6-16,0 0-11 0,0 3 5 0,0 1 18 15,0 0-16-15,0-3 10 0,0-1 6 0,0 0-9 16,0-1-12-16,0 0 5 0,0-1-5 0,5 7-4 15,-4-9-8-15,-1 3 17 0,0-3-11 16,1 1-3-16,-1-1 1 0,1 1 12 0,0-1 7 16,-1 1-34-16,1-1 10 0,-1-1 28 0,1 0-17 15,-1-4-24-15,0 0 33 0,0 0-3 16,0 8-21-16,0-8 2 0,0 7 12 0,0-7 4 16,0 0-10-16,0 7 21 0,0-7-19 15,0 0-20-15,0 7 17 0,0-7-16 0,0 0 8 16,0 6 17-16,0-6-9 0,0 0 10 0,0 7-11 15,0-7-5-15,0 0 7 0,0 5 3 16,0-5 8-16,0 0-10 0,0 7-2 0,0-7 19 16,0 0-14-16,0 0-13 0,0 6 16 0,0-6-7 15,0 0 6-15,0 0-3 0,0 0-3 16,0 0-14-16,0 7-10 0,0-7-15 0,0 0-4 16,0 0-4-16,0 0 4 0,6 8-83 0,-1-10-20 15,2-1-33-15,9-3-45 0,5-6 18 0,-3 2-275 16,4-5 3-16,-4 1 47 0,2-3 31 15,-1 0 27-15,0-3 21 0,-4 0 6 0,0 3 20 16,-6-1 32-16</inkml:trace>
  <inkml:trace contextRef="#ctx0" brushRef="#br0" timeOffset="122975.8783">15411 13500 679 0,'0'-11'195'15,"0"11"-18"-15,0 0-67 0,0 0 19 0,0 0-8 16,0 0-29-16,0 0-3 0,0 0-6 0,0 0-6 15,0 0-11-15,0 0 9 0,0 0-4 16,0 0 9-16,0 0 1 0,0 0-25 0,0 0 13 16,0 0 5-16,-8 1-4 0,9 5-16 0,0 0-5 15,-1 2 1-15,1 11 15 0,1 2-26 16,-1-1 20-16,-1 0-29 0,0-9 18 0,0 4-19 16,0 3-6-16,0 1 15 0,0 1-7 15,0 0-13-15,0-1 9 0,0 0-16 0,0 0 13 16,0-3-7-16,0 1-12 0,0-1 19 0,0 0-16 15,0-1-1-15,0-2-8 0,0-3 12 16,0 1-17-16,0-3 15 0,0-2-9 0,0 1 4 16,0-7 18-16,0 8-27 0,0-8-1 0,0 7 29 15,0-7-27-15,0 9 28 0,0-9-8 0,0 6 8 16,0-6 13-16,0 0 6 0,0 7-12 16,0-7 10-16,0 0-20 0,0 0 18 0,1 7 15 15,-2-8-30-15,0 0-16 0,-1-4-2 16,2 2-5-16,-1-2 15 0,1-2 17 0,-2-11-18 15,1 3-13-15,-4-6 12 0,1 1-16 0,4 9 14 16,0-3-22-16,0-4 21 0,0 0 1 0,-9-19-19 16,6 20-3-16,1-2 4 0,-2 3 8 15,2-1 13-15,0 4-11 0,-4-1 27 16,5 2-41-16,-2 1 14 0,-3-2-4 0,2 3-14 16,2 0 38-16,-2 2-8 0,2 1-31 0,-1 1 12 15,0-1 11-15,1 2 18 0,-1 1 1 16,2-1-10-16,-2 1-30 0,1 0 25 0,0 1-30 15,-1-2 3-15,0 2 20 0,1 1-27 16,0-2 52-16,1 2-34 0,1 0-6 0,-2 1 16 16,0-1-11-16,-2 1 2 0,0-1 25 0,3 1-30 15,-1 0 6-15,0 1 4 0,-1 0-12 0,3 0 17 16,0 0-14-16,0 0 11 0,-22 18-8 16,14-7-2-16,-2-3 25 0,3 4-15 0,-1 0-9 15,2 0 3-15,-2-3-21 0,2 3 27 16,1 2 4-16,-2-2 4 0,-2 0-36 0,2-1 26 15,7-11 8-15,0 11-22 0,0-3 17 0,0 3-4 16,0-4 12-16,0 2-17 0,0-3-5 16,0 2-3-16,0-1-3 0,0-2 18 15,-10 6-22-15,10-6 37 0,0 0-5 0,0-5-17 16,0 0 0-16,0 7 11 0,0-7-27 0,0 8 29 16,13 2 3-16,-10-6-22 0,1-1 16 0,3-1 1 15,-3 1-20-15,4-3 6 0,-3 0 3 16,16 1 1-16,-15-1 4 0,8 0-1 0,2 0 9 15,2 0-6-15,17-12-4 0,-24 8 24 0,9 0-24 16,-6-1-8-16,0 4 38 0,2-4-42 16,-5 1 6-16,4 0 14 0,-3-1 14 0,-4 1-14 15,1 1 2-15,-2 3-3 0,1-1-7 16,-4-2 1-16,0 2 0 0,1 1 5 0,-2-1-12 16,0-1 3-16,2 1-3 0,-3-1-6 15,2 2-19-15,-3-1-16 0,4 1 10 0,-5 0-41 16,0 0 1-16,0 0-29 0,0 0 16 0,0 0-37 15,0 0 12-15,0 0-80 0,0 0-64 0,0 0-107 16,7 0-9-16,-7 0 31 0,0 0 28 0,7 0-20 16,-7 0 24-16</inkml:trace>
  <inkml:trace contextRef="#ctx0" brushRef="#br0" timeOffset="123469.8954">15749 13633 226 0,'2'-2'313'0,"1"-2"-43"16,-2 0-26-16,0 1 5 0,0-1-36 0,-1 3-27 15,2 0-17-15,-4-2 7 0,2 0-40 16,0 0-31-16,-1 2-8 0,0 1 3 0,-3-1-15 16,0 3-9-16,0 0 0 0,0-1-21 15,0 3 2-15,-6 5 4 0,-2 2-14 0,4-4-1 16,-2 4-12-16,2 0 3 0,2-1 10 0,1-2-16 15,-2 4-9-15,2-1-10 0,0-2 20 16,1 3-17-16,1-5-7 0,1 2-2 0,1-1-2 16,0 0-3-16,1-8 4 0,0 0 0 0,0 7 17 15,0-7-22-15,0 8 9 0,0-8-5 16,11 12 0-16,-7-10 21 0,0-1-19 0,0 0-3 16,1-1-5-16,2 0 21 0,-1-1-6 15,2-1-5-15,-2 2 26 0,12-12-4 0,-6 3-10 16,-2 2-13-16,1-2 13 0,-3 2 6 0,2-4-10 15,-4 3-7-15,-1 0-7 0,-1 1 3 16,1 1-1-16,-2 1 24 0,0 1 1 0,-1 0-4 16,-1 1-9-16,1-1-21 0,-1-1 2 0,-1 5 27 15,0 0-13-15,0 0-26 0,0 0 17 16,0-6-21-16,-12-1 16 0,9 5-41 0,-1 0-4 16,-1 0-14-16,0 1-16 0,0-1-8 0,1 3-24 15,-1-2-48-15,1 2 20 0,2 0 12 16,-2 0-169-16,4-1-111 0,0 0 29 0,0 0 29 15,-8 7 42-15,8-3 7 0,0-1-6 0</inkml:trace>
  <inkml:trace contextRef="#ctx0" brushRef="#br0" timeOffset="123796.5981">15878 13711 310 0,'1'0'261'15,"1"0"-60"-15,0 0-25 0,0-2-18 0,-1 2-32 16,1-1 6-16,0-1-33 0,2 1 3 0,-1-1-41 16,-1 1 10-16,0-2-6 0,3 1-7 0,0 2 1 15,0-2 14-15,-1 0-14 0,2-1-12 16,-3 0 12-16,2 3-21 0,0-2 2 0,-1 1 2 15,-1 0-6-15,0 0 6 0,-1-1-19 16,1 0 17-16,0 1-15 0,1 1 2 0,1-1-18 16,-2-1 4-16,-2 2-4 0,0-1-9 0,1 0 21 15,-1 1-23-15,0 0 2 0,0-1-10 16,0 0-27-16,1 0-18 0,-1 0 4 0,0 1-110 16,0-3-88-16,1 2-133 0,-1-3 52 0,0 2 18 15,1 0 11-15</inkml:trace>
  <inkml:trace contextRef="#ctx0" brushRef="#br0" timeOffset="124731.8708">16528 13321 499 0,'2'-2'233'0,"-1"-1"-74"0,1 3 5 15,0-1-33-15,-1 0 12 0,1 1-20 0,0 0-2 16,-1 0-4-16,0 0-2 0,1 1-3 16,-1 0-3-16,0 1-20 0,0 1-11 0,1 0-7 15,0 0 0-15,-1 1 11 0,1 0-11 16,1 1-1-16,-2 1-23 0,0 0 3 0,0 0-10 15,4 8 7-15,-3-4-14 0,-2-1 23 0,0 2-6 16,1-5-14-16,-1 1-18 0,2 0 2 0,-2 0 19 16,0 0-31-16,1-2-1 0,0 2 21 15,2 9-2-15,-3-7 4 0,3 2-34 0,-3-5 28 16,2 0-19-16,-2-2 6 0,1 0-2 16,0-3 1-16,0 2 25 0,1 0-4 0,0-2-18 15,-1 1 19-15,-1-1 22 0,1 2-5 0,-1-3-34 16,0 0 2-16,0 0 41 0,0 0-45 0,0 0 9 15,7-10-6-15,-6 5-11 0,2 1 27 16,-2-1-19-16,1 0 9 0,-1-2-13 0,-1 2 17 16,0-3-13-16,1 1 11 0,-1-2-12 15,0 2 9-15,0-6-29 0,0 1 9 0,0 0 2 16,-12-8 13-16,10 11 17 0,0 1-34 0,2 2 10 16,-1-1-2-16,0 1 8 0,0 0 9 15,0 0 4-15,-3 2 11 0,2-1-33 0,0 0-17 16,0-1 3-16,0 1 23 0,0 3 19 0,0-3-15 15,0 1-21-15,0 1 8 0,0 0 23 16,1 1-11-16,-2 0-28 0,0 0 16 0,-2 2-14 16,5 0 4-16,0 0 18 0,-6 0-10 15,-12 12 2-15,5-3-8 0,1-2-11 0,1 2 0 16,1 1-6-16,3-2 19 0,0-1-10 0,0-1-3 16,2-1 7-16,1 1-1 0,0-1-1 0,1 1 6 15,0-3-5-15,0 2-20 0,0-2 35 0,2 0-25 16,-1 2 3-16,-1-2-10 0,3-3 32 15,0 0-16-15,0 0 27 0,0 0-20 0,0 6 6 16,0-6-17-16,10 8 6 0,-5-8-12 16,1 0 10-16,-1-1-3 0,3-1 18 0,7-2-3 15,1 0-12-15,-1-1 6 0,-3 4 13 0,-1-3-16 16,-3 1 13-16,-1-1-8 0,0 3 4 0,1 0-2 16,-3-1-8-16,-2 0 10 0,2 0-24 15,-2 2 25-15,0-2-9 0,1 1-20 16,0-1-14-16,-2 1-9 0,0 1-10 0,1-2-48 15,-2 0-15-15,1 1-14 0,-1 0-22 0,2-1 15 16,-2-1-121-16,-1 3-73 0,3-2 23 0,-2-1 25 16,2 1-73-16,-2 1 21 0,1 1 20 0,0-2 10 15</inkml:trace>
  <inkml:trace contextRef="#ctx0" brushRef="#br0" timeOffset="125204.4284">16716 13314 456 0,'1'-2'274'0,"-1"1"-27"16,1-1-43-16,-1 1-32 0,0-1-28 0,-1 1-25 16,2 0 1-16,-3 0-17 0,1 1 6 0,0 1-18 15,-1-1-18-15,2 1-8 0,-1 1 8 16,0-1-21-16,0 1-7 0,0 0 18 0,-1 0-21 15,1 0 6-15,2 3-2 0,-1-4-7 0,3 4-3 16,-1-2 4-16,1 0-18 0,1 1 22 0,-1-1-3 16,7 8-4-16,0-4-22 0,-6-1 11 15,1-1-11-15,0-2 1 0,-2 2-3 0,1-1 3 16,-2 0 15-16,1 0-28 0,0 1 23 16,-1-2-16-16,-1 2-5 0,-1 0 21 0,0-5-9 15,0 0-4-15,0 7-17 0,-15 13 13 0,6-7-9 16,-3-2 21-16,2 0-11 0,-1-3 3 15,4 0-13-15,-1-3-2 0,1-1-7 0,1 0 4 16,0-2-26-16,0 0-3 0,1-2-31 16,0 0-36-16,5 0 19 0,0 0 8 15,0 0-111-15,-7 0-49 0,-3-11-37 0,9 6-83 16,-2-1 23-16,-2-9 21 0,5 3-5 0,0 12 0 16</inkml:trace>
  <inkml:trace contextRef="#ctx0" brushRef="#br0" timeOffset="125976.0653">16710 13264 400 0,'13'-6'254'0,"-4"-4"-20"16,0 3-17-16,1-2-16 0,1 0-44 0,-5 4-33 15,3-1 9-15,-3 3-24 0,0 0 10 0,-3 1-33 16,4-1 7-16,-2 1-32 0,-2 0 8 0,1 1-9 15,-1-1-5-15,2-1-17 0,-2 3 12 16,0-1-18-16,-2 0-15 0,1-1-26 0,0 1-13 16,0 1-54-16,0 0 9 0,0-2-94 0,-2 2-111 15,0 0-91-15,0 0 48 0,0 0 20 16,0 0 12-16</inkml:trace>
  <inkml:trace contextRef="#ctx0" brushRef="#br0" timeOffset="127677.6639">23189 13114 613 0,'0'0'244'0,"0"-14"-32"0,0 14-16 16,0 0-18-16,0 0 8 0,0 0-24 16,0 0-40-16,0 0-14 0,0-13 1 0,3-2-14 15,-3 14 6-15,1 0-25 0,0-1 11 16,-1 0-12-16,1 2-27 0,0 0-4 0,-1 0 0 15,2-1 21-15,-2 1 4 0,2 1-2 0,0-1-14 16,-1 5-16-16,1-2-6 0,1 1 1 0,1 1 13 16,2 8 4-16,-3-1-26 0,2 1 6 15,1 2-6-15,0-1-11 0,2 1 8 0,-3 2 14 16,1-2 4-16,-1 2-31 0,-1-2 15 16,3 2 5-16,-3-1-7 0,3-2 5 0,-2 0-25 15,-2 2 13-15,-1-3 0 0,0-3-6 0,-1 0 6 16,1-3 8-16,-1 0-14 0,0 1 8 15,-1-8 4-15,0 5-30 0,0-5 23 0,0 9 6 16,0-2-6-16,0-7-18 0,0 8 1 16,0-1-1-16,0-7 23 0,0 8-19 0,0-2 11 15,0-6-12-15,0 8-7 0,0-8 21 0,0 6-22 16,0-6-15-16,0 8-29 0,0-8-5 0,0 0-49 16,0 0-47-16,0 0 14 0,-9 10-222 15,8-10 30-15,-1-2 23 0,0 0-77 0,1-1 25 16,-2 0 20-16,1-2 10 0,0 2-25 15</inkml:trace>
  <inkml:trace contextRef="#ctx0" brushRef="#br0" timeOffset="128299.2466">23363 13198 323 0,'1'-4'297'16,"1"0"-73"-16,0 3 9 0,-1-4-45 16,1 2-17-16,0 0-15 0,-1 0-30 0,2 0-5 15,-1 1-15-15,1 0-8 0,0 0-18 0,1 1 8 16,1 0-18-16,0-1-9 0,-1 2-19 0,1 2 27 16,-1-2-22-16,-4 0 13 0,0 0-19 15,8 0 5-15,0 0-4 0,3 9 3 16,-2 2-23-16,-2-5-8 0,-1 1 5 0,-2 0 2 15,-2 1 1-15,0-1 4 0,-2 2-11 0,0-1 15 16,0 4-21-16,-15 18 14 0,5-14-21 16,0 1 11-16,0-2-13 0,-2-2 2 0,3 1 19 0,-1-2-19 15,1-2-1-15,0 2 3 0,2-4 14 16,1-3-25-16,1 0 11 0,4-1 15 16,-1-1-11-16,0 0 5 0,-1-2-3 0,2 3-8 15,0-3 16-15,0 0-10 0,1 2 4 0,0-3 26 16,0 0 4-16,0 0-9 0,0 0-9 15,11 2-7-15,-4-2 25 0,-2 0-14 0,12-5 1 16,-9 5-8-16,13-4-4 0,-9 2 3 16,-2 0 24-16,7-2-16 0,-7-1 8 0,4-1-33 15,2 1 26-15,-6 2-4 0,6-1-6 0,-9 0-3 16,-1 1 2-16,1 1 9 0,-1 2 0 16,-2-1-8-16,2-1-3 0,-3 0-6 0,0 2-16 15,-1-1 10-15,0 0 17 0,0 0-24 0,0 0-7 16,0 1-26-16,-1-3 2 0,2 2-15 0,-3 1-26 15,0 0-46-15,0 0-27 0,0 0 14 16,0 0-157-16,-12-7-138 0,9 4 31 16,1 0-22-16,-1 0 54 0,1 1-8 0,0-2 7 15</inkml:trace>
  <inkml:trace contextRef="#ctx0" brushRef="#br0" timeOffset="128633.4713">23644 13146 347 0,'0'-5'296'0,"-1"3"-54"0,0-3-34 0,0 2-11 16,0 0-39-16,-3 1-7 0,1 0-3 0,2 0-40 16,-2 2-8-16,0-1 8 0,0 1-10 15,1 1-32-15,-2-1-4 0,2 1 13 0,0 1-35 16,1-1-4-16,0 3 27 0,0 0-16 15,2 1 4-15,1-1 5 0,1 0-8 0,4 8 4 16,1 0-13-16,1 0 4 0,2 0-9 16,-1 0 17-16,1-3-10 0,-2 3-13 0,2-3-14 15,0 3 21-15,-3 0 11 0,1-3-24 0,-1 3-2 16,-2-4-1-16,0-1-11 0,-4 1 24 16,1-1-5-16,-1 0-12 0,0-1-11 0,-1 0 16 15,-1 0-15-15,0-2 7 0,0-4-4 0,0 0 20 16,0 13-17-16,-14 11 10 0,8-15-5 15,-1-3-23-15,1-1 0 0,-5 5 14 0,2-4-19 16,4 1 22-16,-2-3-30 0,1-2 2 16,1 0-42-16,-3-1-23 0,2 0-25 0,2-1 10 15,4 0-170-15,0 0-91 0,-8 0 23 0,-9-15-57 16,9 8 19-16,1-4 19 0,5 2 76 0,-3-7-52 16</inkml:trace>
  <inkml:trace contextRef="#ctx0" brushRef="#br0" timeOffset="128943.2985">23625 13134 306 0,'2'-5'262'0,"-1"1"-63"0,2-2-12 0,0 1 7 16,2 0-45-16,-2 1-13 0,2-1-9 15,7-2 1-15,0-3-21 0,3 2 0 0,-1-1-12 16,-3 4-32-16,3-3 9 0,0 2 0 16,-1-1 9-16,1 1-33 0,-6 3 11 0,7-2-12 15,-7 1-4-15,-2 1 2 0,0 0-6 16,0 2-20-16,-3 0 3 0,-1 1-13 0,1 0-1 16,-1-2-11-16,-2 2-21 0,0 0-38 0,0 0 4 15,2 3-40-15,-3-2 8 0,3 1-173 16,-3 1-101-16,1-2 14 0,-2 2 19 0,2-1 16 15,0 1 2-15</inkml:trace>
  <inkml:trace contextRef="#ctx0" brushRef="#br0" timeOffset="129288.677">23987 13189 391 0,'1'1'229'0,"-1"-1"-36"0,1 0-47 0,-1 0 0 0,1-1-9 16,0 2-20-16,1-1-12 0,0 0-1 15,0-1-12-15,1 1-11 0,1 0-8 0,0 0-8 16,2-3 7-16,-3 3 0 0,1-2-22 15,1 1-11-15,1 1-5 0,-2-2-16 0,-4 2 17 16,10-3-12-16,-6 3-2 0,0-2 1 0,0 1-4 16,0 0 8-16,-2 0-16 0,3 1 7 15,-2-1-7-15,0 1 8 0,-1 0-11 0,0-1 13 16,0 1-23-16,0-1-9 0,-2 0 0 0,2 1-27 16,-1 0 3-16,-1 0-129 0,0 0-97 0,0 0-110 15,3-5 36-15,-2 5 18 0,1-2 8 16</inkml:trace>
  <inkml:trace contextRef="#ctx0" brushRef="#br0" timeOffset="129791.5059">24300 13044 654 0,'0'-1'197'0,"0"-1"-30"0,-1 1 3 0,1 1-46 16,1 1 0-16,-1-2-11 0,1 2 5 0,-1-1-13 15,-1 3-11-15,0-1 4 0,1-1-11 16,2 2 9-16,-2 1-2 0,0 0-34 0,1 2 14 16,0-2-6-16,1 2-11 0,-2 1 2 0,0 1 0 15,0 1-2-15,10 18-14 0,-8-15 1 16,0-2-17-16,0 1 10 0,4 5-10 0,-4-3 8 16,0-3 11-16,0 1-11 0,1 4 7 15,-1 1-30-15,4-2 12 0,-4-2-8 0,0-4-4 16,-2 2 12-16,2-3-2 0,-2 0 4 0,1 0-22 15,0-2 17-15,1 1-21 0,-2-1 7 0,2 0-15 16,-1-1 26-16,-1-4-4 0,0 0-6 16,0 0 13-16,0 8 2 0,0-8-10 0,0 7-13 15,0-7 10-15,0 0-35 0,0 6-21 16,0-6-33-16,0 0-28 0,0 0 11 0,-3 10-127 16,-1-12-133-16,2-1-35 0,-2 0 31 0,4-2 23 15,-1-1 21-15,2 0 8 0,-1-1 22 0</inkml:trace>
  <inkml:trace contextRef="#ctx0" brushRef="#br0" timeOffset="130381.0883">24478 13028 272 0,'-1'-6'282'16,"2"2"-43"-16,-1 1-37 0,0 0-31 15,0-1-2-15,2 2-15 0,0-1-31 16,1 0-29-16,1 0-25 0,-2 1 26 0,3 0-25 16,0 0-6-16,-1 1-4 0,1 0 2 0,0-1-23 15,0 0 7-15,1 2-11 0,1 0 3 16,-2 0-7-16,-5 0-1 0,0 0-3 0,7 0 6 15,-7 0-22-15,6 0 3 0,-6 0 11 0,0 0-19 16,14 12-1-16,-13-7 13 0,-1-1-18 0,2 1 4 16,-3-1-3-16,-2 1 10 0,-1 0 12 15,3 0-20-15,-1-1 8 0,1 1-15 16,-1-1 4-16,1 0 2 0,1 2 12 0,-1-3-9 16,0 2-9-16,1-5 0 0,0 0 21 0,0 0-20 15,0 7-10-15,12 5 16 0,-1-3 4 16,-1-1 19-16,-1 0 0 0,4 1-7 0,-5-4-2 15,-1 1-3-15,-2-1-8 0,2 1 5 16,-1-2 6-16,5 6 4 0,-5-2-5 0,0-2-1 16,-6 0-13-16,3-1-4 0,-2 0 7 15,-1-1 0-15,0 1 6 0,0-5-11 0,0 0 0 16,0 7 4-16,-14 11-3 0,8-10 20 0,-4 3-17 16,2-1-5-16,-5 0 21 0,0-3-25 15,4-1 5-15,-5 2 2 0,5-3 4 0,-5 2 13 16,5-3-19-16,0 0-2 0,3-2 12 0,-2 0 4 15,4 0-22-15,-1 0 7 0,3 0 7 16,-1-1 14-16,0 0-4 0,1 1-25 0,-1-2-17 16,1 0-8-16,-2 0-25 0,4 0 4 0,0 0-114 15,0 0-50-15,-4-8-131 0,3 5-16 16,1-1 41-16,1 0-16 0,-1 1 29 0,2-3 33 16</inkml:trace>
  <inkml:trace contextRef="#ctx0" brushRef="#br0" timeOffset="131034.8159">24926 13011 428 0,'0'-3'253'0,"-1"1"-22"0,0-1-53 0,-1 0-10 16,0 0-29-16,-2 3-16 0,2-1-2 0,-2-1-24 15,1 1-7-15,-3 1-11 0,1 0-3 0,2 0-6 16,-3 2-25-16,1-1 14 0,0 0-7 16,5-1 4-16,-11 6-2 0,6-3 9 0,1 0-12 15,-8 6 2-15,1-1-4 0,-3 1-9 16,5 1-6-16,-1-2-2 0,4 0 3 0,1-3-11 15,0 2-8-15,-1 6 2 0,-2-4 2 0,2 4-14 16,4-2 8-16,-2-4 6 0,1 1-13 16,1-1 11-16,2-1-12 0,-2 0 10 15,0 0 8-15,2-6-11 0,0 0-1 0,0 7-6 16,0 0 3-16,0-7 16 0,0 10-13 16,0-4 12-16,17 12-12 0,-7-11 1 0,-4-5 20 15,3 1-16-15,0-1-10 0,-1-1-4 0,-2-1 15 16,-6 0-17-16,13 0-2 0,1 0 27 15,1 0-21-15,16-8 15 0,-16 2-5 0,-3 2 9 16,5-1 6-16,-7 1-3 0,3-4 9 16,-2 2 23-16,-3 0-5 0,-1 1-14 0,-2 0 9 15,4-6 9-15,-5 4-12 0,-1 0 14 0,2 1-25 16,-2 1-1-16,-3-1-1 0,0 2 39 16,0-1-41-16,0 5-28 0,0 0 38 0,0-7-43 15,0 7 25-15,0-9 12 0,-11-3-18 16,7 7-11-16,2 0 29 0,-1 1-14 0,-1-2-21 15,3 2-1-15,-3 0 9 0,0-1-3 0,1 0-57 16,1 0-18-16,-10-5-20 0,3-1-23 16,3 4-59-16,-4-4 17 0,1 4-298 0,-1-1 32 15,1 2 30-15,-7-1 39 0,5-3 24 16,-1 6 22-16,-5 0 30 0,-1-1-26 0</inkml:trace>
  <inkml:trace contextRef="#ctx0" brushRef="#br0" timeOffset="174014.6473">13364 14036 442 0,'0'-14'111'0,"0"14"0"0,0 0-7 0,0 0-12 16,0 0-10-16,0-12-11 0,0 12-7 16,0 0 13-16,21-20-25 0,-19 19 30 0,-2-2-20 15,0 1-22-15,2 1 17 0,-2-1-3 16,0-1 7-16,0 2-16 0,0-2-28 0,0 1 42 15,0 1-14-15,0-2-3 0,0 1-5 0,-2 0 1 16,2 0-9-16,0 2 7 0,0 0-6 16,0 0-23-16,0 0 25 0,0 0 0 0,0-7-24 15,0 7-1-15,0 0 23 0,0-7-3 16,-9-1-7-16,9 7-19 0,-3-1 7 0,1 0 9 16,0 0-17-16,0 1 20 0,-2-1-1 15,1 1-4-15,-1-1 7 0,0-1-6 0,0 1 14 16,0 1-13-16,-2-1-9 0,3-1 25 0,-3 2-21 15,2 0 0-15,-1-1 9 0,-2 1 0 0,2 0-14 16,-1 0 5-16,1 0 16 0,-3-1-5 0,2 1-21 16,0 1 4-16,-1-1-3 15,7 1 10-15,-6 0-10 0,-1 0 0 0,-7 0 14 16,-13 11-22-16,12-7 10 0,1-1-3 0,7-1 2 16,-1 2 15-16,-8 2-9 0,5 0-15 15,0 2 6-15,-1 1 2 0,1 0-8 16,-1 0 13-16,1 3-2 0,1-1 1 0,0 1-5 15,1-1 15-15,-2 1-16 0,2 2-3 16,0-2 16-16,2 1-15 0,-1 1-12 0,0-1 12 16,2 0 20-16,-1 0-16 0,3-2 17 15,-1 2-18-15,1 4 2 0,-3-3-4 0,2 0 11 16,3-2-13-16,0 0 2 0,-2-3 16 0,3 8-7 16,-1 0-10-16,0-1 6 0,2-6-11 15,0 4 15-15,0 1-25 0,0 2 21 16,0 0 9-16,0 1 3 0,0-1-18 0,13 16 10 15,-11-21-9-15,3 5-4 0,0-3-12 0,-1-4 26 16,-1-1-6-16,3 4 3 0,1-1-7 16,1-1-3-16,-4 0 22 0,0-4-12 15,2 0-9-15,3 4 18 0,1-2-16 0,-1-2-5 16,-1-1 20-16,-3 0-6 0,-1-1-11 0,3 0-7 16,-2-2 10-16,-1 0 13 0,0 0-22 15,1 0 12-15,-1-1 9 0,2-1-2 0,0 2 9 16,0-3-7-16,-1 1 5 0,-5-1-9 15,14 0-3-15,-1 0 1 0,18-10 22 16,-15 4-2-16,-2-1-5 0,-1 1-15 0,3-1 4 16,-3 0 8-16,-1 1-11 0,-1-1-3 0,-5 2 6 15,10-4 22-15,-5-1-22 0,-4 3-2 0,2 3 6 16,-2-2 6-16,-3 1 4 0,7-3-16 16,1-1-9-16,-8-1 9 0,3-2 8 0,1 2-1 15,2-2 4-15,-5 3-2 0,-3 0 10 16,6-5-16-16,-5 2 20 0,-1 1 5 0,2 4-24 15,-1-3-5-15,-3 0 30 0,3-5-29 0,3-1 13 16,-4 2-11-16,2-2 6 0,1 2-15 16,-3 1 9-16,-2 1-11 0,2 1 16 0,-2 2 8 15,2 0-7-15,-2 1-3 0,2 0 14 16,0 1-20-16,-2-1 24 0,4-5-33 0,-4 0-6 16,0-1 4-16,0 3 24 0,0 11-17 0,0-9 23 15,0 0-10-15,0 1-20 0,0 1 2 16,0-1-3-16,0-2 6 0,0-2 4 0,-12-10-6 15,6 8 1-15,1 0 21 0,1 4-8 16,4 1 6-16,-7-4-17 0,2 2-2 0,1 3 5 16,-3 2 4-16,1-8 4 0,-1 5-19 15,0 1 2-15,0-4 14 0,0 4-21 0,-3-2 9 16,2 3-7-16,0 1 8 0,1-1-3 0,3 2 27 16,-1 1 3-16,0-2-29 0,-8-2-5 0,2 1 17 15,1 1-8-15,4 4-3 0,-1-3 9 16,1 1-5-16,1 2-5 0,0 0 7 0,1-2 0 15,-1 3-10-15,3 0 0 0,-2-1 11 16,-1-1-21-16,1 2 9 0,2 1-7 0,-3 0-14 16,0-2-4-16,3 2-8 0,-2-1-19 15,-1 1-25-15,5 0-18 0,0 0-20 0,0 0 12 16,0 0-96-16,-18 10-108 0,18-7 27 0,-2 0-141 16,-2 0 27-16,1 0 49 0,3-2 16 0,-2-1-5 15</inkml:trace>
  <inkml:trace contextRef="#ctx0" brushRef="#br0" timeOffset="175557.3914">13549 6529 283 0,'0'0'256'0,"0"0"-49"0,0 0-2 0,0 0-54 0,0 0 7 16,0 0-15-16,0 0-5 0,0-12-26 16,0 12-5-16,0 0-12 0,0 0 0 0,0 0-18 15,0 0-5-15,0 0-27 0,0 0 27 16,0 0-24-16,0 0-7 0,0 0 16 0,0 0-1 15,0 0 4-15,13 0-2 0,-13 0-18 0,0 0 15 16,0 0-23-16,0 0 0 0,0 0 27 0,0 0-38 16,20 6 18-16,-18 1 9 0,-1-1-12 15,3 11-7-15,-4-5 4 0,2 5-7 16,-2-7 12-16,0 4-8 0,0 4-9 0,-9 19 14 16,5-14-2-16,2 0-17 0,-2-1-1 0,1-2 3 15,-2 0 11-15,3 1-6 0,-1-1 1 16,-1 0 4-16,0-1-12 0,-1-1-10 0,5-7-3 15,0 2-8-15,0 5 21 0,0-2-16 0,-16 20 17 16,14-16 5-16,0-4-22 0,0-4 1 16,0-2 16-16,0 0-5 0,-3 5 4 0,3-3-17 15,-2-4 15-15,3 2 32 0,-4 0-19 16,5-3-24-16,-2-2 17 0,0 1-4 0,0 1 1 16,2-5-8-16,-2 3 5 0,1 0 6 0,-1-1-6 15,0 0-25-15,0-1 5 0,0 1 25 16,2-2-6-16,0 2 7 0,-2-2-23 0,2-2-24 15,0 0-25-15,0 0-40 0,0 0-49 16,0 0-26-16,-12 8 15 0,7-8-250 0,1 2-4 16,0-4 22-16,0 1 20 0,1 1 14 0,-3 0 35 15,4 0 21-15</inkml:trace>
  <inkml:trace contextRef="#ctx0" brushRef="#br0" timeOffset="176072.0222">13302 7236 416 0,'0'2'288'0,"-2"-1"-35"15,-1 0-9-15,1 1-20 0,0-2-11 0,2 0-12 16,-2 1-37-16,2-2 7 0,0 0-42 0,-3 1-2 16,3 1 7-16,3-1-6 0,-3 1-27 15,0 0 1-15,2 1-15 0,0-2-24 16,3 0 2-16,3 0-16 0,-3-2 30 0,17-2-19 15,-13 4-12-15,22-8-3 0,-10 5-11 0,2 2-15 16,2-5 11-16,-1 0 3 0,-4 3 11 0,5-3-21 16,2-1-3-16,-5 1-5 0,1 3 12 15,-1-3-25-15,-2 1 11 0,0 0-13 16,-1 2 8-16,-8 0 1 0,3-1 20 0,-3-1-11 16,-3 4 23-16,-1-1-35 0,0 1-15 15,0 1 21-15,-1-1 19 0,-3 0-17 0,1-2-13 16,0 3 4-16,1-1 12 0,-2 0-17 0,-1-1-8 15,0 0 14-15,2 0-16 0,-2 1-5 0,-1 0-2 16,3-2-23-16,-4 1-13 0,2 2-33 16,-2-4-34-16,0 4-8 0,0 0-31 0,0 0 15 15,0-7-264-15,-20-9 16 0,7 4 8 16,1-1 24-16,-2 1 27 0,2 0 26 0,1-1 31 16</inkml:trace>
  <inkml:trace contextRef="#ctx0" brushRef="#br0" timeOffset="176631.1964">13595 6534 467 0,'0'-4'172'0,"0"0"21"0,3 1-30 0,-2-2-20 16,-1 3 6-16,0-4-10 0,0 2-29 15,2 0 9-15,-2 1 5 0,2-1 0 0,-2 3-23 16,2-2-1-16,-2-2 3 0,0 3-15 0,2 0 9 16,-2-1-27-16,0 2-3 0,0-1-1 15,0 1 20-15,0-1-38 0,0 1 5 0,0 1-8 16,2 0 12-16,-2-3-11 0,-2 1 0 16,4 1 13-16,-4 0-13 0,4 1-1 0,-2-1-4 15,-2 1 5-15,2-1 0 0,0-2 10 0,0 3 7 16,2 0-1-16,-4-1-28 0,2 1-11 15,0 0 29-15,0-2-25 0,0 1 4 0,0-1 3 16,0 1 11-16,0 1-30 0,0-2 5 16,-2 1-22-16,2 1 45 0,-2-2-36 0,2 4 8 15,0-2-10-15,0-2-5 0,0 1 0 0,-2 1 2 16,2 0 23-16,-2 0-14 0,2 0-25 16,-4 0 38-16,2 0 4 0,0 1-48 0,-2 1 8 15,-3 1 4-15,-1 7 5 0,-5-1-13 16,-2 3 20-16,-1-2-20 0,3 5 16 0,-7-2 15 15,2 0 2-15,0 0-26 0,-1 4 33 16,0-4-13-16,0 0-18 0,2-2 21 0,-3 4-22 16,3-3 14-16,0-1 7 0,-1 2 12 15,5-2-19-15,1-3 13 0,3-2-28 0,0 0-11 16,5-2 28-16,-1 0-9 0,-2 1-4 0,3-4-16 16,1 1 1-16,1 1 23 0,0-1 5 15,0 0-21-15,0-2-2 0,0 2 24 0,0-1-8 16,-1 0-16-16,3 1 15 0,-2-2-6 15,0 2 9-15,2-1-7 0,-3-1-3 0,3 1 39 16,-2-1-34-16,2 2-28 0,-2-2 0 0,1 1-35 16,-1-1-74-16,2 0 11 0,-2 2-248 0,0-2-54 15,0 1 32-15,0-1 28 0,0 1 38 16,1-1 22-16,1 1 20 0,-2-1-12 0,2 0 3 16</inkml:trace>
  <inkml:trace contextRef="#ctx0" brushRef="#br0" timeOffset="184088.0454">6806 7388 234 0,'0'0'222'16,"0"0"-6"-16,0-16-59 0,0 16-18 0,0 0 21 15,-11-23-41-15,9 18-1 0,2 3 15 0,-1-2-22 16,-1 2-10-16,1-2-21 0,0 3-16 16,1-2-11-16,-1 2 7 0,1-1 3 0,-1 1-9 15,2-1 3-15,-1 2 11 0,0 0-11 0,0 0-2 16,0 0-4-16,0 0 0 0,0 0-10 0,0 0 4 15,0-9 10-15,0 9 8 0,0 0 2 16,0-7-9-16,0 7-9 0,0 0-17 0,0 0 18 16,0-7-8-16,0 7-1 0,0 0 27 15,0-8-26-15,-15-1 17 0,12 7-23 0,2-1-19 16,-1 1 21-16,1-1-11 0,-2 3-14 16,2-2 4-16,-2-1 15 0,1 1-24 0,-1-2 20 15,1 1-14-15,-1 2 9 0,1-1 8 0,0 0-29 16,0 2 7-16,0 0-7 0,0 0 31 0,0-2-14 15,-1 0-13-15,0 2-10 0,0-2 25 0,-2 1-3 16,2 1-29-16,0-3 22 0,-1 2-7 16,0 1 11-16,3 0 14 0,1 0-30 0,0 0 10 15,0 0-1-15,0 0-12 0,-8 0 12 16,8 0 4-16,-8 0 1 0,8 0-24 0,-7 0 32 16,7 0-27-16,-13 11 1 0,8-8 5 0,2-2 27 15,0 0-35-15,-2 2 20 0,1-1-3 0,1 1-9 16,1-1 12-16,0 2-1 0,0-1-22 15,-1 1 15-15,-1 0-16 0,2 1 2 16,0 1 2-16,-5 7 19 0,1-3-15 0,2 0 5 16,1-2 19-16,-1-1-35 0,1 0-2 15,0-2 22-15,0 1 9 0,2-3-13 0,-1 3 23 0,0 0-23 16,1 0-20-16,-2-1 25 0,2 0-3 16,-3 1 18-16,4-3 5 0,-1 2-40 0,-1-1 3 15,2 2 9-15,0-6 12 0,0 0-18 0,0 0 14 16,0 9-5-16,0-9-6 0,0 7-4 15,0-7 7-15,0 7 5 0,0-7-3 0,0 8 4 16,0-8-1-16,0 7-11 0,0-7 4 0,12 13 18 16,-8-10-19-16,0 0 26 0,2-1-10 0,-2 0 0 15,1 0 2-15,1 1-6 0,10 2-3 16,-5-1-3-16,-1-3 15 0,-2-1-15 0,2 1 19 16,6 4-16-16,-2-5 1 0,-2 3 5 0,5 1-19 15,-3 0 9-15,-2 1 27 0,-3-2-32 16,1 0 27-16,4 3-28 0,-5-1 8 0,0-1-19 15,4 4 22-15,-4-1-1 0,-1-3 7 16,-3 2-15-16,2-1-6 0,1 5 17 0,1 2-23 16,-4-2 23-16,0 2-3 0,-1-1 3 15,0-1-11-15,-3-1 18 0,-1-9 0 0,0 9-7 16,0 1-7-16,-17 19 0 0,11-15 7 16,-3-1 9-16,-1-1-19 0,-1 1 5 0,-2-2 0 15,-1-2-11-15,2 2 22 0,-3-5 7 16,-1 1-25-16,3 0 8 0,-5-2 1 0,5 1 5 15,1-3-4-15,7-2 0 0,-5-1 3 0,10 0 17 16,-7 0-8-16,1 0-1 0,6 0-12 0,-9 0 25 16,-5-12-17-16,10 8 24 0,-3-7-15 15,2 0-16-15,-2-2 49 0,2 1-42 0,2 1 7 16,3 11-18-16,0-11 21 0,0 2 13 16,0-4-26-16,0-2 7 0,13-17-13 0,-6 18 17 15,-2 0-24-15,6-1 20 0,-4 2-31 0,1 1 45 16,0 1-33-16,-2 1 17 0,2-2-2 0,0 1 16 15,0 1-27-15,-1-1-9 0,-1 7 7 16,-1-4 32-16,3-5-47 0,-1 4 8 0,-1 4 18 16,0-2-24-16,0 2 20 0,-2-1 22 0,-2 0-29 15,7-6-4-15,-4 5 41 0,-1-1-53 16,1 0 19-16,-2 2 8 0,5-5-14 0,-3 1 0 16,-1 3 7-16,0 0 9 0,-1 1-16 0,-1-1 8 15,-1 0 35-15,-1 0-20 0,1-1-5 16,-1 3 0-16,1-1 24 0,-1 6 7 0,0 0-6 15,0-8-2-15,0 1-4 0,0 7-43 0,0-9 16 16,0 1-15-16,-11-4 4 0,9 8-2 16,0 1 18-16,0-2-7 0,-1 3 11 0,2-2-23 15,-1 1 13-15,0-1 1 0,0 1-1 0,1 0-37 16,-2 1-6-16,2 1-19 0,0 0-8 16,-1 1-6-16,-1 0-35 0,0 1-30 0,1 2-18 15,0 0 14-15,1 0-115 0,-1 1-113 16,0 1-64-16,0-1 22 0,2 1 63 0,0 2 26 15,0-3 11-15,-1 1 11 0,1-5-39 16</inkml:trace>
  <inkml:trace contextRef="#ctx0" brushRef="#br0" timeOffset="184652.5634">7348 7302 445 0,'-2'-5'227'0,"-1"2"-59"0,3-1 32 16,-2 0-35-16,1 0-7 0,-2 1-8 16,1-1-15-16,0-1-4 0,-1 2 6 0,1-1-23 15,0-1-11-15,0 2-10 0,-1 1 14 0,1-2-23 16,-2-2-13-16,1 2 1 0,1 1 14 15,-1 0-15-15,0 1-15 0,2-1 19 0,-1 0-8 16,1 0-22-16,-1-1 21 0,-1 3-21 0,1 0-11 16,0-2 5-16,0 1-19 0,1 1-1 15,0 0 1-15,-1-1 2 0,0 1 8 0,2-1-8 16,-2 0-22-16,2 0 21 0,-2 2-10 16,2-1-6-16,-1-1-2 0,0 2 5 0,-1-1-13 15,2 0 12-15,0 0-16 0,-1 1 16 0,0-2-26 16,0 2 0-16,1 0-12 0,0 0-15 15,-1-1-26-15,1 1 2 0,0 0-17 0,0 0-42 16,0 0 12-16,0 0-115 0,0 0-117 16,0 0-23-16,-8 9 24 0,6-6 25 0,-1-2 1 15,0 4 19-15</inkml:trace>
  <inkml:trace contextRef="#ctx0" brushRef="#br0" timeOffset="185606.3139">6774 7339 412 0,'-2'-3'159'0,"-1"1"-3"0,-1 0-28 0,2 1-2 16,-3 1-40-16,3-3 22 0,1 2-41 0,-2-1 22 15,1 1-30-15,0 1 21 0,0 0-11 16,0 0-2-16,0-2-15 0,0 2 7 0,-1-2-13 15,2 2 21-15,0-3-15 0,-1 3-5 16,0 0-21-16,-1 0 5 0,0 0-10 0,1 0 19 16,2 0-21-16,0 0-7 0,0 0 3 15,-8 0-1-15,8 0 3 0,0 0-1 0,-8 0-16 16,8 0 23-16,-6 0-7 0,6 0 2 0,0 0 6 16,-8 0-10-16,8 0-19 0,0 0 31 15,0 0-22-15,0 0 2 0,0 0-4 0,-7 0 13 16,7 0-13-16,0 0-18 0,0 0 20 15,0 0-8-15,0 0 3 0,0 0-12 0,-8 7-2 16,7-6 29-16,1 1-11 0,-1 0 6 0,0 1 9 16,1 1-14-16,0-1 3 0,0 1-13 0,-1 2-11 15,1-1 20-15,-2-1-20 0,0 1 29 16,1-1 7-16,1-4-23 0,0 0 8 0,0 8 2 16,0-2-1-16,-5 5-12 0,5-11-19 15,0 0 34-15,0 7-4 0,0-7 12 0,0 6-26 16,0-6 12-16,0 0-25 0,0 0 27 0,0 6-15 15,0-6 23-15,12 6 0 0,-9-7 1 16,0-2 8-16,1 1 1 0,-1 0 11 0,2-2-1 16,-3 1-4-16,3-2 12 0,-3 3-15 15,2-1 18-15,-3-1-21 0,0 1 3 0,0 0 25 16,0 0-28-16,0 2 12 0,-1-3-25 0,0 2 7 16,0 1 1-16,0 1-2 0,0 0 7 0,0 0-4 15,0 0-14-15,-9-4 11 0,5 4-9 16,0 1-2-16,1-1 10 0,0 3-14 0,1-2 11 15,-1-1-6-15,0 3 0 0,-2-2-9 0,2 1 16 16,-3 1-5-16,2-2-11 0,2 2-13 0,-2 0 27 16,1-3-8-16,-1 3 18 0,2-2-22 15,-1 4-1-15,1-3-2 0,0-1 8 16,0 1-1-16,-3 1-9 0,3-2 11 0,0 0 8 16,-1-1-7-16,3 3-17 0,-2-2 4 0,-1 1 11 15,1-2-21-15,-2 2-4 0,1-1-25 16,1 0-16-16,0 2-4 0,0-1 6 0,-1 0-129 15,0-1-123-15,2 1-42 0,-3-1 4 16,1 0 13-16,0-1 47 0,0 0-12 0</inkml:trace>
  <inkml:trace contextRef="#ctx0" brushRef="#br0" timeOffset="189650.3284">15465 10503 214 0,'0'0'192'16,"0"0"1"-16,0 0-34 0,0-14-25 0,0 14-8 15,0 0-6-15,0 0-16 0,20-22-2 16,-20 18-11-16,0 0-20 0,0 2 5 0,-2-1 16 15,2 0-10-15,-2 1-19 0,1-1 20 0,0 2-21 16,-1-1 0-16,-1-1-32 0,0 1 6 16,-1 1-5-16,1 1 1 0,-1-3-5 0,0 3 5 15,-1-1-12-15,1 0 10 0,-1 0-4 0,-1 0-1 16,6 1-19-16,0 0-6 0,-7 0 25 16,1 0-22-16,6 0 21 0,-10 0-21 0,-12 15 6 15,10-11 13-15,3 0-31 0,2 0 26 16,1 1-10-16,-1-2-5 0,1 1 13 0,1-1-6 15,1 1 5-15,-10 6-15 0,7-2 22 16,2-2-39-16,-1 1 28 0,4-2 8 0,-1 1 13 16,2-2-35-16,0 0 27 0,0 1 16 0,1-5-7 15,0 0-12-15,0 6 25 0,0-6-12 16,0 9 18-16,0-4-18 0,16 13-11 0,-6-9 9 16,-3-2 6-16,1-1-12 0,-3 0 12 15,7 2-17-15,-1 0 0 0,1 1 0 0,1 1-3 16,-1 1-12-16,0-4 18 0,0 4 0 0,0-1-7 15,-2-1-15-15,3 1 1 0,-3 0 14 16,1 2-25-16,-2 0 12 0,-1 1 4 0,-1 0 12 16,-2-5-35-16,1 2 33 0,-3-4-21 0,0 2 19 15,-2-3-11-15,-1 1-7 0,2 0 20 16,-2-6-22-16,0 8-2 0,-10 11-5 0,4-13 7 16,-7 5 14-16,2-3-1 0,-1-2 3 15,4 1-18-15,-4 0 5 0,0-3-3 0,1-1 24 0,1-1 0 16,2-1-21-16,1-1 15 0,-1 0-5 15,8 0 3-15,0 0-6 0,-8 0 6 0,0 0 22 16,-3-11-10-16,7 6 16 0,1 1-7 16,1-2-11-16,0 0 14 0,-2-10-17 0,4 4-9 15,0 5-2-15,0-7 7 0,0 1-11 0,15-20 12 16,-8 17 16-16,1 0 12 0,-1 0-21 16,3 0-8-16,0 1 7 0,-2 1 11 0,2-2-1 15,-2 0-13-15,1 2 20 0,0 0 9 0,-2 3-20 16,-1-3 19-16,2 1-37 0,-4 3 0 15,0 3 18-15,-2-2-6 0,1 3 8 0,-2 0-24 16,-1 0-1-16,0 0 1 0,0 0 25 16,0 2-14-16,0 0 11 0,0 4-14 0,0 0-19 15,0-6 6-15,0 6 21 0,0-8 8 0,-11-3-40 16,8 7 19-16,0 1 31 0,0-1-47 0,0 0-12 16,-1 2-9-16,2 0-7 0,-2 0-5 15,2 0-47-15,-3 2-29 0,1 0-12 0,-4 2-61 16,0-2 17-16,-13 11-135 0,4-4-113 15,3 3 30-15,0-1 26 0,-4 2 24 0,5 1 24 16,-1 3 11-16,2 1 26 0</inkml:trace>
  <inkml:trace contextRef="#ctx0" brushRef="#br0" timeOffset="189932.6983">15035 11125 513 0,'0'-2'176'0,"0"4"-7"0,1-1-11 0,0-1-30 16,1-1 4-16,0 2-28 0,4-2-17 0,-2 0 7 16,1 0 1-16,2 0-1 0,11 0 1 15,0-5-24-15,2 0 12 0,4 2-14 0,-1-3-17 16,0 2 5-16,3-1 1 0,1-2-16 0,0 2 11 16,0 1-15-16,1-1 12 0,-1 0-23 15,0-2-5-15,1 3 9 0,1-4 2 0,-4 3-2 16,4 0-7-16,-3 2-14 0,-5-2 32 15,4 3-6-15,-1-3-21 0,-3 2 16 16,-1-2 7-16,1 2-12 0,-4-1-1 16,-3 0-2-16,-3 4 11 0,1-1-12 0,-6 0-13 15,0-1 24-15,-2 2-15 0,3 0-13 0,-4 0-7 16,0 1-6-16,0-2-15 0,-1 1-15 16,-2 1-25-16,-1 3-36 0,0-3 7 0,-3 1-272 15,-1 2 25-15,-2-1-59 0,-8 6 25 16,-5-1 37-16,2 3 72 0</inkml:trace>
  <inkml:trace contextRef="#ctx0" brushRef="#br0" timeOffset="190369.8649">15121 11314 755 0,'-2'0'221'0,"2"0"-29"0,-3-2-21 15,3 2-12-15,1 2-21 0,-2-4-10 0,0 2-12 16,2 2-4-16,-1-2-17 0,2 3-13 0,-2-1 22 16,1 0-42-16,4-1 2 0,-4 3 16 15,2-1-7-15,-1 1-14 0,0 0 9 0,0 2-20 16,5 7 22-16,-3 2-11 0,-3-2-21 15,-1-4-6-15,0 4 18 0,0 3-21 0,0 1-18 16,0 2 16-16,0-1-3 0,0 2 7 0,-3 17 9 16,2-20-27-16,-5-3 4 0,4 0-7 0,0-3-5 15,1-1 6-15,-1-1-19 0,-1 6 22 16,2-5 9-16,0-2 3 0,-2 0-19 0,3-3 1 16,-2-1-10-16,2 0 2 0,-1 0 0 0,-1-1-6 15,2 0 33-15,0-1-26 0,-1 0 3 16,0 0-11-16,0 1-10 0,-2-1 5 0,3-1-46 15,-3-1-38-15,0 1-2 0,1 1 10 16,2-2-166-16,0 0-101 0,0 0-18 0,0 0 15 16,-11-13 26-16,10 7-7 0,1 0 48 15,-1 2 4-15</inkml:trace>
  <inkml:trace contextRef="#ctx0" brushRef="#br0" timeOffset="191239.7212">15273 11420 416 0,'1'-3'291'0,"-1"-2"-50"16,2 3-30-16,-2-1-16 0,0 0-29 0,0 2-9 15,-2-1-14-15,1 2-44 0,-2 0 1 0,0 2-9 16,-8 7 3-16,-1 1-13 0,2 0-22 15,-1 1-3-15,-1-1-11 0,1-1 9 0,4 3-24 16,0-3-26-16,4-3-6 0,0 0 1 0,2 0-12 16,0-1-7-16,1-5-1 0,0 0-5 0,0 0 10 15,0 6-15-15,12 3 2 0,-9-8 15 16,1-1-5-16,2 0-16 0,1 0 24 0,-1 0-1 16,1-1-2-16,-2-1-2 0,-5 2 4 0,0 0 12 15,27-7-27-15,-17 1 2 0,-5 0 10 16,-1 0 24-16,3-5 13 0,1 3-25 0,-2 1-3 15,-2 1 12-15,0-1 10 0,-1 2 0 16,-2-1 8-16,2 1 16 0,-2 1-3 0,1-1-11 16,-1 1 0-16,-1-1 17 0,2 2-3 15,-2-4-10-15,2 3 19 0,-1 0-7 0,-1-2-25 16,2 3 16-16,0-1 2 0,-1-1 11 0,0 1-33 16,2-1 9-16,-1 1 12 0,1 0-19 15,7-7 14-15,2 4-18 0,1-6-6 0,0 5 26 16,2 1-12-16,-2-1 12 0,3 1-30 0,-4 1 9 15,4-1 7-15,0 2-8 0,0-2-9 0,-3 1 29 16,-1 2-23-16,0 2 26 0,-5 0-12 16,9-4-9-16,-7 4-13 0,0-1 12 0,0 1-3 15,-3 0 13-15,-2 2 3 0,0-2-19 16,-2 2-9-16,-2 0 21 0,0 0 19 0,0 0-18 16,5 6 28-16,-5-2-11 0,-2-1-20 15,-2 2-3-15,-4 6-5 0,-5 1-4 0,-1-1-1 16,4 2 8-16,-1-1-4 0,2 3 8 0,-3-5 13 15,1 4-18-15,4-3-9 0,0-2-9 0,1 3 11 16,0-2 27-16,3-4-12 0,1 0-20 16,-1-1-3-16,2 1 9 0,1-1-4 0,0-2 19 15,0-3-2-15,0 0-22 0,0 0-1 16,0 0 1-16,11 7 5 0,-6-7 21 0,0 0-23 16,12-4 4-16,-2-2 34 0,0-3-20 0,1 0 0 15,1-2 13-15,-2-1 4 0,2-1-20 0,-2-1 7 16,-2-2 17-16,2 6-1 0,-4-5-9 15,2-1 14-15,-3 1 2 0,-3 4-7 0,-1 0 9 16,-1 1-14-16,-2 4 17 0,-1 0-30 0,-2-1 10 16,0 0 2-16,0 7-4 0,0 0-1 15,0-7 24-15,0 7-7 0,0-9-35 0,-21-8 8 16,15 8-21-16,0 5 34 0,-3-2-2 0,5 3-11 16,-1 0-1-16,1 0-1 0,0 0-50 15,0 0 3-15,-1 0-5 0,2 2-38 0,-3-3-32 16,2 2-23-16,0-1-48 0,1 1 16 0,-1-1-191 15,2-2-71-15,0 0 30 0,2-3 26 16,11-16 25-16,3 2 25 0,2 1-9 0,5-3 43 16</inkml:trace>
  <inkml:trace contextRef="#ctx0" brushRef="#br0" timeOffset="219907.3827">14897 11372 331 0,'0'0'117'0,"0"0"-22"0,0 0-25 0,0 0-4 16,0 0-9-16,0 0-5 0,0 0-23 15,0 0-33-15,0 0 69 0,0 0-20 0,0 0-6 16,0 0-4-16,0 0-19 0,0 0-1 0,0 0-1 16,0 0-25-16,0 0 48 0,0 0-2 15,0 0-5-15,0 0-2 0,0 0-3 0,0 0 19 16,0 0 2-16,0 0-13 0,0 0 4 15,0 0-7-15,0 0 5 0,0 0 8 0,0 0-16 16,0 0-13-16,0 0 1 0,0 0 9 0,0 0-13 16,0 0 13-16,0 0-37 0,0 0 33 15,0 0 33-15,0 0-32 0,0 0-1 0,0 0-36 16,0 0 32-16,0 0 0 0,0 0-1 16,0 0 8-16,0 0-48 0,0 0 37 0,0 0 14 15,0 0-12-15,0 0 6 0,0 0-11 16,0 0 13-16,0 0-6 0,0 0 5 15,0 0-28-15,0 0 35 0,0 0-12 0,-17 6 4 16,18-3 9-16,1-2-14 0,0 3 13 16,-2-1-25-16,4 1 30 0,0-1-39 0,-1 1 21 15,-2-1-13-15,1 2 9 0,0-1-3 0,2 0 6 16,-1 0 15-16,-1 1-14 0,8 7 10 16,-4-3-17-16,-1-2 1 0,5 4-23 0,-4-3 17 15,0-1 4-15,-1 1 7 0,-1-1-33 16,0 0 40-16,-1-2-26 0,-1 1 10 0,6 7 17 15,-2-4-23-15,-2 0-1 0,-2-3 9 0,3 1-2 16,3 5-15-16,-3-4 24 0,2-1-14 16,-5-1-26-16,2 0 26 0,-2-1 3 0,0 0 2 15,0-1-10-15,-1 1 14 0,1-1-11 0,1 0 10 16,-1 0-15-16,1 1 29 0,-3 0-21 16,3-1-7-16,0 1-12 0,-1 0 5 0,1-2 37 15,-2 2-19-15,1-1-12 0,1 0 11 0,-1-1 9 16,1 0-2-16,0 1-10 15,-3 0 5-15,1-1 4 0,1 0 10 0,-2 0-34 0,2 0 25 16,-2-2-4-16,2 1 14 0,-1 0-12 16,0 1-7-16,-1-3-2 0,0 0 11 0,0 0-8 15,0 0-6-15,0 0-15 0,0 0-37 16,0 0 7-16,0 7 3 0,0-7-78 0,0 0-82 16,0 0-137-16,-12 8 8 0,9-8 26 0,-1-1-1 15</inkml:trace>
  <inkml:trace contextRef="#ctx0" brushRef="#br0" timeOffset="220704.2301">15090 11401 291 0,'0'-1'152'0,"1"-2"-24"15,-1 2 5-15,-1-1 3 0,1 1-23 0,0 0 17 16,0-1-4-16,0 1-26 0,0-1-3 16,0 0 2-16,0 1-31 0,0-1-10 0,0 1 8 15,0 0 0-15,0-1-2 0,-1 2-31 16,2-2 22-16,0 2-32 0,-2-1 19 0,2 1-17 15,-2 0 9-15,-1 0-8 0,1 1-18 16,1 1-3-16,-2-1 16 0,0 2-13 0,-1 1 1 16,1 0 6-16,-2 0 5 0,1 2-1 0,-6 6-8 15,1 1-20-15,-4-3 18 0,3 2-6 0,0 1-13 16,-3-1-5-16,2 0 22 0,-1 0 4 16,4 0 3-16,2-2 3 0,-4 2-11 0,3 1 14 15,-1 2-4-15,-3-4-25 0,4 1 21 0,-1 0-11 16,-1-4 22-16,4 1-27 0,-4 2 10 15,3-2 4-15,4-2 6 0,-3-2-6 0,1 0-30 16,-1-1 20-16,3 1 6 0,-2-2-2 0,2 2 14 16,-4-1-22-16,5-2 13 0,-3 2 10 15,1 0-5-15,0 0 4 0,0-1-21 0,0 1 15 16,0-1-8-16,2 0 7 0,-3-1 17 0,1 1 15 16,1-2-13-16,-1 2 3 0,1 0-1 15,-1-1-10-15,0 0 18 0,0-1-24 0,2 2 0 16,0-1-1-16,-2-1-11 0,2 2 17 0,-1-2-8 15,0 0-13-15,-1 0 27 0,2 0-27 16,-2 0 22-16,0-1-14 0,2 2-6 16,0-1-6-16,0-1 32 0,0 0-1 0,0 0-30 15,0 0 13-15,0 0-16 0,0 0 16 0,0 0 7 16,0 0-10-16,0 0 0 0,0 0-20 0,0 0-15 16,0 0-29-16,-3-1-22 0,3-1 8 15,-2 1-222-15,2-3-107 0,-2 1 39 0,2-3 24 16,-2 0 19-16,2 0-16 0</inkml:trace>
  <inkml:trace contextRef="#ctx0" brushRef="#br0" timeOffset="223222.0514">14608 11468 477 0,'0'0'161'15,"0"0"-69"-15,0 0 43 0,0-14-17 0,0 14-17 16,0 0-26-16,0 0 38 0,0 0 0 0,0 0-27 15,0 0-24-15,-1-24 14 0,2 23-2 16,0 0 5-16,-1 1 1 0,0-2-18 0,1 2-9 16,0 0 11-16,-1-1-8 0,-1 1-13 15,1 0-11-15,-1 1-1 0,-1 1 13 0,-1-1-22 16,1 1-3-16,-1 0 7 0,-1 2-5 0,0-1 13 16,-8 4-25-16,3 4 18 0,-2-3-2 0,0 1-16 15,2 3-26-15,1-2 20 0,-1 2 9 16,-1-3 6-16,5-1-7 0,1 2 4 0,0-5-20 15,1 1 4-15,1 1-7 0,1-1 18 16,0-2-10-16,0 1 13 0,-3 1-3 16,4-6-7-16,0 0 12 0,0 6-7 0,0 0-5 15,0-6-3-15,0 9 15 0,0-2-12 16,20 12 21-16,-15-10-14 0,5 2-19 0,0-2 19 16,-1 1 4-16,0 0-15 0,5 0-10 15,-1-2-1-15,-1 0 12 0,-1 4 4 0,-1-3 5 16,0 1-7-16,-5-1-5 0,3-1 10 0,-3 0 0 15,4 3-3-15,-4 0-1 0,2 1 5 16,-2-4-8-16,-2 0 3 0,-3 0 4 0,0-1-8 16,0-7 14-16,0 0 0 0,0 8-14 15,0-1-1-15,0-7 3 0,0 8 6 0,-19 13 3 0,8-9-15 16,1-6 14-16,-1 1-3 0,-1-3 9 16,4 2 8-16,-1-5-8 0,-1 2-4 0,2-1 25 15,1 0-21-15,2 0 17 0,-11 1-20 16,5 1 15-16,1-4 1 0,2 1 16 0,0-1 5 15,1 0-6-15,2 1-14 0,-2-1 9 0,7 0 3 16,0 0-11-16,0 0-14 0,-7 0 22 16,7 0-6-16,0 0-9 0,-8 0-5 0,8 0-10 15,0 0 24-15,-7 0-11 0,7 0-19 16,0 0-12-16,-8 0 2 0,8 0-43 0,0 0-19 16,-6 0-30-16,6 0-44 0,0 0 13 0,0 0-266 15,0 0 5-15,-7 0 27 0,-3-12 49 0,9 9-5 16,-2-1-16-16,1 0 49 0</inkml:trace>
  <inkml:trace contextRef="#ctx0" brushRef="#br0" timeOffset="223737.901">14532 11386 360 0,'3'-1'172'0,"3"-2"-38"0,-1 0-19 0,11-4-9 15,-1 0-2-15,1-1 9 0,1 1-24 16,0 0-8-16,-2-2 12 0,3 3 12 0,0-1-2 16,-2 1-22-16,-2 0 20 0,2 0-20 15,-1 1-7-15,-4 3-23 0,-2-1 14 0,-2-1 19 16,2 1-17-16,-4 0 2 0,1 1-25 0,-1-1 2 16,-1 1 3-16,-2 2-11 0,4-1-13 15,-4 1 2-15,0-3-12 0,2 2 7 0,-1-1-7 16,0 2 3-16,-2-1 2 0,3 1-22 0,-2-1-11 15,0 1-4-15,-2-2-11 0,0 2-36 0,0 0-11 16,0 0 8-16,0 0-115 0,6 4-162 16,-7-2 2-16,-3-1 24 0,3 2 16 0,-1-2-1 15</inkml:trace>
  <inkml:trace contextRef="#ctx0" brushRef="#br0" timeOffset="234335.5047">14246 11378 237 0,'0'0'143'0,"0"0"-23"15,0 0-18-15,0 0-12 0,0 0-12 16,0 0 50-16,0 0-29 0,0 0 10 0,0 0-52 16,0 0 36-16,0 0-50 0,0 0-16 0,0 0 35 15,0 0 4-15,0 0-14 0,0-12-6 16,0 12-11-16,0 0 4 0,0 0-15 0,0 0 3 15,0 0-3-15,0 0 16 0,0 0-7 0,0 0 11 16,0 0-23-16,0 0 3 0,0 0-8 0,-21 9 1 16,21-4-12-16,0 1 32 0,0 0-25 15,-2-1 22-15,2 4-16 0,0 3 19 16,0 1 6-16,0 0-17 0,0 3-13 0,-12 18 16 16,10-16 9-16,0-2-24 0,-1 2-4 0,1 0 17 15,-2-1-5-15,1 1 6 0,-3 1 16 16,4-3-19-16,-2 1-4 0,0 0 17 0,0 0-32 15,0 1 15-15,1-3 10 0,-1 1-3 0,2-4 0 16,-2 4 0-16,1 0-17 0,-2-1 14 16,5-7-27-16,0 5 13 0,0 1 16 0,0-1-19 15,0-1-9-15,0 1 29 0,-8 16-17 0,8-29 12 16,0 13-5-16,0 0-7 0,0 3 2 16,0 0-8-16,0-3 1 0,0-1 11 15,0 1 8-15,0 4-8 0,0-3 6 0,0-2-19 16,14 20-4-16,-14-20 5 0,2 4 11 15,2-1-17-15,-2-3 5 0,3 4 5 0,-3-6 1 16,4 5-12-16,0-2 4 0,-2-3 16 0,-4 2-3 16,4-3-23-16,5 7-1 0,-5-7 21 0,0 0-24 15,-1 6 25-15,5-2-2 0,-7-3 0 16,2 1-18-16,3 2 13 0,-2-3-16 0,1-1-9 16,-3-2-43-16,0-1-17 0,2-1-32 0,0 0 11 15,-2-2-103-15,2-1-103 0,0-1-71 0,1-1 25 16,4 0 21-16,14-10 25 0,-1 0 24 15</inkml:trace>
  <inkml:trace contextRef="#ctx0" brushRef="#br0" timeOffset="235444.3514">15852 11032 265 0,'0'0'194'0,"0"0"-78"16,0 0 49-16,0 0-45 0,0 0-4 0,0 0-15 15,0 0-18-15,0 0 14 0,0 0 0 16,0 0 8-16,0 0-35 0,0 0 0 0,0 0 20 16,0 0-43-16,0 0 20 0,0 0-2 15,0 0-20-15,0 0-22 0,0 0 18 0,0 0 9 0,0 0-4 16,0 0-10-16,0 0-1 0,0 0 4 16,0 0-6-16,0 0 1 0,-19 21 0 15,20-18-2-15,1 3-6 0,-1-3-7 16,1 3 0-16,6 6-7 0,-3-2 8 0,3 1 3 15,-6 0 4-15,5 2-11 0,2-1 0 0,-2 1-12 16,1 2 6-16,-3-2 26 0,-2-1-20 16,1-2 15-16,-1-1 2 0,0 7-36 0,1 0 27 15,-2-3-11-15,-2 0-8 0,0 6 4 16,0-1 22-16,0-7-15 0,0 3 5 0,0 1 9 16,-12 22-9-16,7-18 3 0,1 0-19 0,0-2-2 15,3 2 19-15,-4-3-3 0,1 1-29 16,-1 1 9-16,-1-5 1 0,-1 2 14 0,0-1-12 15,-1-1-2-15,2-1 18 0,0-1-16 16,-3 1-11-16,0-1 9 0,-3 0 11 0,3-1 0 16,-4-1 11-16,0-1-31 0,4-2 27 15,0-1-12-15,1 1 16 0,2-2-10 0,0-1-16 0,1 0 8 16,-10 3 20-16,8-2-7 0,1 0 1 16,0 0-15-16,3-2-3 0,-2 0 14 0,1 0-13 15,1-1 3-15,1 0 17 0,2 1-18 16,-3-2-6-16,0 0 7 0,1 2-14 0,-1 0 8 15,2-1 2-15,0-1 14 0,-1 1-17 0,1 0 13 16,0 0-18-16,-1 0-8 0,1-1-24 16,1 0-59-16,0 0-37 0,0 0 12 0,0 0-257 15,-13-12 26-15,6 1 25 0,0-2-4 16,1-1 20-16,4-4 13 0,-3 2 11 0</inkml:trace>
  <inkml:trace contextRef="#ctx0" brushRef="#br0" timeOffset="236984.6851">14283 11293 256 0,'0'0'127'0,"-14"0"10"0,14 0-12 16,0 0-11-16,0 0-11 0,0 0-25 15,0 0-16-15,0 0 35 0,0 0-14 0,0 0-11 16,0 0 8-16,0 0-34 0,0 0 22 0,0 0 2 16,0 0-4-16,0 0-28 0,0 0 7 15,0 0 14-15,0 0-19 0,0 0-21 0,0 0 15 16,0 0-16-16,0 0 11 0,2-17-25 16,1 16 15-16,2-2 14 0,0 2-26 0,1 0-8 15,-2-1 21-15,3 2-9 0,9-4 0 0,-5 1-10 16,-2 1 21-16,0 2-29 0,4-6 14 15,-6 4-20-15,3-2 38 0,-2 1-10 0,-1-1 22 16,2 3-36-16,-4-2 13 0,4 1 14 0,8-2-11 16,-6 0 11-16,-2 0-22 0,1 3 4 0,-3-2 24 15,1 2-32-15,-3-1 17 0,1 1-7 16,-1-1 15-16,0-1-5 0,2 1-10 0,-1 2-3 16,10-4 10-16,-3 1-13 0,-4-1-5 15,7-2 27-15,-3 3-18 0,-3 0-12 0,3-3 6 16,1 4-22-16,-6 2 32 0,-1 0-10 0,4-2 14 15,3-1-20-15,-1 0 2 0,-1 2 13 16,-3 1-16-16,-3-2 5 0,2 1 10 0,0-1-19 16,-4 2 13-16,1-1-15 0,3 0 15 15,-3 0-28-15,3-1 28 0,-2 1-17 0,12-2 22 16,-6-2 2-16,0 4-6 0,0-1 5 0,-3 1-9 16,-2 0-10-16,1-2 17 0,-1 2-5 0,9-1 4 15,2-1 2-15,-9 1-19 0,1-1 4 16,-1 2 8-16,-3-1 10 0,1 2-12 15,-2-2-1-15,1 1 7 0,-3 0-4 0,3 1 2 0,0-1 5 16,10-2-10-16,-16 3 17 0,11 0-3 16,-2 0-21-16,-1 0 1 0,0 0 7 15,14-12 2-15,-12 9-19 0,2 0 11 0,-3 1 14 16,-1 0 7-16,-1 0-10 0,-1 2 2 0,1-1-3 16,0-2 18-16,0 2-14 0,-3-1-10 0,3 2 17 15,-3-1-1-15,3-1 5 0,-3 0-19 16,3 1-1-16,-3 0 6 0,1 0 0 0,0-2 16 15,0 3-28-15,3-2 18 0,9 0 8 0,2-1-24 16,-8 0 8-16,7-1-1 0,-7 1 20 0,6 0-23 16,-5 3 16-16,-1-5-1 0,-1 4 8 15,-1-2 0-15,0 1-5 0,7-3-5 0,-4 2 4 16,-2 0 6-16,0 1-14 0,-3-2 0 0,1 2 6 16,0 0 0-16,-1-1-6 0,7 0-8 15,-2-1 15-15,-1 1-14 0,-3-1 19 16,3 3-24-16,2-4 6 0,-2 3 14 0,0-1-13 15,-1 0-9-15,5-1 2 0,-4 1 10 0,-3-1 4 16,3 3-25-16,-2-2 30 0,-2 3-17 16,0-2 19-16,-1 1-28 0,1 0 11 0,-2-1-14 15,2 2 10-15,-1-1 8 0,2-1 7 0,9 1-9 16,0-3 3-16,-3 2-18 0,-3-1 24 16,0 1-17-16,4-2-2 0,-2 2 3 0,-2 0-13 15,0 2 1-15,4-5 33 0,-2 2-5 16,-3 3-17-16,-1-1 24 0,-2-2-4 0,-1 2-10 15,1-1-4-15,0 2-17 0,-2-2 11 16,-1 1-7-16,-1 1 22 0,1-2-10 0,2 1-4 16,-3-1-3-16,1 2 17 0,-1 0-24 0,0-1 12 15,1 0-7-15,-1 1 10 0,0 0-9 16,0 0 10-16,2-2 4 0,-2 2-3 0,1-1-6 16,-1 1 2-16,-1-1 4 0,0 0-6 0,0 1 10 15,0 0 8-15,0-1-30 0,1 1 17 16,-1 0-30-16,-1 0-21 0,-1 0-48 0,0-1 8 15,-1 2-305-15,-2-1-1 0,0-1 34 16,-1-1 23-16,-1 1 23 0,-1-2 12 0,-9-3-23 16</inkml:trace>
  <inkml:trace contextRef="#ctx0" brushRef="#br0" timeOffset="243228.4223">19085 13423 247 0,'0'-12'181'0,"0"12"-17"0,0 0-32 0,0 0-4 15,0 0-18-15,0-14 10 0,0 14-21 16,0 0 6-16,3-19-8 0,-3 16 16 0,1 0-24 15,0 1 3-15,1-2-13 0,-1 2-6 0,0 0-23 16,2-1 18-16,-3 0-4 0,1 0 4 16,0 2-11-16,-1-2 11 0,1 1-12 0,0 1 8 15,-1 0-1-15,0 1-24 0,0 0 1 16,0 0 0-16,0 0-4 0,0 0-14 0,0 0 7 16,-3-6-9-16,1 7-6 0,-1 0-3 15,0 1 3-15,-2 1 13 0,-7 4 1 0,2 0-24 16,-1-1 1-16,-2 5-5 0,4-1 2 15,-2 0 12-15,0 1-8 0,1 0-7 0,0-3 3 16,1 4-1-16,1-3 7 0,1 0 2 16,0 3 4-16,3-1-16 0,-3 2 5 0,0-1-10 15,3 4 9-15,1-5 0 0,1-2-6 16,-1 2 13-16,0-3-3 0,2-2-6 0,0 1-11 16,1-7 30-16,0 7-23 0,0-1 18 15,0 1-19-15,0-2 18 0,0 2-19 0,14 15 3 16,-9-9 11-16,1 2 4 0,-2-5-16 15,5 1-3-15,-1 0-6 0,3-1 8 0,-6 1 2 16,5 0 5-16,-3 0-4 0,1 2 10 16,-5-4-11-16,4 5-8 0,-3-3 6 0,-1-3 3 15,-1 1-3-15,-1 0 15 0,0 0-6 16,-1-9-11-16,0 7 9 0,0 4-2 0,-16 14 6 16,11-15 4-16,-4 2 4 0,-1-2 0 15,-3 0 14-15,0 0-19 0,-1-3 24 0,2 1-17 16,1-1 7-16,-5-1 9 0,1-1 4 0,-1-1-7 15,4-2 23-15,1 0-17 0,3-1 28 0,0 2-29 16,2-3 18-16,-1 0 6 0,3 0-35 0,-1 0 0 16,0 0 6-16,5 0 2 0,0 0-16 15,0 0 4-15,-8 0 5 0,8 0 19 0,-8 0-17 16,8 0-13-16,0 0 2 0,-7 0-19 16,7 0 8-16,0 0-28 0,-7 0-13 0,7 0-29 15,0 0-19-15,0 0-28 0,-11-11-45 0,11 10 13 16,1 0-232-16,1-4-31 0,1 1 28 15,0 1 23-15,0-2 22 0,6-6 14 0,1-2 7 16</inkml:trace>
  <inkml:trace contextRef="#ctx0" brushRef="#br0" timeOffset="243767.1965">19046 13351 290 0,'-1'-1'191'0,"0"-2"-45"0,1 3-49 16,0-2 36-16,0 1-18 0,0-2-23 0,1 3 3 16,-2-1-15-16,1 0-20 0,3-1 17 15,-1 2-48-15,1-2 18 0,0 0-22 0,1 2-19 16,1-3 50-16,-1 2 4 0,0-1-38 16,1 0-19-16,1 2 3 0,-1-3 29 0,0 3-8 15,1-2 9-15,12-2-8 0,-9 2-21 16,0 0 16-16,-1-2 26 0,-3 3-14 0,-1-1-35 15,1 0 34-15,-1 2-14 0,-2-1 0 0,2 1-17 16,-1-1-10-16,2 0 30 0,-4 1-28 0,2 0 36 16,0 0-21-16,-2-2-6 0,0 1-18 15,1 1-3-15,-1 0-19 0,0 0 3 0,-1 0-56 16,0 0-89-16,0 0-91 0,3 3-78 0,-2-1 18 16,-2-1 18-16</inkml:trace>
  <inkml:trace contextRef="#ctx0" brushRef="#br0" timeOffset="244409.9152">19329 13415 427 0,'2'-1'219'0,"0"-1"-38"0,0 2-11 0,1-1-26 16,0 1-25-16,-1 0 8 0,-2 0-11 0,2 0-12 15,-1 0-18-15,-1-2 4 0,-1 2-9 16,2 1-22-16,-2 0-11 0,0 0-2 0,-1 1-5 16,-1 0-7-16,0 1 9 0,-1 0-11 15,1 2 18-15,0-3-30 0,-2 2-6 0,1 0 5 16,-5 6 15-16,2-1-21 0,3-3-7 15,-3 1 9-15,4 1-20 0,1-2 13 0,-1-2 18 16,3 3-14-16,-2-1 3 0,2-6-24 0,0 6 31 16,0 2-15-16,0 3-16 0,0 1 6 15,0-2 16-15,11 19-12 0,-3-18-5 0,-3 3-2 16,1-1 4-16,3-3-4 0,-4-2 18 16,5 3-10-16,-3 1-1 0,-1-3-4 0,-4-1 9 15,3-1-3-15,-4 1-5 0,1-2 3 0,0 0 8 16,0 0-3-16,0 0 2 0,-2-6 12 15,0 0-9-15,0 7 12 0,0-1-9 0,0-6 17 16,-14 23-15-16,5-11 17 0,-1-2-16 0,-2-2 11 16,4 0-5-16,1-2-7 0,-4 3 22 15,0-6-21-15,2 2 20 0,4-2-16 0,-4 0 4 16,4-1 23-16,1 0-16 0,1-1-6 16,-1-1 2-16,0 2-6 0,1-2-4 0,0 0 21 15,0 0 0-15,0 0-12 0,0 0-8 16,1 0 2-16,-2 0-14 0,4 0-9 0,0 0-17 15,0 0-4-15,0 0-56 0,0 0-18 0,-7 0-43 16,7 0 14-16,-10-12-254 0,10 8 26 16,0-1 26-16,1-1-1 0,4-10-2 0,1-1 33 15,0-3-8-15</inkml:trace>
  <inkml:trace contextRef="#ctx0" brushRef="#br0" timeOffset="244747.9419">19347 13458 209 0,'3'-3'171'0,"-3"0"-14"16,2 0-25-16,1 1-39 0,2-1-10 0,-2-1 29 16,2 3-24-16,0-3-8 0,-1 2 11 0,1-2-4 15,7-3-6-15,1 1-15 0,-3 4-9 16,0-3-4-16,-2 1 17 0,-1 1 1 0,1-1-2 16,-2 2 3-16,-1-1 1 0,0 0-11 0,-1 2 0 15,10-5 8-15,-6 1-19 0,-4 1 2 16,0 2 11-16,-1-1-28 0,0 0 14 0,2 2-25 15,-2 1-1-15,-1-1-5 0,-1-1-17 16,1 1 0-16,0 0-26 0,0 0-2 0,-1 0-16 16,2 1-2-16,-3 0-20 0,0 0 8 0,0 0-113 15,0 0-107-15,0 0 20 0,0 0 20 16,0 0-105-16,0 0 10 0</inkml:trace>
  <inkml:trace contextRef="#ctx0" brushRef="#br0" timeOffset="245816.1064">19876 13522 299 0,'0'0'134'0,"0"0"-20"16,0 0-15-16,0 0 40 0,0-12-67 0,0 12 24 16,-12 0-21-16,12 0 24 0,0 0-60 15,0 0 6-15,0 0 44 0,0 0-9 0,0 0-14 16,0 0-17-16,0 0-9 0,0 0-11 15,0 0-6-15,0 0 27 0,0 0 9 0,0 0-8 16,0 0-27-16,0 0-14 0,9-13 30 16,10 11-16-16,-19 2 24 0,10 0 7 0,11-6-31 15,-13 4-4-15,8-2-2 0,-3 1 6 0,-2 0-8 16,-1 0-16-16,-3 1 32 0,0 1-14 16,-1-1-1-16,1 1 6 0,-2-1-28 0,1 2 33 15,-2-1-43-15,1 0 35 0,-1 1-11 16,2-2 2-16,-2 1-3 0,-1 1 13 0,0-1-1 15,-1 0-9-15,1 1-7 0,-1-1 8 16,-2 1-25-16,0 0 5 0,0 0 5 0,0 0-21 16,0 0 1-16,6 4-12 0,-6-4-19 0,-2 2 4 15,1-2-64-15,0 0-50 0,-1 0-114 16,0 0-40-16,0 0 16 0,1 0 12 0</inkml:trace>
  <inkml:trace contextRef="#ctx0" brushRef="#br0" timeOffset="246517.6593">20264 13322 547 0,'-1'-1'172'0,"1"-2"0"16,0 1-13-16,1 1-31 0,-1-2 9 15,0 2-48-15,0 1 13 0,0-3-17 0,0 3-6 16,1 0 2-16,-1 0-12 0,-1 0-15 0,0-1-1 15,0 1-6-15,-1 0 5 0,0 1-19 16,-1-1-2-16,0 2 3 0,-1 0-11 0,1 0 16 16,-1 0-8-16,1 3-30 0,0-2 22 15,0 2 11-15,-4 6-5 0,1-1-14 0,0 4 8 16,4-6-3-16,-5 4-8 0,2-1 0 0,4-2 12 16,-2 7 6-16,-1-7-7 0,3 2-36 15,-5 5 25-15,2 0 10 0,-1 1-20 16,2-3-13-16,0 1 28 0,1 3 12 0,0-1-6 15,-2 0-11-15,4-3-4 0,-1 4-18 0,1-4 19 16,-2 6-8-16,2-6 24 0,0-4-16 16,0 0-3-16,0 2-8 0,0 3-2 0,0-1-7 15,0-1 21-15,10 10 2 0,-9-15-12 16,1 1 1-16,5 4 9 0,-4-3 8 0,0-2-18 16,2-1 26-16,0-2 3 0,1-4-10 0,-2 2 2 15,1 0-12-15,0-3-4 0,2 0 16 16,-2 0 14-16,-5 0-13 0,0 0-15 0,7 0 24 15,-7 0 13-15,8 0-19 0,-1 0 17 16,6-12 3-16,-8 9-11 0,0 0-11 0,-1-2-6 16,9-3 4-16,-7 2 16 0,-1-1 4 15,-1 1-12-15,0 0 7 0,-2 0-21 0,-1 1 9 16,1 1-7-16,-1 0 1 0,-1 4 21 0,0 0-32 16,0-7 1-16,0 7 17 0,0-12-10 15,-17-9-6-15,12 16-4 0,-1 0-5 0,0 0 1 16,1 3 1-16,-1-2-4 0,1 3 10 0,0-3 3 15,0 3-12-15,-2 0-9 0,3-1-5 16,-1 1-19-16,1-1 6 0,-1 1-36 0,0 0-24 16,1 1-36-16,0-2-26 0,4 2 15 15,0 0-142-15,0 0-111 0,0 0 6 0,-8 0 24 16,2-9-16-16,6 6 12 0,2 0-3 16</inkml:trace>
  <inkml:trace contextRef="#ctx0" brushRef="#br0" timeOffset="247226.5795">20571 13425 367 0,'2'-3'236'0,"-1"0"-27"0,1-1-8 0,-1 1-17 16,0 1-36-16,0 0-4 0,-1-2-10 16,0 3-33-16,0 0 20 0,0-3-26 15,0 2-7-15,-2 0-14 0,3-1-10 0,-2 2-3 16,-1 0 4-16,0-1 0 0,0 2-24 0,0 0 1 16,-2 2 0-16,0-2-11 0,-1 0-10 15,2 2-2-15,-1 1 10 0,1 0 5 0,-1 0-30 16,0 0 17-16,-5 9-14 0,-1-4 1 15,1 4 20-15,0-1-1 0,-1 1-14 0,2 0-24 16,2-4 16-16,0 7 17 0,-1-6-29 0,5 0 21 16,-1-1-22-16,0 0 16 0,1-1-12 15,-1 11 5-15,0-6-10 0,2-3 19 0,0 1 11 16,1-3-22-16,0-7 0 0,0 7 5 0,0 0-11 16,0 0-5-16,0-7 29 0,0 7-14 15,0 0 8-15,11 5-9 0,-7-8 2 0,-1 1 20 16,0-1-16-16,1 0 6 0,-1 0 2 15,-1-1-8-15,2 0 14 0,0-1 5 0,0 1-23 16,0-2 21-16,2 0-26 0,-1 0 3 0,1-1 4 16,-6 0 5-16,0 0 8 0,8 0-14 15,-1 0-3-15,16-13 29 0,-12 7-20 0,-2 3 12 16,-1-2 7-16,2-4 3 0,1 1-11 0,-2-4 22 16,1 1-2-16,-3-1 18 0,0-3-8 15,-2 2-2-15,1 0-16 0,-2 1 28 0,-1 2-15 16,-2 2 3-16,2 0-3 0,-3-3 5 0,1 4-8 15,2-10-5-15,-3 17-4 0,0-11 23 16,0 1-2-16,0-1-10 0,0 3-1 0,0-1-5 16,0 2-3-16,-14-14-5 0,7 8-3 0,3 2 4 15,-1 3-3-15,2 0-5 0,-2 4-11 16,0-2-2-16,2 1 20 0,-1 2-1 0,1-1-27 16,-1 1-23-16,1-1 2 0,-1 2 2 15,-1-1-6-15,2 1-23 0,-1-2-14 0,-1 4-12 16,0-2-32-16,1 1-24 0,-2-2-22 0,0 3-23 15,6 0 18-15,0 0-215 0,-9 0 26 0,2 0-96 16,7 0 27-16,-8 0 52 0,-15-13 33 16,16 6 20-16,3 0 10 0</inkml:trace>
  <inkml:trace contextRef="#ctx0" brushRef="#br0" timeOffset="273956.2622">22704 5536 340 0,'0'-13'210'0,"0"13"-20"0,0 0-15 0,14 0-37 15,-14 0 3-15,0 0-23 0,0 0-8 0,0 0 4 16,0-13-17-16,0 13-20 0,0 0-7 16,16-17-15-16,-16 16 2 0,2 1-9 0,-2 0-5 15,0 2-3-15,2-1 5 0,-2 1-34 16,1 1 28-16,-1 1-18 0,-1 2 12 15,1 0-2-15,-2 10-11 0,-6-1 5 0,1 2-9 16,0 3-7-16,-3-4 5 0,0 4-11 16,-3-4 22-16,0 0-7 0,3-1-3 0,-2-3-4 15,1 4 1-15,-1-2-2 0,-1-1 7 0,1 0 4 16,1-2-21-16,0-3 22 0,4 1-8 16,0-2-1-16,0-2 1 0,3-1-26 0,-1-1 22 15,2 0-7-15,2-2 14 0,-1 2-34 0,0-1 22 16,2-1 14-16,-2 0-20 0,0 1-16 0,0-2-9 15,2 0-67-15,0-4 8 0,2-1-307 16,4-7 44-16,4-3-2 0,5-6 72 0,2 0 0 16</inkml:trace>
  <inkml:trace contextRef="#ctx0" brushRef="#br0" timeOffset="274263.5782">24196 5307 547 0,'0'2'207'0,"0"-1"-38"0,0 0-36 15,1-1 14-15,-1 0-17 0,1 0-2 0,1 0-37 16,0 2 7-16,1-4-21 0,4 2-9 0,0 0-10 16,-1-1-31-16,12-2-14 0,-1-1-13 15,-4-1-18-15,6 4 2 0,1-3-59 0,-5 0-85 16,-2-1-117-16,3-1-65 0,0 1 44 0,0-2 0 16</inkml:trace>
  <inkml:trace contextRef="#ctx0" brushRef="#br0" timeOffset="274467.8978">24795 5255 288 0,'8'0'258'0,"1"-1"-15"0,-2 1-19 16,-1-1-28-16,13-3-29 0,-12 4-21 16,13-7-27-16,-8 7 6 0,-2-2-6 15,7-2-31-15,-5 2-3 0,1 0 2 0,-3 2-55 16,9-3-5-16,-6 2-8 0,0-1-39 0,-1 0-46 15,10 2 8-15,-4-2-114 0,2-1-92 0,-2 1 21 16,4-1 19-16,-3-1-85 0,2 1-4 16</inkml:trace>
  <inkml:trace contextRef="#ctx0" brushRef="#br0" timeOffset="274667.9946">25671 5220 573 0,'6'-1'151'0,"1"-1"7"0,0 1-25 15,-1-1-16-15,13-1-13 0,1-2-21 16,-3 2-14-16,2-2-1 0,-2 2-19 0,2 0-18 16,5 0-19-16,1-1-4 0,-1 0 1 0,5 1-2 15,1-2-151-15,-1 0-95 0,2 2-53 16,1-2-6-16,-3-1-8 0</inkml:trace>
  <inkml:trace contextRef="#ctx0" brushRef="#br0" timeOffset="274881.7277">26467 5160 252 0,'8'0'231'0,"-4"0"2"0,3 0-39 0,-1-1-19 15,1 1-6-15,0-2-26 0,0 2-18 16,-1-1 1-16,3 1-19 0,3 0-8 0,10-8-15 15,-11 8 3-15,-2-2-22 0,0 1-24 0,-1 1-13 16,13-3-44-16,-3 1-10 0,1 1-2 16,1 0 4-16,4-3-102 0,-3-1-117 0,3 3-121 15,-1-2 38-15,4 1-4 0,-2-1 33 16</inkml:trace>
  <inkml:trace contextRef="#ctx0" brushRef="#br0" timeOffset="275036.8029">27418 5094 329 0,'9'-1'162'15,"-4"1"-19"-15,1-1-22 0,-1 0-3 0,-1-1-29 16,0 2-38-16,2 0 14 16,-4-1-7-16,2 1-91 0,1-3-70 0,-3 2-138 15,0-2-70-15</inkml:trace>
  <inkml:trace contextRef="#ctx0" brushRef="#br0" timeOffset="275375.5258">28404 5420 312 0,'1'4'212'0,"0"2"-75"0,-1 0 15 16,0 0-13-16,-1 0-19 0,-1 1-31 15,2 1 4-15,-11 14-15 0,3-7 0 0,0-1-24 0,-1 1 38 16,-4-5-32-16,0 4-4 0,0-3-2 15,1-2-20-15,-1 2-5 0,0-3-5 16,-3 0-15-16,3-2-12 0,-1-3-1 0,7-2-190 16,0 0-126-16,-2-1 7 0,9 0 32 0,0 0-52 15</inkml:trace>
  <inkml:trace contextRef="#ctx0" brushRef="#br0" timeOffset="275833.3157">29323 5326 215 0,'14'0'105'16,"-1"0"6"-16,-1 0-38 0,-1 0-23 0,-2 0 8 16,2 0-50-16,1 0 10 0,-2 0 12 15,-1 0 12-15,-1 0-9 0,-1 0-17 0,0 0 12 16,-7 0 3-16,7 0-9 0,-7 0-41 0,8 0 74 15,-8 0-33-15,15-9-46 0,-12 8 7 16,0 1 51-16,0-1-23 0,-1 0-10 0,2 1 52 16,0 0-47-16,-2 0-12 0,1 0 40 0,-3 0-13 15,0 0-42-15,0 0 42 0,0 0-2 16,0 0-1-16,6 0-3 0,-6 0 52 0,0 0-9 16,7 0-6-16,-7 0-29 0,0 0 0 15,0 0-2-15,7 0-16 0,-7 0-2 0,0 6 1 16,0-6-105-16,0 0-160 0,0 0-47 0,7 0-2 15</inkml:trace>
  <inkml:trace contextRef="#ctx0" brushRef="#br0" timeOffset="284049.0786">18762 8205 280 0,'0'0'214'0,"0"0"-62"0,0 0-47 0,0 0-3 15,0 0 26-15,12-23-32 0,-4 17-8 0,0 2 22 0,0 0-37 16,0 0-6-16,-1 1 3 0,-1-1-4 16,7-2 4-16,-1 2-2 0,0-4-10 0,-2 4 3 15,-3 0-20-15,-1-1 3 0,7-2 14 16,1-1-42-16,0 1 44 0,1-2-33 0,0 0-4 16,2 1 21-16,-1-2-6 0,4 2-34 15,1-2-1-15,-3-4 42 0,2 3-12 0,-1 1-3 16,4 1 5-16,-4 0 3 0,-2-2-7 15,0 3-13-15,2-1 2 0,-3 3 4 0,-2-1 0 16,-1 0-10-16,-4 0 6 0,4 0 3 0,2 0-19 16,-5 0 30-16,5-1-12 0,-6 2 7 0,5 1-7 15,-1-3-8-15,0 0 1 16,-1 1-13-16,3 0 23 0,-1-2-18 0,1 3 5 16,0-1-26-16,-3 1 39 0,-1 0-29 0,-2 1 6 15,5 0 6-15,-4 1-10 0,-2 1 19 16,-1-1-15-16,-2 1-12 0,0 2 34 0,-2-1-30 15,0 2 14-15,0 0-12 0,0-2 15 16,-2 0-10-16,0 2 0 0,-1 0-7 16,1 0 19-16,-1 0-3 0,0 0-7 0,0 0 10 15,0 0-34-15,0 0 27 0,0 0-19 0,0 0-14 16,0 0-32-16,0 0 6 0,0 0-22 16,7 4-15-16,-8-4 9 0,-1 3-223 0,-2 1-45 15,-1-3-17-15,1 4 22 0,-1-3 45 0,-8 7-3 16</inkml:trace>
  <inkml:trace contextRef="#ctx0" brushRef="#br0" timeOffset="284722.1653">18862 8722 299 0,'0'2'200'0,"-2"-2"-57"16,0 0 41-16,0 0-42 0,2 1 1 0,-1 0-28 15,1-1-17-15,-1 0 18 0,0 0-35 0,1 0 12 16,0 0 4-16,0 0-23 0,0 0-5 16,-1 0-1-16,3-1-7 0,0 0-8 0,1 1-23 15,0-3 12-15,2 1-1 0,-1 1-13 16,0-1 7-16,2-1-2 0,11-3-2 0,-1-1-8 16,-6 1 1-16,6-1 10 0,3 0-9 15,0-1-14-15,1-1 10 0,1 1-19 0,-1 0 1 16,3-1 3-16,-4 0 12 0,4 1-13 0,-1-2 15 15,-1 0-13-15,0 2-3 0,-2 0 17 0,2-1-29 16,-1-1 8-16,2 0 12 0,-3-1 11 16,-2 1-17-16,3 1 3 0,-2-1 0 0,-1 2 11 15,4-3-11-15,-2 0-15 0,3 0 10 16,-3 3 5-16,-5-2 7 0,4 2-34 0,-3-3 41 16,0 4-14-16,-1 0 17 0,1 0-17 0,-1-1 2 15,-2 0 6-15,-5 4 5 0,1 0-23 16,-1-1 10-16,-2 1 10 0,2 1-4 0,-2 0 7 15,0-1-11-15,-1 2 9 0,0-1-13 16,0 0 8-16,-1 1-4 0,2 0 12 0,-1-1-19 16,-1 0 16-16,1 0-18 0,0 0 10 0,1 0-5 15,-2 1 4-15,0 1 3 0,3 0-22 0,-4-2 25 16,1 1-29-16,0 2 13 0,-2-1-38 16,1-1-19-16,0 2-14 0,-2 0-18 0,-1 1 8 15,-2 0-157-15,-1 0-149 0,-1 2 8 16,-8 6 21-16,-2 0 27 0,-2 4 13 0,-2 0 49 15</inkml:trace>
  <inkml:trace contextRef="#ctx0" brushRef="#br0" timeOffset="285438.0214">18959 9534 360 0,'-2'1'215'0,"-1"0"-30"0,1 1-24 0,2-2-29 16,-2 1-20-16,1-2 6 0,0 1-14 16,1 1 0-16,-1 0-12 0,1-1-17 0,0 1-17 15,0 0-11-15,-1 0 1 0,2-1 2 16,0 0 15-16,1 0 10 0,0-1-32 0,1 0-2 16,0 0 11-16,0-1-12 0,0 0-15 0,2-1 7 15,1 2-13-15,-1-1 32 0,9-4-11 16,-2-3-6-16,3 1-28 0,1 2 15 0,-2-2-12 15,2 2 30-15,-1-3-25 0,2 0-9 0,1 2 23 16,-1-2-20-16,3-1-7 0,-1-1-1 0,-1 3 9 16,3-1-13-16,-1 0 15 0,6-3-19 15,-6 3 2-15,2 0 3 0,-2-2 9 0,5 2 7 16,2-1 8-16,-3 2-44 0,-1-4 35 16,-1 4 10-16,-1 1-26 0,-2-1 5 0,-5 1 1 15,5 0 27-15,-4 0-28 0,-1 1 23 0,-1 1-7 16,-3 0 13-16,-1 1-20 0,-1 1 24 15,-1-1-22-15,-1 0 8 0,1 2-14 0,-1-2 7 16,-1 2 3-16,7-7-20 0,-1 4 27 16,-2 2-15-16,-5-1-4 0,2 2 5 0,-2 0-7 15,1 1 8-15,-2 0-12 0,-1 0 1 16,0-1 6-16,0 1-1 0,0 0-7 0,1 0 11 16,-1 1-28-16,-2 0-27 0,-1 0-7 15,1 0-57-15,-2 1 36 0,0 1 6 0,-1 1-184 16,-1-1-119-16,0-1 24 0,-2 2 24 0,-11 6 9 15,2-1-13-15</inkml:trace>
  <inkml:trace contextRef="#ctx0" brushRef="#br0" timeOffset="286262.1957">19024 10365 522 0,'0'2'157'0,"-1"-1"-49"0,0 0-13 15,1 1 25-15,-1-1-43 0,1 1 10 0,0-1-31 16,0-1 11-16,0 1-6 0,1 1-14 16,-1-1 4-16,1-2-27 0,2 2 19 0,-1-1 12 15,0 2-1-15,-1-2 18 0,2 0-5 0,0 0-21 16,0-1-16-16,1 0-28 0,1 0 17 16,0-2 3-16,0 0 1 0,10-1 27 0,-1-2-47 15,2-2 9-15,-1-2 7 0,0 0 17 16,3 0-39-16,0-2 13 0,3 0-8 0,-2 0 6 15,1-1 8-15,3 0-11 0,-4 0-26 0,2-2 39 16,3 2-10-16,-4-2-4 0,2 2 17 16,-3 1-3-16,3-1-20 0,-1 1 32 0,-2 1-45 15,2-3 29-15,-1 4 1 0,-2-4-15 0,2 2 1 16,-4 1 10-16,4 1 7 0,1-1-12 16,-2-1-26-16,3 3 30 0,0-3-3 0,1 2-12 15,0-2 10-15,1 3 7 0,-2-3 17 16,1 1-14-16,2 3 7 0,-2-2-21 0,-4 2-4 15,-2-2-1-15,-1 6 17 0,-6 0-22 16,-2-2-5-16,1 5 18 0,-4 0-19 0,-1-1 28 16,1 1-5-16,-2-1 21 0,0 1-23 0,0 1 8 15,-1-3 1-15,0 3 6 0,2 0 3 16,-1 0-5-16,-2-1-11 0,0 0 1 0,0 1-33 16,1-1 13-16,-1 1-17 0,0-1-8 15,-1 1 3-15,1-1 4 0,-1 1 3 0,-1 2-172 16,0-2-120-16,-2 1-37 0,0-1 18 15,-1 1 4-15,-1 1 1 0</inkml:trace>
  <inkml:trace contextRef="#ctx0" brushRef="#br0" timeOffset="287245.6108">19089 11287 256 0,'0'0'175'0,"0"0"-29"0,0 0-20 0,2 0-16 16,-1-1-16-16,0-1 15 0,-1 3-64 0,0-1 26 16,0 2-8-16,0-2-26 0,0 0 7 0,0 0-17 15,0 0 17-15,0 0 20 0,0 0-51 16,0 0 39-16,0 0-28 0,18-5-6 0,-15 4 13 16,1-2-8-16,1 1 6 15,8-2-21-15,-3 0 14 0,1-5-14 0,4 1 45 0,0-3-35 16,1 2 2-16,-2-4-36 0,4 1 57 15,0-1-45-15,2-2 19 0,-1 1-40 0,3-3 49 16,-4 2-17-16,2 1 3 0,2-1-26 0,0-1 7 16,2 1 26-16,-2-3-16 0,-1 1 5 15,5 2 16-15,-2 0-30 0,-1 1-2 0,2 0 9 16,-2 0 7-16,0 2-2 0,0 2-14 0,-3-5 21 16,3 2 4-16,1 1-18 0,-2-1 18 0,0 1-16 15,1-1 0-15,-2 2 1 0,3 0-1 16,-3-1 1-16,-3 2-30 0,0 1 4 0,-1 1 2 15,-4 1 29-15,-3 3-10 0,-1 0 13 16,-3 2 1-16,-1-3-3 0,-2 5 12 0,0 0-37 16,-1 0 1-16,0 0 2 0,0-1-57 0,-2 1 8 15,0 0-38-15,0 0-51 0,-3 1-99 0,1-1-58 16,0 3 7-16</inkml:trace>
  <inkml:trace contextRef="#ctx0" brushRef="#br0" timeOffset="287726.8979">19115 11993 362 0,'-1'3'154'0,"1"1"-24"0,0-1-57 15,-2-1-7-15,1 1 7 0,-1-2 3 16,4 1-3-16,-1-1-1 0,1-1-8 0,0 2-19 15,1-4 3-15,1 2-2 0,-1-3-7 0,3 2-3 16,-2-1-7-16,2-3 13 0,7-1 0 16,-2-2-19-16,6-3-5 0,-3 1-11 0,-2 2 16 15,1-3-4-15,3 1 1 0,-3-2-11 16,6-1 16-16,-3-3-7 0,2 3-2 0,0-2-22 16,-1 0 41-16,2 1-27 0,1-1 33 0,0 0-31 15,-1 0-31-15,2-1 17 0,1 0 27 0,3 0-2 16,-2-1-2-16,2 2-43 0,-4-2 24 0,3 4-3 15,-2-2-17-15,1 3 44 0,-2-1-3 16,2 0-2-16,-1 1-1 0,-6 1-3 0,3-3-21 16,-1 4-4-16,0 2-17 0,0 0 3 15,-1-2 2-15,0 1 22 0,-1-1 9 0,0 4-3 16,0-1-11-16,-4-1 16 0,2-2 2 16,0 2-29-16,-3 2 9 0,-2 3-11 0,-3-1 11 15,1 1 4-15,-4 2 29 0,3-2-23 0,-3 1 1 16,0 0 0-16,-1 2-30 0,1 0 4 0,-2 0-34 15,0-1-8-15,0 1-32 0,-1 0-83 16,0 0-76-16,0 0-56 0,0 0-19 0</inkml:trace>
  <inkml:trace contextRef="#ctx0" brushRef="#br0" timeOffset="288403.7914">19162 12503 400 0,'2'-3'124'16,"0"0"13"-16,0 0-28 0,5 0-15 0,2-7-13 16,1 0 6-16,1 1-21 0,4 0-21 0,-4-1 0 15,2 1-7-15,1-1-11 0,-1 1 33 0,1 1-8 16,0-3-51-16,-2 1-1 0,1-1 34 15,1 2-5-15,-2-4-2 0,2 1-24 0,1-1 26 16,1-1-25-16,1-3 14 0,2 4 2 0,0-5-2 16,-1 2-1-16,1 0-2 0,2-3-3 15,0 1-21-15,3 0 13 0,-2 0 4 16,0 3-18-16,0 1 41 0,-1-2-33 0,-2 3 21 16,-1 0-13-16,-2 1 37 0,1 0-52 0,-3 0 0 15,-1 3 1-15,-1 1 22 0,0-1 10 0,0 2 2 16,-4 1-48-16,2 0 50 0,-3 2-20 15,0 0 29-15,5-3-16 0,-5 2-20 16,2 2 24-16,-2-1 19 0,6-3-37 0,-5 1 0 0,-2 3-2 16,2-1 22-16,-2 1-27 0,0 0-30 15,-1 0 24-15,-1 1-1 0,-1-1 1 0,1 1-110 16,-1-1-18-16,-1 0-88 0,2-1-80 0,-1 0 14 16,-2-2-61-16</inkml:trace>
  <inkml:trace contextRef="#ctx0" brushRef="#br0" timeOffset="302263.5146">18665 6179 409 0,'0'0'216'0,"0"-12"-48"0,0 12-4 15,-26-23 1-15,24 19-27 0,2-1-11 0,0-1 0 16,0 2-8-16,0-2-9 0,0 3-6 16,0 3 5-16,0 0-22 0,0 0 24 0,0-7-28 15,0 7-5-15,0 0-9 0,0-7-9 0,0 7 0 16,0 0-4-16,0-7-2 0,0 7-12 15,0 0-7-15,0 0 12 0,0-6-28 0,0 6-6 16,0 0 12-16,-9-7 11 0,9 9-14 0,0 0 9 16,0 1-18-16,1 0-4 0,-1 4-8 15,-1-1 6-15,0 0-7 0,2 1 25 0,-1 1-9 16,0 1-18-16,0 4 9 0,0 2 15 0,0 1-18 16,0 2-4-16,0 0 8 0,0-1 12 0,0 1-15 15,0-1-4-15,0-2 1 0,0 0 5 16,-9 17-9-16,6-13 24 0,-1-6-21 0,-2 4 10 15,2-1-6-15,1 1 3 0,2-3-19 16,-5 2 22-16,-1-3-12 0,6 0 16 0,-3-3-14 16,2-1 1-16,-1-2 13 0,-3 7-18 0,6-4 3 15,-3-1-9-15,1-1 11 0,1 0-8 0,0-3 37 16,-1 1-36-16,2-3 14 0,0 1 5 16,0 1-9-16,0-5-12 0,0 0 14 0,0 0-6 15,0 6 5-15,0-6-5 0,0 0 7 0,0 7 17 16,0-7-27-16,0 0 4 0,0 6 1 15,0-6 16-15,0 0-6 0,0 0-27 16,0 0-5-16,0 0-10 0,0 0-15 0,-8 8-47 16,9-9-36-16,2-1 11 0,-5-3-184 0,6 0-77 15,-1-1 2-15,3-6 24 0,-2-2 24 16,1 1 13-16,4-4 8 0</inkml:trace>
  <inkml:trace contextRef="#ctx0" brushRef="#br0" timeOffset="303005.9414">18895 6105 259 0,'2'-2'258'0,"-1"-2"-47"16,2 2-10-16,-2-1-35 0,1 1-35 0,0-1 13 15,-1 0-16-15,0 2-5 0,0 0-37 16,-1 1 16-16,0-2-18 0,1 2-2 0,0-2 10 16,-1 1-30-16,1 2 3 0,-1-2 0 15,0 1-15-15,-2 1-6 0,0 1-4 0,-1 0-2 16,-1 0 15-16,-1 1-22 0,-10 6-4 0,0-1 9 15,1 3-25-15,-1-3 9 0,-1 2 18 16,-1-2-22-16,0-1 17 0,-2 3-21 0,4 2 0 16,0-2 2-16,0 1 8 0,0-1 5 15,2-2-21-15,-1 2-4 0,1 0 17 0,-1-2-21 16,3 1 7-16,3-3 3 0,1 0 16 16,0 0-15-16,2-3-2 0,-1 0 4 0,3 1-21 15,0-1 1-15,3 0 17 0,-3 0-1 0,1 0-18 16,1 1 12-16,0 0 15 0,0 0-2 0,-1 0-6 15,2-4 5-15,0 0 10 0,0 0-7 16,0 9-5-16,0-3-4 0,0 1 5 0,0-7 23 16,18 24-21-16,-11-11 5 0,-2-4-4 15,4 3-9-15,0-4 9 0,5 1 21 0,-3 0-16 16,2 0-9-16,4 1 2 0,-1-3 24 0,2 4-23 16,1-2 0-16,1-4-10 0,1 4 0 0,2 2 9 15,-2-3 22-15,0-2-28 0,-1 1 17 0,2 1-18 16,-1-1 12-16,-2-1-23 0,-3-1 21 15,-1 1-5-15,0-1-16 0,-5 0-3 16,-3-3 11-16,-1 3-1 0,-2-3 24 0,3 1-32 16,-3-3 13-16,-2 1-2 0,2 1 4 0,-2-1 9 15,-1 0-22-15,2-1 3 0,-2 2 20 0,1 0-11 16,-1-2 5-16,0 1 4 0,1-1 11 16,-1 1-15-16,1-1 28 0,-1 0-15 15,0 0-18-15,0 1 6 0,-1-1-10 0,0 0-7 16,0 0 18-16,0 0-2 0,0 0 11 0,0 0-24 15,0 0-10-15,0 0 21 0,0 0-9 0,0 0-10 16,0 0-28-16,0 0 0 0,0 0-37 16,0 0-41-16,0 0-55 0,7 0 18 0,1-11-179 15,-7 7-67-15,0-2-4 0,0 0 21 16,-2 0 58-16,0 2 19 0,-2-2 10 0,-10 0-3 16</inkml:trace>
  <inkml:trace contextRef="#ctx0" brushRef="#br0" timeOffset="307452.9498">18059 6861 212 0,'0'0'227'0,"0"0"-12"0,0 0-33 15,0 0-5-15,0 0-24 0,0 0-16 0,0 0-9 16,0 0-11-16,0 0 8 0,0 0-32 16,0 0-8-16,0 0 7 0,0 0-2 15,0 0-37-15,0 0-3 0,0 0 9 0,0 0-17 16,0 0-4-16,0 0-1 0,0 0 0 0,0 0 18 16,0 0-26-16,0 0-5 0,0 0 22 0,5 7-30 15,-1-8-2-15,1 1 3 0,1-1 19 16,-2-2-15-16,11-1-4 0,-3 1-2 0,0 0 13 15,3-1-9-15,-4-1 6 0,1 3 4 16,4-2-6-16,1 0 15 0,-2-1-7 0,1-1-20 16,0 2-4-16,2 0 1 0,-1-2-3 15,1 0 29-15,-1 3-26 0,5-3-6 0,-4 2-6 16,2 0 12-16,1 0 16 0,-2 0-20 16,1 2 5-16,1-2-1 0,-2-1-1 0,-1 2-2 15,0 0 4-15,4-1-7 0,-2 0-5 0,0 0 5 16,-4 2-11-16,7-1 3 0,-1 1 8 15,-1 1 5-15,-2-4-11 0,4 4 33 0,-3 0-28 16,2-3 21-16,3-2-7 0,-1 4-10 16,-1-1 17-16,1 0-14 0,2 0-15 0,-2 1 17 15,2-2 6-15,-2 1-7 0,3-1-1 0,-3 2 0 16,1-2 1-16,-2 1 3 0,0 0 23 16,5-1-16-16,-5 1-23 0,0-2 25 0,0 1-2 15,-2 0-3-15,0 2-22 0,0-3 11 0,-5 0 0 16,3 2 8-16,3-2-14 0,-4 0 14 0,1-2 16 15,-6 5-25-15,-2 0-2 0,-2-2 25 16,0 2-22-16,9-1 5 0,-7 0-2 0,-2 0-7 16,3 3 21-16,-5-1-5 0,-4-1-14 15,1 1 8-15,-1-1 11 0,2 1 8 0,-3 1-31 16,1-1 15-16,0 1-20 0,-1 0 12 0,0 0-12 16,-1-2-7-16,1 2-9 0,-2 0-5 15,-1 0-26-15,-1 2-30 0,0-2-30 0,-3 0-47 16,0 0 13-16,-12 5-236 0,-2 0 27 15,-2 1 27-15,-3 1-28 0,-1-3 29 0,1 3 15 16,-6-2 9-16</inkml:trace>
  <inkml:trace contextRef="#ctx0" brushRef="#br0" timeOffset="308556.4561">18372 7072 416 0,'0'-5'288'0,"0"1"-53"0,0 1-15 0,0-1-19 15,0 1-12-15,1-1-27 0,-1-1-13 0,1 1 10 16,1-1-39-16,0 2-4 0,0-3-17 16,-2 6-10-16,3-10 5 0,0 7-19 0,0-1-14 15,0-1 4-15,0 2-6 0,0-1-17 0,3 0-5 16,-2 2 4-16,1-1 11 0,0 0-24 15,-1 3-7-15,2-1 8 0,-6 1 14 0,0 0-15 16,10 0-19-16,-3 0-1 0,0 0-1 0,11 17 14 16,-11-9 15-16,1 2-25 0,0 7 9 0,-2-3-7 15,0 0-16-15,-3 2 6 0,-1 1 3 16,-2 3 6-16,0-6-10 0,0-5 14 0,0 5-11 16,-12 20 3-16,7-19-6 0,0 0 11 15,0-4 5-15,-1 3-16 0,1-3-2 0,-1-2 7 16,4 0-2-16,-3-5 7 0,2 1-10 15,1-3 15-15,1 3-2 0,-1-3 8 0,0 0 5 16,1 0 5-16,0 1 7 0,-1-3 2 0,0 0 16 16,2 0-2-16,0 0-13 0,0 0 20 0,0 0-22 15,-5-12 7-15,5 6-34 0,-2-1-2 0,2-14-2 16,0 11 41-16,0-7-21 0,0-1 12 16,13-23-2-16,-8 20-27 0,2 1-2 0,0 0-2 15,-1 1 2-15,0 1-3 0,4 1 37 16,-1 2-6-16,-2 2-27 0,-2 0-2 0,2 0 29 15,1 1-4-15,0-3-4 0,-2 7-15 0,-3 2 12 16,3 3-4-16,1-2-5 0,-1 2-2 0,1 0-1 16,6-3 0-16,-3 5 4 0,0-2-9 15,-10 3 18-15,8 0-16 0,4 0-3 0,11 19-1 16,-11-10-2-16,-2-1-7 0,-1 4 10 16,0 2-15-16,-1 0 2 0,-2-2-14 0,1 1 0 15,-2 4 44-15,0-3-3 0,-3 5-1 0,-1-5-19 16,-1-1-5-16,1-6-10 0,0 12 8 15,0-5-4-15,-1-8 7 0,0 2 2 0,0 6-2 16,0 0 27-16,0 1-25 0,0 0 9 16,0-3-18-16,0 1 26 0,0-4-1 0,0 1-2 15,-14 15-20-15,13-13 20 0,0-4-4 16,1-1 0-16,0-7-2 0,0 0 0 0,0 8-20 16,0-1 6-16,0-7-10 0,0 7 2 0,0-7 2 15,0 7-8-15,0-7 5 0,0 5 1 0,0-5-74 16,0 0-9-16,0 0-33 0,0 0-26 15,-6 10-51-15,5-11 7 0,1-3 19 0,0-2-217 16,0 2-37-16,0-1 32 0,3-12 28 16,-3 10-14-16,9-18 48 0,-6 15 23 0,3-9 19 15,2 5 3-15</inkml:trace>
  <inkml:trace contextRef="#ctx0" brushRef="#br0" timeOffset="308868.4177">18973 6944 534 0,'2'-2'292'0,"-2"-1"-35"0,2 2-46 0,-1-1-24 0,0 0-14 15,1 0-24-15,-1 1-25 0,1 0-5 0,3 0-8 16,-2 0 14-16,1 2-26 0,2-1-17 16,-1 1-4-16,0-1 17 0,1 2-20 0,0 0 1 15,11 2-26-15,-2 2 24 0,-2 0-8 0,6 3-26 16,-6-1 14-16,2 0-3 0,-1 1-10 16,2-1-11-16,-1 3 1 0,2-3-3 0,-4 3 4 15,2-1 9-15,-2-1-13 0,5 3-19 16,-8-2 15-16,4 1-11 0,-3 1 5 0,0 1 0 15,3-1-5-15,-1 5-13 0,1-7-1 0,-4 2 11 16,-1-2 8-16,1 0-15 0,-1 2-5 0,1-2 16 16,-1 2 6-16,-1-3-17 0,1 2-2 15,-6-3 18-15,1-1-21 0,0 0 1 16,-1 0 3-16,-2-4-8 0,1 2 18 0,-1 0-10 16,2-3-12-16,-1 2 19 0,-1-1-14 15,0 1-31-15,1-2 12 0,-1-1-7 0,-1 0-8 16,0-1-36-16,0 0-61 0,0 0 12 0,-2-1-106 15,0-1-127-15,0-2-43 0,-6-9 19 16,5-1 41-16,-1 3 22 0,-1-5 15 0,3-2 24 16</inkml:trace>
  <inkml:trace contextRef="#ctx0" brushRef="#br0" timeOffset="309260.5767">19366 6938 299 0,'-2'-9'362'0,"0"2"-64"0,2 0-7 0,-1 2-28 16,-1 0-14-16,2 1-39 0,-1 0-8 16,0 1-15-16,1 1-10 0,-3-1-22 0,3 0-1 15,0 1-47-15,0 0 12 0,-2 1-55 16,1 1 39-16,-1 3-34 0,-2-1-4 0,-5 9-29 16,0 1-2-16,-3 1 19 0,2 1-1 0,-4 3-17 15,3-1-17-15,-3 4 10 0,-1 1 30 16,1-1-43-16,2 1 1 0,2 2 5 0,-4-5-6 15,0 4-1-15,0-1 11 0,-1-3-29 0,1 3 0 16,1-3 41-16,2 6 2 0,-2-4-31 16,1-1 6-16,1 0-25 0,0-2 12 0,1 0 5 15,4-3 11-15,-4-1-22 0,1 1-8 16,1-2 27-16,0-1-1 0,1-2-20 0,4-2 7 16,-1 0 2-16,1-3 10 0,-1 0-14 0,2-2-4 15,0 0 21-15,1 1-7 0,-1 0-12 0,1-3 9 16,0 2-10-16,0 0 13 0,0-2-31 15,0 0-30-15,0 0-14 0,1 0-51 0,-2-4-42 16,2 2-19-16,3-4 17 0,-2 0-249 16,5-12 20-16,1 0 0 0,3-2 43 0,1-1 22 15,-3 5-7-15,5-7 48 0,4 3-18 16</inkml:trace>
  <inkml:trace contextRef="#ctx0" brushRef="#br0" timeOffset="309964.649">19674 6852 451 0,'0'-4'304'0,"1"0"-21"0,0 2-53 0,1-2-8 15,-1 2-22-15,0 0-8 0,-1 0-31 16,0 0-13-16,1 0-30 0,-2 1-10 0,1-1-2 16,-2 2-42-16,-1-1 14 0,0 2-12 0,0 1 11 15,-1-1-11-15,-2 1-19 0,1 0 6 16,0 2-28-16,-7 4 3 0,-2 1 8 0,2-1-15 15,1 3 23-15,0-1-30 0,2 0 15 16,4 1-2-16,-6 1-15 0,4 0-13 0,3-1 14 16,4-11-4-16,0 9 15 0,0-2-11 0,0 5-10 15,0-3 18-15,12 16 5 0,-3-12-27 0,-1 0 13 16,3-1 14-16,-1 0-5 0,1 1-11 16,3-2-5-16,-1-1 23 0,-1-2-14 0,0 3-24 15,-3-5 15-15,4 1-18 0,-6 2 25 0,2 2-4 16,-1-3 2-16,-2 0-5 0,-3-1 2 15,0-3-12-15,1 2 12 0,-2-1-14 16,0 0 24-16,-2 0-7 0,0-1-7 0,0-4 29 16,0 0-40-16,0 6 5 0,-16 13-1 0,6-11 32 15,-1 0-2-15,-1-1-9 0,2-3-13 16,1-1 40-16,1 0-19 0,0 0 11 16,0-2-1-16,1 2-14 0,2-2 1 0,0-1 19 15,0 2 7-15,-1-2-10 0,2 0-14 0,4 0-7 16,0 0-8-16,-9 0 30 0,9 0-17 0,-8 0 13 15,8 0-6-15,-8 0-21 0,8 0-8 16,-14-13-41-16,12 11-15 0,-1-3-36 0,-1 1-31 16,-4-11-26-16,5 7-32 0,3-7 15 15,-3 0-256-15,3 5 29 0,0-3 30 0,0-3-6 16,0-2 24-16,12-16 36 0,-12 26-5 16,0-5 6-16</inkml:trace>
  <inkml:trace contextRef="#ctx0" brushRef="#br0" timeOffset="310283.1613">19601 6822 455 0,'0'-5'297'0,"2"1"-56"0,-2 0-24 0,0 1-14 15,0-1-17-15,0 0-42 0,0 1-5 16,0 0 9-16,1 1-45 0,1-2-4 0,1 2 11 16,1-1-31-16,1 0 5 0,9-2-22 15,2-1-11-15,1 3-3 0,-1-2 24 0,1-1-7 16,2 3-21-16,1 0 4 0,0-2-10 0,-3 1 12 16,2 0 8-16,-2-1-4 0,-4 4 12 15,3-2-15-15,-2 1 24 0,-8 1-37 16,0-2 8-16,2 3 8 0,-4-2-20 0,1 2 18 15,-2 0-10-15,0-1 27 0,-1 1-47 0,0 0-7 16,1-1 21-16,-1-1-7 0,0 2-18 0,0 0 0 16,0 0-5-16,-1-2-23 0,-1 2-46 0,0 0-14 15,0 0-33-15,0 0-46 0,0 0 14 16,-14-6-132-16,9 4-149 0,-3 1 22 16,2 0 22-16,-11-3 37 0,2 1 32 0,3 2-4 15,1 1 4-15</inkml:trace>
  <inkml:trace contextRef="#ctx0" brushRef="#br0" timeOffset="310961.4301">19003 6632 280 0,'-1'0'150'0,"1"-1"6"0,0 1-23 0,1-2 13 16,1 1-10-16,0 1-24 0,0 0-7 15,1-2-4-15,0 1-22 0,2 0 8 0,0 1 12 16,0-1-23-16,1 0-19 0,0 0 3 0,15 1 3 15,-6-1-34-15,5 0 29 0,2-1-2 16,1-1-10-16,-3 0 7 0,3 2 12 0,2 0-24 16,1-4-6-16,-3 4-1 0,5-2-2 0,-2 0 9 15,2 0-8-15,-1 0 14 0,0 0-13 16,0-1 0-16,3 2-1 0,-5-2-12 0,-2 1 3 16,3-2 5-16,-3 0 10 0,0 0-8 15,-4 4 15-15,1-2-9 0,-7 3 6 16,-3-3-6-16,-2 3 12 0,0-3-5 0,-2 1 1 0,-1 1 24 15,1 0 3-15,-2 0-38 0,0 0 5 16,0 1 5-16,-1 0 14 0,1-1-16 0,-1 1-15 16,0-1 33-16,1 1-38 0,-4 0 14 15,0 0-4-15,0 0-1 0,0 0 2 0,0 0-21 16,0 0 12-16,0 0-19 0,6 0 17 0,-6 0-15 16,0 0-12-16,0 0 17 0,0 0-19 15,7 0-20-15,-7 0-24 0,0 0-22 0,0 0-34 16,0 0 10-16,0 0-153 0,8-4-154 0,-9 2-19 15,-2 1 42-15,0 0 19 0,-1-2 27 0,-6-7 16 16,-7 2 70-16</inkml:trace>
  <inkml:trace contextRef="#ctx0" brushRef="#br0" timeOffset="314173.191">14701 7902 371 0,'0'0'112'16,"0"0"-49"-16,0 0-7 0,0 0 41 0,0 0 20 15,0 0-32-15,-14 0-4 0,14 0 18 0,0 0-23 16,0 0 5-16,0 0-23 0,0 0 27 16,0 0-54-16,0 0 32 0,0 0 1 0,-23-8-19 15,22 8 8-15,1-1-17 0,0 1-27 0,0-1 16 16,0 1 11-16,0-1-34 0,2 2 19 16,-2-2-8-16,2 2 9 0,0-1-10 15,2 1-5-15,0 0 2 0,0-1 5 0,3 1 22 16,-1 1-36-16,8 1 5 0,2 0 4 15,3-2-1-15,1 1-10 0,1-2-8 0,2 0 8 16,-11 0-31-16,7 0 30 0,4 0 20 0,3 0-36 16,-1 0 21-16,6 0-40 0,-2 0 25 0,1 0 2 15,1 0-42-15,0 0 5 0,-1 0-34 16,1 0 45-16,0 0-34 0,-1 0-30 0,0 0-39 16,0 0-60-16,0 0-69 0,1 0-36 15</inkml:trace>
  <inkml:trace contextRef="#ctx0" brushRef="#br0" timeOffset="319913.4712">19472 13103 209 0,'0'0'154'0,"0"0"-26"0,0 0 1 15,0 0-29-15,0 0-7 0,0 0-10 0,0 0-12 16,0 0-2-16,0 0-22 0,0 0 7 0,0 0-17 16,0 0 12-16,0 0-10 0,0 0-5 0,0 0-36 15,0 0-1-15,0 0 2 0,0 0 14 0,0 0-2 16,0 0 59-16,0 0-33 0,0 0-27 15,0 0 5-15,0 0 22 0,0 0-19 0,0 0 20 16,0 0-19-16,0 0-31 0,0 0 34 16,0 0 1-16,-9 8-4 0,10-5-16 15,0-1 24-15,1 2 13 0,0 1-6 0,0 0 2 16,-2-1-20-16,6 10 9 0,-5-3 15 0,1-1-17 16,0-1 19-16,-2-1-26 0,1-1-4 0,-1 0-2 15,0-2-19-15,0-5 18 0,0 0 9 16,0 9-15-16,0-2 14 0,0 0 7 0,0-2-36 15,0-5 39-15,0 8-22 0,0-8 9 0,0 7 3 16,0-7 10-16,0 7 4 0,7-7-11 16,-7 0-14-16,11 10 20 0,-8-10-4 0,0 0-2 15,3 0-5-15,-2-1 10 0,1-2 19 0,0 0-12 16,6-4-34-16,2 0 14 0,0-2 3 16,-2-1 21-16,0 1-12 0,-3 1-14 0,2-1 17 15,0 1-9-15,-3 0-24 0,-2 3 31 0,-1-1-15 16,3 2 19-16,-4 0-11 0,2-1 0 15,-2 3 0-15,0-2-3 0,-1 1-6 16,2 0 4-16,-2 0-5 0,0 0-11 0,-1 1-3 16,2 0 1-16,-1-1 3 0,0 2 2 0,-1-2-33 15,1 1 25-15,-2 1-22 0,0-1-17 16,0 1-14-16,0-1 20 0,0 2-46 0,0 0 7 16,0 0-57-16,0 0-61 0,0 0-72 0,0 0-69 15,0 0 9-15,0 0 13 0,-13-7 38 16</inkml:trace>
  <inkml:trace contextRef="#ctx0" brushRef="#br0" timeOffset="320422.8565">19539 13136 270 0,'3'-2'75'0,"-2"2"28"0,1-1-32 16,-1-1-5-16,1 3-28 0,0 0 37 0,0-1 1 16,-1 3-8-16,1-2-9 0,-1 1-6 15,0 0-5-15,0 2-9 0,0-1-20 0,0 2-2 16,1-2 31-16,-2 0-4 0,1 3-5 15,-1-1 5-15,0 0-5 0,0-5-24 0,0 7-6 16,0-7 1-16,0 8 4 0,0-2 12 0,0-6-8 16,0 8-2-16,0-1-1 0,0-7-2 0,0 7-1 15,0-7 8-15,0 7-2 0,0-7-2 16,0 0-9-16,13 12 35 0,-11-12-15 0,2-1 28 16,-2-1-8-16,3 1-19 0,10-6-3 0,-3 0-6 15,1-1 9-15,2-3 15 0,-2 1-10 16,0-2 2-16,1 0-2 0,1 1-22 0,-4-3 34 15,2 3-14-15,2-3-6 0,-4 6-6 16,1-2 22-16,-5 3-13 0,-1 2-8 0,1-1-14 16,-2 1 0-16,-1 2-9 0,-1 2 20 15,0-4-15-15,-1 4-12 0,-1 0 15 0,0-1 1 16,-1 1-7-16,0-1-15 0,0 1 0 0,0 0-28 16,1-1 4-16,-1 2-60 0,0 0-35 15,0 0-76-15,0 0-91 0,0 0-12 0,0 0-7 16,0 0 24-16</inkml:trace>
  <inkml:trace contextRef="#ctx0" brushRef="#br0" timeOffset="352952.9315">18830 9362 274 0,'0'0'102'0,"0"0"-11"16,0 0-14-16,0 0-57 0,-13 0 19 0,13 0-2 16,0 0-2-16,0 0 8 0,0 0-3 15,0 0-43-15,0 0 45 0,0 0-10 0,0 0-18 16,0 0-6-16,0 0 19 0,0 0 9 15,0 0-41-15,0 0 17 0,0 0 18 0,0 0-44 0,0 0 62 16,0 0-33-16,0 0 0 0,0 0-4 16,0 0-14-16,0 0 15 0,0 0-4 0,0 0-15 15,0 0 1-15,0 0 11 0,0 0 0 16,0 0 27-16,0 0-37 0,0 0 14 0,0 0-3 16,0 0-32-16,0 0 21 0,0 0 17 15,0 0 1-15,0 0 11 0,0 0 8 0,0 0-28 16,-1 1-25-16,7-2-16 0,0-1 33 0,11-1 23 15,-2-3-59-15,2 1 5 0,-1-1-74 16,0-2-76-16,-1 0-123 0</inkml:trace>
  <inkml:trace contextRef="#ctx0" brushRef="#br0" timeOffset="378099.3543">27325 6278 465 0,'0'0'237'0,"0"0"-34"0,0-13-13 0,0 13-40 15,21-23-2-15,-21 19-23 0,0 0-27 16,2 1 7-16,-4 0-28 0,4 0-5 0,-2 0-2 16,3 0-1-16,-3 1-19 0,0 2-4 0,0 0-13 15,0 0 8-15,0 0-11 0,0 0 10 0,4-2-22 16,-4 4 11-16,2 2-15 0,0 0 15 16,-2 2-17-16,2-1-1 0,-2 1 12 0,0 2-21 15,4 11 10-15,-4-2-1 0,2 4 10 16,-2-3-4-16,2 2-7 0,-2 2 4 0,0 2-7 15,0-15 8-15,0 8 13 0,0 2-13 0,-14 24-14 16,10-22 16-16,3 2-1 0,-3-3-12 0,4 2-21 16,-2-5 23-16,2 3 12 0,-4-4-19 15,2 2 9-15,-1-1-3 0,-2 2 7 16,3-3-15-16,-1-4 3 0,1-2-2 0,-2-3-6 16,2 3 13-16,-1-3-2 0,2 0 8 0,-2-3 1 15,3 1 2-15,-2 1-15 0,2-3 3 16,-2 1-32-16,2 0-3 0,-2-2-26 15,2 1-23-15,-3-2 7 0,3-1-215 0,0 0-86 16,3-5 24-16,-1 0 22 0,0 1 2 16,4-13 38-16</inkml:trace>
  <inkml:trace contextRef="#ctx0" brushRef="#br0" timeOffset="378551.1721">27694 6311 480 0,'0'-2'248'16,"0"-3"-45"-16,2 3-20 0,-2-1-45 0,0 1-11 16,-2 1-13-16,0-1 0 0,0 2-28 15,-3 2-5-15,-8 3-7 0,-3 3-5 0,0 0 1 16,0 6-19-16,-4-3-18 0,2 0 4 15,-2 0 0-15,3 4 6 0,1-1-20 0,-3 2-2 16,2 3 26-16,2-3-25 0,1 3 10 0,-3-6-12 16,7 1-10-16,-1-1 8 0,1 1-11 15,3-2 3-15,-1 1-3 0,1-1-2 0,7-1-2 16,-2-4 3-16,2 0 9 0,0-7-2 0,0 6 15 16,0-6-10-16,22 25-10 0,-6-16 22 15,-1 4-2-15,5-5 17 0,1 2-22 0,1 1-2 16,3-3 18-16,4 1-13 0,1-2-19 15,-3 1 15-15,0 0-2 0,1 1-2 0,-2-2-12 16,-2 3 4-16,2-3 2 0,1 1-1 0,-5 2-11 16,-5-3 6-16,3 2-5 0,-2-3 12 15,-3 2 4-15,-5-2-10 0,-1-3 1 16,-2 0 3-16,-1 1-38 0,-1-1-23 0,-1-1-4 16,-4 2-48-16,2-2 1 0,1 0 8 0,-3-2-235 15,0 0-63-15,0 0 22 0,-13 8 33 16,6-7 57-16,-7 4 10 0</inkml:trace>
  <inkml:trace contextRef="#ctx0" brushRef="#br0" timeOffset="378954.543">27166 7055 702 0,'-6'0'191'16,"4"1"-54"-16,0-1 22 0,-3 0-21 0,3 1-19 15,2-1-15-15,-3 2-1 0,6-1-4 16,-1 2-4-16,2-1-29 0,1 0 4 0,15-2-10 16,2 2-8-16,3-1-1 0,-11-1 14 15,7 0-20-15,5 0 12 0,3 0-5 0,5 0-7 16,-1 0-2-16,37-11-4 0,-34 9-16 15,-4-1 6-15,1-2-5 0,-4 5-6 0,1-2 6 16,-4-3 19-16,-1 3-27 0,-1-2 6 0,-1 0-8 16,-3 2 7-16,1 2 6 0,-1-4 4 15,-7 3-14-15,1 0-3 0,-5-2 4 0,-1 1-12 16,-1 1-6-16,0 1 7 0,-2-1 21 0,-5 1-4 16,0 0-31-16,0 0-16 0,7 0-33 15,-7 0-9-15,0 0-55 0,0 0 12 0,8-1-197 16,-10 3-90-16,-3 1 19 0,1 0 26 0,-9 3 13 15,-3-1 35-15</inkml:trace>
  <inkml:trace contextRef="#ctx0" brushRef="#br0" timeOffset="379660.9658">27461 7374 299 0,'-2'-3'321'0,"0"-2"-43"0,2 2-41 0,0-2-7 15,2 1-60-15,-2 1-7 0,2-1-9 16,2-1-20-16,5-5-28 0,0 2-17 0,2 4-3 16,-4 1-7-16,2 0 12 0,2 2-28 0,5-2-10 15,0 1 14-15,-9 2-2 0,-1 0-26 16,3 0-4-16,3 0 0 0,9 16-10 0,-9-8-12 15,-3 2 25-15,-3-3-7 0,2 5-17 16,-3-1 5-16,-2 5-11 0,-3-7-7 0,0 5 9 16,0 3 11-16,-13 18-23 0,4-15 20 0,-4 2-22 15,1-2 17-15,3 2 14 0,-2-5-18 16,0-2-12-16,0 0-1 0,2-3 2 0,3-2 6 16,0-4-5-16,4 0 3 0,-2-2 15 0,2-1-2 15,1 0 2-15,0 1 32 0,0-3 31 0,-1 0-20 16,2-1-17-16,2-2-8 0,0-2 18 15,0 0-13-15,10-11-11 0,2-3 9 0,3 0-14 16,1-2 2-16,1-1 4 0,3-2-30 0,2 1 37 16,-1 1-24-16,2 1 4 0,-4-4-14 15,2 8 1-15,-4 0 3 0,1 2-10 0,2 3 23 16,-1 1-4-16,-2 1-6 0,0 3-13 16,-1 3 23-16,-3 3-17 0,-15 0 15 0,15 0-2 15,-1 0-11-15,16 16-2 0,-17-7-17 0,-4-1 17 16,4 7 4-16,1-3 16 0,-5 6-3 0,0-1-17 15,-2 1-8-15,-2 0 4 0,-1 1-14 16,-4 0 5-16,3 0-7 0,-3 2 7 0,0-2 10 16,0-8-5-16,0 3 12 0,0 4 13 0,0-1-24 15,-13 19 7-15,11-21 8 0,-4-1-25 16,2-1 28-16,-1-2-19 0,5-2 6 0,-4-1 7 16,4-2-12-16,-1-3 1 0,0 2 8 0,0 0-14 15,1-2 13-15,0-3-15 0,0 0 22 0,0 0-22 16,0 0 10-16,0 0-6 0,0 6 15 15,0-6-16-15,0 0 16 0,0 0 4 0,0 6-26 16,0-6-22-16,0 0-19 0,0 0-15 16,0 0-33-16,-5 11-73 0,8-11 17 0,0-1-303 15,-1-2 43-15,-2 2 30 0,0-1 24 0,-1 0 50 16,2-1 6-16,-2-2 14 0</inkml:trace>
  <inkml:trace contextRef="#ctx0" brushRef="#br0" timeOffset="384231.3555">26095 6935 367 0,'0'0'116'0,"0"0"-56"0,0 0-28 0,0 0 14 15,0 0-22-15,0 0 50 0,0 0-6 16,0 0-10-16,0 0-18 0,0 0-42 0,0 0 21 16,0 0-6-16,0 0 38 0,0 0-4 15,0 0-4-15,0 0-5 0,0 12-2 0,0-12-7 16,0 0-33-16,0 0 31 0,0 0-4 0,-11 22-1 15,15-20-3-15,-2-1 17 0,1 1-6 0,1-1 12 16,3 2-4-16,-4-2-4 0,3 2-12 16,0-1 13-16,9 2-20 0,-2-1-5 15,-3-1 2-15,2 1 24 0,-3-2-47 0,2-1 38 16,9 0-2-16,3 0-5 0,-10 2-12 0,-4-2 15 16,5 0 8-16,1 0 8 0,1 0-16 15,0 0 7-15,21-14-7 0,-18 13 6 0,-3-4-23 16,1 1 25-16,0 0 9 0,0 0-29 0,-3 0 11 15,2 0-7-15,-3 1 5 0,-4 0 9 16,-2 2-12-16,0-3-12 0,0 3 9 0,-1 1 12 16,-1-2-26-16,-1 1 11 0,0-1 2 15,0 2-24-15,0 0 28 0,0-1-15 0,-2 0 25 16,3-1-26-16,-3 2 13 0,0 0 0 0,-2 0 3 16,4-2-44-16,-2 2-2 0,-2 0 30 15,3 0-39-15,-3-1 5 0,3 1 2 0,-3 0-104 16,0 0-38-16,0 0-133 0,2 0-26 15,-2 0 31-15,0 0 2 0</inkml:trace>
  <inkml:trace contextRef="#ctx0" brushRef="#br0" timeOffset="384824.1757">26467 6842 374 0,'0'-2'130'15,"0"-2"-3"-15,-2 2-22 0,4 0-9 0,-2 1-5 16,0 0-14-16,4-1-19 0,-4 2 9 0,2 0-7 15,2 0-18-15,-2 1-5 0,3-1-4 16,-3 1 4-16,0 0 21 0,4 0-37 0,-3 1-7 16,2 0 14-16,1 1-2 0,-1 0-2 15,1-1-3-15,5 7-6 0,-1-3 11 0,-1-2 2 16,-3 0-22-16,8 6 5 0,-5-5-2 16,2 4-2-16,1 1 8 0,-1-1-8 0,2 0 0 15,-4 0-1-15,0-1-12 0,2 3 0 0,-4-5 1 16,4 4 7-16,-2-1 3 0,-2 0-5 15,-2-2 9-15,-1-2 0 0,0 1 0 0,-1-1 13 16,1 2-13-16,-4-1-4 0,2-1 2 0,0-1 24 16,-2-4-3-16,0 0 2 0,0 6-22 0,0 0-7 15,0 5 17-15,-15 12-10 0,8-11 3 16,-2-2 23-16,0 2-13 0,-2-2 6 0,0 0 1 16,0 0-21-16,-2-2-1 0,3-1-9 15,3-2 16-15,-4 4-3 0,0 0-7 0,4-2-12 16,1-2-5-16,-1 0 24 0,2-2-14 0,0 2 9 15,-1-4-6-15,4 2 15 0,-1 0 15 0,1-2-41 16,0 1 26-16,0-1 6 0,0 2 17 16,0-2-19-16,-1 1-8 0,0-1 6 0,1-1-4 15,-2 0-6-15,4 2 4 0,-2 0-9 16,1-1-9-16,-1 1 15 0,0-1 14 0,0 2-15 16,0 0-6-16,-2-1-67 0,1 3 10 0,-8 4 5 15,4-2-310-15,3-5 23 0,-1 3 22 16,3-3 12-16,-2 1 24 0</inkml:trace>
  <inkml:trace contextRef="#ctx0" brushRef="#br0" timeOffset="428845.3019">32317 5714 317 0,'0'0'206'0,"14"0"-44"0,-14 0 27 0,0-12-33 16,0 12-17-16,0 0-6 0,0 0-6 0,0 0-37 16,0 0 17-16,0 0 3 0,0 0-29 15,0 0-6-15,0 0-5 0,0 0-10 0,0 0-12 16,21-26 12-16,-19 26-24 0,-2 0 0 0,-2-1-4 16,2 3-15-16,0-1 32 0,2-1-37 15,-4 2 16-15,2 2-6 0,-1-2-11 0,1 3 9 16,-1 1-10-16,1 0-3 0,-2 1 16 15,2 0-8-15,-1-1-4 0,-7 13 0 0,6 0 9 16,-2-3-10-16,0 2 14 0,3 3-4 16,-4-2-5-16,0 2 9 0,1 0-23 15,-5-1-11-15,5 0 5 0,-1 1 13 0,3 1 20 16,2-12 5-16,0 5-2 0,0 3-15 0,0 1 13 16,0 1-26-16,-12 18-1 0,11-20 18 0,-1 1-2 15,0-1-2-15,2-3 17 0,-2 4-2 16,-2-6-4-16,1 2-2 0,1-3-30 0,1-4 17 15,0 3-13-15,0-4 11 0,0 0 2 0,-2-1 6 16,2-1 7-16,0 1-18 0,1-6-4 16,0 0 9-16,0 6 1 0,0-6-12 0,0 6-8 15,0-6 12-15,0 7 18 0,0-7-20 16,0 7-12-16,0-7 18 0,0 0-16 0,0 7 15 16,0-7-23-16,0 0-15 0,0 6 4 0,0-6-21 15,-10 6-54-15,11-7-14 0,0-3 11 0,1 1-275 16,1-1 40-16,1 0-13 0,6-7 24 15,0 1 18-15,2 0 12 0</inkml:trace>
  <inkml:trace contextRef="#ctx0" brushRef="#br0" timeOffset="429493.0139">32863 5795 613 0,'3'-6'210'0,"-4"-2"-10"0,1 5-40 0,-2 0 16 16,0-3 7-16,0 1-41 0,-1 1 5 0,1-3-31 16,-3 6 0-16,-1-1-35 0,0-1 26 15,3 1-7-15,-3 2-10 0,-1 0-47 0,0 0 12 16,7 0-5-16,-7 0-21 0,-2 0 24 0,-11 14-21 15,8-10 16-15,-4 3-13 0,3-1-19 16,-1 3 4-16,0 0 15 0,2 4 4 16,-4 0-20-16,4 1 6 0,-3-3-25 0,5 3 7 15,-2-3 22-15,-1 3-22 0,-2 1-7 0,1-1 30 16,7 3-28-16,-2 0 10 0,-2-5 13 16,5 7-23-16,-1-2-6 0,5-1 12 0,-1 0-1 15,-2-2 4-15,5 4-1 0,0-3-12 0,0-9 2 16,0 8 26-16,0 3-2 0,14 14 5 15,-4-16-22-15,-4-4 0 0,5 1 11 0,0 0-11 16,1-3-2-16,-1-3-4 0,3 3 8 0,0-2-5 16,5-2 26-16,-2-1-19 0,6-2-4 15,-16-2 22-15,9 0-20 0,3 0 8 0,4 0 2 16,22-15 13-16,-21 9-3 0,-1-4-2 16,-2 2 8-16,5-2 3 0,-7-2 45 0,0 0-9 15,-2 0-1-15,-2-3-7 0,1 2-7 0,-2-3-5 16,-5 1 14-16,-1-1 2 0,4 1-8 0,-4-3-6 15,-2 2 2-15,-1 1-8 0,-3-2-8 16,0 2-5-16,-2 5-3 0,0-3 1 0,0-1-25 16,0-2 19-16,-14-15 24 0,8 17-35 0,-4 1 22 15,-1-9-38-15,2 8 3 0,-3 1 5 16,-1 1-19-16,1 0 18 0,-2 2 16 0,3 1-3 16,1 2-52-16,1-1-36 0,-2 3 26 15,-1-3-33-15,-1 8-21 0,4-8-27 0,-4 4-23 16,2-1 7-16,2 2-24 0,-2-3-40 0,2 2 13 15,4 0 16-15,-3 1-213 0,6-2 30 0,0 1 28 16,2 4-54-16,0 0 42 0,11-15 20 16,-6 2 36-16,2 3-17 0</inkml:trace>
  <inkml:trace contextRef="#ctx0" brushRef="#br0" timeOffset="429883.652">33023 5406 599 0,'-2'-3'182'0,"2"4"-39"0,2-2 12 0,-2 0-4 15,2 3-46-15,0-2-14 0,0 6-16 16,2-5 28-16,-1 6-30 0,0 0-20 0,0 2 8 15,0 5 2-15,1-3-2 0,-1 0-9 16,-1 3-10-16,3-1-25 0,1 0 31 0,-6-7 17 0,0 3-15 16,0 2-9-16,0 5 0 0,0-4 14 15,0 0-42-15,0 1 22 0,0 1 1 16,0 0 4-16,0 0-12 0,0 2-2 0,0-2-16 16,0 11 7-16,-5-12 1 0,1-3 7 0,2 2 2 15,-3-2 6-15,5-10-33 0,0 11 29 0,0-3-10 16,-9 9 1-16,7-10-10 0,2-7-9 15,0 0 12-15,0 7 6 0,0-7-32 0,0 7 8 16,-7 3-33-16,4-6-17 0,1-3-44 16,2-5 8-16,-3 2-237 0,1-3-55 0,4-3 33 15,4-4 25-15,5-3 14 0,-7 4 31 0</inkml:trace>
  <inkml:trace contextRef="#ctx0" brushRef="#br0" timeOffset="430599.6245">33332 5373 386 0,'4'-7'264'0,"3"0"-13"0,0 2-62 0,-3-1-11 15,-1 2-25-15,1 2-2 0,2-1-38 0,0 3 2 16,-4 0-4-16,8 3-6 0,-2 2-32 16,0 0 1-16,-2 0-12 0,1 2-5 0,1 0-16 15,-3 3 3-15,0 1 2 0,-1 4 0 0,-1-2-21 16,-2 2-11-16,-3 1 3 0,-2 0 3 16,-7-1-6-16,5 3-7 0,-3 1 22 15,0-3 2-15,-2 5-25 0,-2-6 4 0,-1 0-9 16,-2-1 6-16,2-3 9 0,3-2-5 0,2 1-4 15,-5-2-12-15,6-1 21 0,4 1-10 16,0-2 4-16,-2-2-11 0,4 1 2 0,1-4 5 0,-1 2 13 16,2-2-12-16,0-1 11 0,16 3 6 15,-3 2-10-15,4-7-2 0,3-4-1 16,1 2 16-16,5-4-9 0,-3 3 2 0,2 0 19 16,-2-1-8-16,-1 6-22 0,0-4 18 0,-2 1-30 15,-4-1 10-15,-3 1 33 0,3-3-26 0,-4 4-5 16,0 2 11-16,-5 0 13 0,-2-5-24 15,-5 5 0-15,0 0 4 0,7 0 0 16,-7 0-10-16,0 0-1 0,6 0 7 0,-6 0-15 16,9 4 11-16,-7-4-4 0,3-1 24 0,-5-1-9 15,1 4-14-15,-1-2-17 0,-3-1 30 16,3 0 6-16,-1-2-23 0,0 3 22 0,1-5-27 0,1 8 23 16,-2 0-19-16,1-2 18 0,1-2-41 15,-3-2 4-15,1 8-30 0,0-5-11 16,2-4-28-16,-1 3 14 0,2 1 8 0,0 3-69 15,-2 0-86-15,-4-8-95 0,3 5-31 0,-1-4 13 16,0 4 36-16,1-5 15 0,-6 3-45 16</inkml:trace>
  <inkml:trace contextRef="#ctx0" brushRef="#br0" timeOffset="434057.5666">28438 7622 475 0,'0'0'210'0,"0"0"-50"0,0 0 27 0,0 0-36 16,0 0-6-16,0 0-25 0,0 0-11 0,14 0 4 15,-14 0-54-15,0 0 27 0,0 0-25 16,0 0 7-16,0 0-21 0,0 0 0 0,0 0 14 16,0 0 2-16,0 0-26 0,0 0-9 0,0 0 6 15,0 0-8-15,0 0-3 0,13 0 8 16,-13 0-12-16,22-19-1 0,-16 20 10 0,-1 0-20 16,4 0 2-16,-1-1 10 0,2 0-10 15,4 0-4-15,22 7-7 0,-15-7-8 0,-2 2 34 16,4 1-5-16,0-1-23 0,-2 0-7 0,-3 0 20 15,1-1-7-15,-13-1 12 0,4 0-4 0,0 0 22 16,0 0-23-16,3 0 0 0,1 0 7 16,-3 0 4-16,-2 0-1 0,-1 0 19 0,1 0-21 15,-2 0 8-15,-7 0-12 0,8 0 0 16,-2 0-1-16,-6 0-14 0,9 0 18 0,-2 0-8 16,-7 0 21-16,6 0-30 0,-6 0-9 15,7 0 32-15,-7 0-36 0,8 0-11 0,-8 0-30 16,0 0-2-16,6 0-7 0,-6 0 6 0,0 0 4 15,0 6 6-15,11 1-274 0,-11-5-36 16,1-1-8-16,0 1 50 0,-2-1-4 0,1 2 29 16</inkml:trace>
  <inkml:trace contextRef="#ctx0" brushRef="#br0" timeOffset="434860.2134">30446 7381 287 0,'2'-3'253'0,"0"-3"-39"0,1 2-34 16,-1-1-8-16,1 0-28 0,0 0-15 0,1 1-5 15,-1 2-20-15,0-3-17 0,2 4 3 16,0-2-19-16,-1 1-3 0,1 1-1 0,1 0-1 16,-1 1-14-16,-5 0 19 0,0 0-1 15,26 10-24-15,-14-1-10 0,-2-1 20 0,-2 3-27 16,-1 2 16-16,-1 4-18 0,-3-2 20 16,1 4-18-16,-2-1 3 0,-1 4 10 0,-1-1-6 15,0-10-19-15,0 6-1 0,0 3 16 16,-12 21-22-16,7-23 5 0,0 0 2 0,3 0-21 15,-3-1 15-15,-1-3-8 0,2-3 14 16,1-1-14-16,-1-3 0 0,1-2 10 0,2 1 4 16,-1-3-4-16,0 2 32 0,1-2 19 15,0-2-4-15,1 2 25 0,-2-2-24 0,2 1-12 16,0-4 30-16,2 0-39 0,-4 0 8 0,2-4 2 16,2 1 15-16,5-10 12 0,-4-4-49 15,7 1 40-15,0 2-37 0,0-1-19 0,1-3 15 16,0 2-12-16,2 1 34 0,-5-1-45 0,3 3 16 15,1-1 18-15,-2 0-6 0,4 1-31 16,-3-1 42-16,0 4-10 0,-2 1-5 0,1 1-1 16,-4 4-26-16,-1 1 8 0,-1 1-11 15,0 2 27-15,1 1 11 0,2 1-13 0,-1 0-8 16,-6 0 1-16,11 0 12 0,16 12-18 0,-12-2-13 16,-2 1-4-16,-1 1 13 0,-1 1-13 15,2-1 27-15,-1 4-27 0,-2 1-16 0,-1-2 37 16,-4 2-23-16,2 0-15 0,-1-1 31 15,-1 2 20-15,-2 0-34 0,0 1-16 0,-2-9 1 16,0 8 35-16,-1-4-5 0,0 0 6 0,0-6-9 16,0-8-9-16,0 14-20 0,0-1 33 15,0-1-19-15,0-1 6 0,-15 13 15 0,15-15-20 16,-3 0-7-16,1-5 18 0,-1 2 2 0,3-1-26 16,-1-1 11-16,0-2-1 0,0 2 2 0,0-1 30 15,1-2-23-15,-1 3 4 0,0-2-46 16,0 0-28-16,-1-2-36 0,0 0-44 0,0-2-20 15,1-3 15-15,-1 4-276 0,0-3 17 0,2-5 31 16,2-10-3-16,-2 10 43 0,11-21 26 16,-3 10 14-16,1 1 0 0</inkml:trace>
  <inkml:trace contextRef="#ctx0" brushRef="#br0" timeOffset="435206.5943">31273 7461 409 0,'0'-2'298'0,"0"0"-46"16,0-1 3-16,1 2-44 0,1 0-3 0,-1-2-16 15,0 3-34-15,1-3-29 0,0 1 20 0,1 0-56 16,1 2 18-16,2-1-16 0,1-1 8 15,2 2-31-15,10 0-12 0,-5 0-16 0,-3-1-9 16,0 1 15-16,8-2-7 0,-19 2 16 16,12 0-25-16,4 0 26 0,-2 0-47 0,0 0 0 15,-3 0 12-15,-1 0-18 0,-1 0-14 0,-2 0-39 16,-7 0-10-16,8 0-97 0,4 13 13 0,-11-13-157 16,0 0 22-16,-1 1 23 0,-2 2-104 15,0-2 14-15,-1 2 40 0,-2-1 22 16,-6 6 3-16</inkml:trace>
  <inkml:trace contextRef="#ctx0" brushRef="#br0" timeOffset="435547.2419">31279 7713 303 0,'2'2'268'0,"2"-1"-21"0,0 1-14 0,1-1-30 16,1 2-33-16,1-3-7 0,0 2-38 0,11 0 0 15,0 1-18-15,-6-2-26 0,7 1-6 0,0-1 24 16,-1 4-20-16,4-5-19 0,-7 2 0 0,3 2-10 16,1-1-8-16,-1 0 0 0,1-1-1 15,-4-1-18-15,-15-1-21 0,10 0-22 16,-1 0-35-16,-1 0-38 0,5 0 9 0,12-15-245 16,-17 9-14-16,-2 2-10 0,-1-5 69 15,3-2 6-15,-2 2 21 0</inkml:trace>
  <inkml:trace contextRef="#ctx0" brushRef="#br0" timeOffset="435844.187">32132 7469 788 0,'3'-2'254'0,"0"1"-18"16,-2-2 5-16,0 0-33 0,2 0-54 0,-1 2 3 16,-1-1-32-16,-1 2-20 0,1 0-9 0,1 3-8 15,1-1 19-15,-2 2-38 0,1 0 4 16,-2 3-18-16,4 7 12 0,-2 3-24 0,1 2 7 16,-1-1-13-16,-1 1-11 0,2 1-5 0,-2 2 3 15,2 1 1-15,-3-14-8 0,0 5-3 16,0 3 20-16,0 1-18 0,0 1-18 0,0 0 24 15,0-3-4-15,0 1-3 0,0 0 3 0,0-4-4 16,0-1 6-16,0-2-13 0,0 1 20 16,0-1-38-16,0-2-1 0,0-1 16 0,0 0-5 15,0-1 1-15,0 1 7 0,0 0 8 0,0 0 6 16,0-2-16-16,0-5-2 0,0 9 0 16,0-3-27-16,0-6-2 0,0 8-19 0,0-8-20 15,0 6-56-15,0-6 10 0,0 0-184 16,0 0-98-16,-4 11 27 0,8-14 23 0,-2-2 61 15,0 2-30-15,10-9 35 0,-6 1-9 0</inkml:trace>
  <inkml:trace contextRef="#ctx0" brushRef="#br0" timeOffset="436395.6561">32467 7553 413 0,'3'-6'335'0,"-1"-3"2"0,-1 3-58 0,1 2-7 0,0 0-28 16,-1 0-52-16,-1 1-27 0,2-1-1 0,-2 1-13 15,2 1-12-15,-2 1-41 0,1-1 14 16,0 2-10-16,0-2-30 0,-2 4-3 0,0-1 23 16,0 3-23-16,-3 1-29 0,-9 9 15 15,4-1-32-15,-3 1-5 0,3 1 18 0,1 0 4 16,0 2-22-16,-2-4-3 0,-2 5 7 0,6 0-7 15,1 0 15-15,1-2 12 0,-2 2-35 16,1 0 1-16,1-2-4 0,3-3 25 0,1-1-19 16,0 7-14-16,0-19 12 0,0 11-10 0,10 14 3 15,-5-15 40-15,3 0-33 0,0 1-6 16,1-4 3-16,0-2 10 0,-2-1 26 16,1-1-20-16,12-1 4 0,-12-2-12 0,4 0 24 15,13-10-4-15,-9 3 22 0,-2-3-7 0,0-4-4 16,-5 1 19-16,0-4-7 0,-2 2 0 15,1-1 15-15,-2-1-25 0,-6 7 0 0,0-3-14 16,0-4 1-16,0 3 1 0,0-4-1 0,-14-12-6 16,12 16-1-16,-3 1 6 0,-1 2-4 15,1-1-12-15,-1 2 1 0,0 4-2 0,2 1-5 16,1 1-11-16,-3-3 6 0,2 1-27 0,-1 2 1 16,1 1-63-16,-6-6-33 0,1 2-21 15,-2 0-28-15,1 3-68 0,5-4 20 0,-2 2-248 16,2 0 30-16,2 3 10 0,1-1 35 15,0 1 21-15,0-3 25 0,2 0 20 0,0 6 25 16,0 0 55-16</inkml:trace>
  <inkml:trace contextRef="#ctx0" brushRef="#br0" timeOffset="436790.3021">32831 7124 421 0,'2'-3'244'0,"-1"3"-29"0,1-4-16 0,-1 5-25 16,-1-2-22-16,1 2-22 0,-1 6-11 0,0-3-30 16,0 2-10-16,2-1 0 0,-2 5 3 15,-1-3-23-15,1-1-3 0,0 3-9 0,0 3-3 16,0 1 2-16,0 1 4 0,0 4-5 0,0 0 19 15,0-2-4-15,0 2-24 0,0 0-15 16,0 0 16-16,0-1 2 0,0 2 20 0,0-3-13 16,0 3-9-16,0-2 25 0,0 0-39 15,0-1 6-15,0-1 9 0,0-1-9 0,0 1 13 0,0-2-15 16,0-1 6-16,0 1 18 0,0-3-32 16,0-2 4-16,0 3-2 0,0-3-22 0,0-2 25 15,0-6-5-15,0 9 1 0,0-9-14 16,0 6 24-16,0-6-35 0,0 8 5 0,0-8-2 15,0 0 11-15,0 0-31 0,-14 7-5 0,14-9-74 16,4-6 9-16,-2 3-248 0,-2-1-74 16,2-6 67-16,0-1 0 0,1-2 2 0,3 0 23 15,6-1 33-15</inkml:trace>
  <inkml:trace contextRef="#ctx0" brushRef="#br0" timeOffset="437383.0181">33025 7166 738 0,'1'-6'259'0,"6"1"-30"0,-6 0-12 0,5-1-50 16,1 4 16-16,0-2-30 0,1 2-27 15,-5 0-29-15,6-2 9 0,4 2-10 0,-13 2 11 16,8 0-46-16,1 0-9 0,-3 0 8 0,-6 0-5 16,23 15-18-16,-14-4 18 0,-3-4-7 15,3 4-3-15,-3 5-26 0,0-1-5 0,-3-4 16 16,-3-4-26-16,0 3 7 0,0 2 24 16,-6 19-22-16,6-23 22 0,0 5-33 0,-16 16 0 15,8-15 9-15,-2 1 4 0,-1-3-8 0,1 3-8 16,1-5 8-16,-2-1-14 0,2-1 36 15,2 0-40-15,2-3 16 0,0-1-3 0,2 1-8 16,3-5 6-16,2 3 7 0,-3-1 25 16,3-2-4-16,-7 4-5 0,7-4 16 0,8 4-30 15,-1-4 7-15,5-6 4 0,7 8 19 0,0-4-2 16,2 2-28-16,2-4 53 0,-3 1-33 16,2 1-17-16,1-1 16 0,-3-6-3 0,2 9 23 15,-3-2-25-15,-3 0 24 0,-12 2-22 0,4 0-10 16,4 0 14-16,-1 0 6 0,-3 0-2 15,-1 0-3-15,-1 0 50 0,-2 0-7 0,-6 0-9 16,7 0-30-16,-7 0-1 0,7 0-6 0,-7 0-2 16,0 0-2-16,0 0-7 0,11-6-1 15,-11 6-2-15,-1 0 8 0,3 0-32 0,-1-1-4 16,-1 2 20-16,0-1-23 0,0-1 7 0,-1 1 38 16,0 1-17-16,2-1 7 0,-2 0-11 0,-1 1 6 15,2-1-46-15,0 1 7 0,0-1-7 16,-2-1-5-16,2 0-66 0,-5 0-14 0,-3 2-25 15,-2 0-56-15,4 0 17 0,-7-3 16 16,1-6 16-16,1 1-287 0,-7-3 49 0,-4-4 28 16,0-2 11-16,1-3 15 0,-2-3 20 0,-9-2-76 15</inkml:trace>
  <inkml:trace contextRef="#ctx0" brushRef="#br0" timeOffset="459371.0647">7289 7404 259 0,'0'0'178'0,"-15"0"-2"0,15 0-41 0,0 0 38 16,0 0-57-16,0 0 6 0,0 0 5 15,0 0-16-15,0 0-40 0,0 0 22 0,0 0-15 16,0 0-5-16,0 0-9 0,0 0 2 16,0 0-1-16,0 0-5 0,0 0-20 0,0 0 31 15,0 0 2-15,0 0-25 0,0 0 26 0,0 0-19 16,0 0 11-16,0 0-15 0,-27-13-1 15,26 12-1-15,0 1 3 0,1 0 15 0,-1 0-25 16,1-2-7-16,-1 2 10 0,0 0-13 0,-1 0 17 16,-1 0-30-16,1 2-1 0,0-2 17 15,-1 0-15-15,0 1-5 0,-1 0-2 16,0-1 17-16,0 5-34 0,0-2 29 0,-6 4-15 16,-3 3-6-16,2 2-2 0,-4 0 1 0,4-1 5 15,1 1 14-15,1 0-12 0,0 0 5 0,2 3-13 16,-1-1 5-16,3 1-2 0,0 2 20 15,0 1-10-15,1 0-8 0,-1-4-8 0,2-2-2 16,-1 3 7-16,0-3-13 0,4-3 22 16,0-1 11-16,-1 0-22 0,1-8 17 0,0 6-18 15,0-6 8-15,0 8 4 0,0-3 13 16,0-5 1-16,0 7 18 0,11 3-1 0,-6-9-13 16,0 2-16-16,3-5 20 0,0 1-2 0,0 1 3 15,20-9-33-15,-10 0 17 0,-1 1 26 0,0 0-35 16,-1-3 20-16,-2 0 17 0,0-2 5 15,0 2-43-15,-3-2 13 0,-2 2-5 0,-3-2 12 16,2 2 27-16,-4 0-13 0,0 0-5 16,-1 3-3-16,-1-2-4 0,-2 5 6 0,2 0-26 15,-2-4-2-15,3-5 8 0,-2 3-2 0,-1 11-1 16,0-7-2-16,0 1-1 0,0-2-1 0,0 8-1 16,0-7-14-16,0 7 24 0,-12-16-8 0,10 14-1 15,-1-2-2-15,0 1 7 0,0 2-1 16,-1-1-1-16,0-1-17 0,2 1-40 0,-1 0 19 15,1 1-23-15,-2-1-8 0,2 2-22 16,-1 0 7-16,1-2-18 0,-2 2-12 0,4 0-21 16,0 0-17-16,0 0-30 0,0 0-5 0,-8 9 15 15,8-9-123-15,-1 2-103 0,2-1-14 16,1-1 24-16,1 3 31 0,1-2 18 0,0-1 12 16,1 0 28-16</inkml:trace>
  <inkml:trace contextRef="#ctx0" brushRef="#br0" timeOffset="459775.0697">7537 7397 512 0,'4'0'255'0,"-3"-2"-12"0,3-1-33 16,-2 2-11-16,0 0-14 0,0-1-13 0,-1 2-15 16,1-2-26-16,0 2 2 0,-2 0-35 15,0-1 9-15,0 1-28 0,-1 1-16 0,-1 1 4 16,0 0-15-16,-1 0 7 0,0 3-26 0,-1 0 7 15,-3 8-15-15,-3 1 20 0,3-1-27 0,-2-1 14 16,4 1-1-16,-3 3-8 0,2-2-6 16,0-1 3-16,0 1 23 0,1-4-27 0,4-2-15 15,0 3 19-15,0-5-6 0,1-6-15 16,0 7 25-16,0-7-7 0,0 8-13 0,0-1 24 16,10 3-28-16,3-2 23 0,-3-4-2 0,0-2-11 15,-1-1 13-15,1-1-18 0,-10 0 31 0,6 0-19 16,5 0-19-16,2 0 24 0,8-12-13 15,-13 9 6-15,6-5-20 0,-2 0 29 0,-4 0-10 16,-2 2 15-16,-1-1-23 0,-2 2 27 16,2-2 16-16,-2 3-19 0,1-2 4 0,-1 3-19 15,-2-1 48-15,1-1-16 0,-2 5-18 0,0 0-8 16,0-7 6-16,0 7-24 0,0-8 25 16,-19-7-3-16,8 6-20 0,1 4 21 0,2 1-3 15,-7-1-20-15,5 1 14 0,2 2-20 0,2-2-8 16,1 4-29-16,-1 0-17 0,1 0 19 0,2 0-43 15,0 0-14-15,-1 0-19 0,1 0-6 16,-1 0-46-16,4 0 15 0,0 0-200 0,0 0-52 16,0 0 16-16,-8 0 15 0,8 0 65 0,0 0-10 15,0 0 53-15</inkml:trace>
  <inkml:trace contextRef="#ctx0" brushRef="#br0" timeOffset="460159.5854">7872 7382 657 0,'2'-2'260'0,"0"2"-27"0,1-2-20 0,-1 2-7 15,1 0-22-15,0-2-29 0,0 2-5 0,0 0-4 16,2 2-10-16,0-2-9 0,12 5 5 0,-5 0-24 15,3-1-5-15,0 4-15 0,-1-1-4 16,0 1 29-16,-1 1-38 0,4-1-11 0,-3 2-1 16,-2 1-17-16,5 0 4 0,-7 0 11 0,-2 2-20 15,6-1-15-15,0-1 12 0,-2 2-9 16,-3-2 10-16,2 1-25 0,-4-2 9 0,1 0-15 16,-3-3 12-16,0 1 5 0,-3-1-17 15,1 0-3-15,0-2 13 0,1 0-17 0,-2 0 40 16,-1-1-48-16,1-1 24 0,0 1-18 0,0 0 27 15,-2-1-25-15,2-1-37 0,-1 0 5 16,1 1-14-16,-2-3-39 0,0 0-25 0,-1 2-36 16,1-2-22-16,1-2 14 0,1-3-99 0,-2-1-48 15,0-1-94-15,4-11 19 0,-4 9 20 16,5-18 30-16,0 10 25 0,-1-1 25 0</inkml:trace>
  <inkml:trace contextRef="#ctx0" brushRef="#br0" timeOffset="460449.1137">8224 7353 267 0,'0'-7'301'0,"0"2"-51"16,0-1-26-16,0 3-4 0,0-1-18 16,0 1 0-16,0 2-34 0,0-1 1 0,0 0-31 15,-1-1 12-15,2 2-25 0,0-1-28 16,-2 2 6-16,0 2-3 0,-1-1-1 0,0 2 6 16,-7 9-14-16,0-2-17 0,-2 5 0 0,-1 0-6 15,-2 1 1-15,1 0 0 0,-4 2-28 0,2-2 0 16,2 0 36-16,-2 4-27 0,-1-4-18 15,0 0 6-15,1 0-4 0,0 0 15 16,3-4-23-16,1 2 18 0,3 0-22 0,-2 1-27 16,1-5 14-16,1 0 10 0,1-1-7 0,1-1 6 15,1-4-14-15,2 0 3 0,0 2-44 0,0-3 1 16,1 0-4-16,0 1-53 0,1-3-4 16,-1 0-26-16,1 0 12 0,1-1-76 0,1-2-97 15,0 0-109-15,1-4 8 0,1 2 40 16,9-9 22-16,1 1 24 0,-2-3 8 0,1-2 33 15</inkml:trace>
  <inkml:trace contextRef="#ctx0" brushRef="#br0" timeOffset="460758.8463">8312 7341 702 0,'4'0'221'0,"0"0"-17"0,1 0-9 15,-1 1-18-15,1 0 6 0,0 2-10 0,1-2-36 16,-3 3 10-16,1 1-19 0,-1-1-13 16,6 8 5-16,-3 1-9 0,-3-6-35 0,0 5 23 15,0-3-24-15,0 7 16 0,-1 1-9 16,1-7-16-16,-1 0 3 0,3 5-9 0,-3 1 2 16,1 0 2-16,-2 0-15 0,-1-16-7 0,0 9 1 15,0 2 5-15,0 1-24 0,0 1 39 16,0-4-48-16,0 0 16 0,0-1-16 0,-11 7 33 15,10-10-35-15,0 0 7 0,1-1 6 0,-3 0-38 16,2-1-5-16,0 1-41 0,1-4-8 16,0 0-41-16,0 0-29 0,0 0 14 0,0 0-114 15,5 4-108-15,-3-8 28 0,0-2 25 16,6-6-84-16,-2-6 15 0,3 3 26 0,3 0 13 16,-1 1-10-16</inkml:trace>
  <inkml:trace contextRef="#ctx0" brushRef="#br0" timeOffset="461166.2636">8582 7407 379 0,'0'-3'320'0,"3"1"-66"0,-1-1-14 15,-1 1-32-15,0 2-16 0,-1-3-3 0,2 1-39 16,-2 2 0-16,0 0-23 0,-1 2-16 0,-2 1 1 16,1 0-15-16,-8 7-3 15,-1 4-9-15,0-4-22 0,0 0-6 0,0 3 4 16,3 1 3-16,-3-3-17 0,1-1 3 0,3 2-20 15,1-3 12-15,0 0-7 0,3-1 2 16,0 0-13-16,2-2 0 0,0-1-5 0,0 0-8 0,1-2-2 16,0 1 5-16,0-4 2 0,0 0 15 15,0 0-29-15,0 0 2 0,13 8 9 0,-9-10 15 16,1 1-17-16,0-1 3 0,7-8 11 16,2 3 30-16,-4-2-17 0,-2 1-10 0,-1 2-8 15,-4-3 12-15,2 4 34 0,-1-1-30 0,0 2-16 16,-1-1 48-16,-1 1-18 0,0-1 3 0,1 2 3 15,-1 1-10-15,0-3-17 0,-1 3-1 16,-1-3-36-16,0 5 21 0,0 0-5 0,0 0-20 16,0-6 13-16,0 6-42 0,0-6-3 0,0 6-17 15,-12-10-22-15,9 7-46 0,-1 1-34 16,1 1-18-16,0-2 17 0,-1 1-265 0,2 1 4 16,0-2 28-16,0 2 27 0,2-1 48 15,0-2 16-15,0 3 27 0,0-6-19 0</inkml:trace>
  <inkml:trace contextRef="#ctx0" brushRef="#br0" timeOffset="461756.6556">8859 7209 283 0,'3'-3'319'0,"0"1"-38"0,-1 0-10 0,1 0-14 16,-1 1-45-16,-1 1-3 0,1-2-21 0,-1 2-41 15,0-2-24-15,1 2-6 0,-1 0-29 0,-1 2 15 16,0 0-12-16,-6 10-7 0,2-1-5 16,0-2-27-16,-3 3-6 0,-1 2 10 0,2 1-4 15,0-2-20-15,-2 1 6 0,3 1-10 16,0 0-14-16,2-5 3 0,-4 2 8 0,6 0 5 16,0-3-13-16,1-9 18 0,0 8 8 15,0 0-34-15,0-8 4 0,0 9 10 0,0-9 3 16,0 7-13-16,0-7-11 0,12 13 0 0,-7-13-5 15,0 3 0-15,1-4 13 0,-1-1 0 0,0 2-18 16,-1-1 30-16,4-2 22 0,-8 3-8 16,0 0 5-16,11-4 13 0,-9 2-38 0,2 1 16 15,-2-1-3-15,0 0 19 0,-1-3-32 0,-1 5 24 16,0-3-20-16,-1 1-6 0,-1 1 14 16,-2 0-6-16,1-1 12 0,-1 2-32 0,-2 0 3 0,1 2 3 15,-3-2 9-15,0 0-20 16,0 0-35-16,-5 0-21 0,-19 9-52 0,11-5-41 0,5-1 14 15,-4 4-221-15,2-3-60 0,-2 3 8 16,2 0 28-16,-1 0-6 0,-1 2 24 0,1 0 52 16,-3 2-6-16</inkml:trace>
  <inkml:trace contextRef="#ctx0" brushRef="#br0" timeOffset="463406.1046">6436 8347 241 0,'0'-12'171'0,"0"12"-22"0,0 0-8 0,0 0-8 15,0-14-39-15,0-4 17 0,2 15-32 16,0 0-24-16,0-1 19 0,-1 1 25 0,2 0-38 15,-2 1-8-15,1 1 14 0,2-2 2 0,-3 1-23 16,0 1-12-16,1-2 3 0,0 2 5 16,-2-1-17-16,1 1 13 0,-1 0 1 0,1 0-21 15,0 0 11-15,-1 1 4 0,2-2-3 0,-2 2-25 16,1 0 21-16,1-2 7 0,-2 2-33 16,1 0 24-16,-1 0-10 0,0 0-2 0,0 0 6 15,0 0-11-15,0 0 4 0,0 0-24 0,0 0 19 16,0 0 2-16,0 0 4 0,0 0-20 15,5-2 8-15,-5 2 17 0,0 0 7 16,0 1-15-16,-1 0 4 0,2 1-8 0,-2 0-2 16,1-1-4-16,-1 0-18 0,0-1 27 0,1 1 12 15,0 2-18-15,1-3 7 0,-1 2-27 0,0 0 21 16,0-2 2-16,0 3 16 0,1-3-16 16,-1 3 5-16,0-2-14 0,2 0-6 0,1 0 17 15,-3 0 4-15,0-1 4 0,0 2-18 0,2-1 17 16,-2 1 0-16,0-2 6 0,1 0-18 15,-1 1 16-15,-1 1 7 0,2-1 10 0,-1-1-8 16,0 2 18-16,0-2-20 0,0 2-4 16,0-2 3-16,1 2 18 0,0 0-14 0,2 0 5 15,-2 1-20-15,-1-3 24 0,0 0-9 16,0 0-1-16,5 15 0 0,-4-11-13 0,-1-1 24 16,0 3-11-16,1-1-4 0,0 1 0 0,1-2-14 15,-2 1 2-15,0 0 13 0,1 0-18 0,0-1 3 16,-1 0-1-16,0 2 7 0,1-1-17 15,0 1 6-15,-1-2 20 0,0-4-20 0,0 0 12 16,0 6-14-16,0 1-2 0,0 0 11 16,0 2 8-16,-15 11-17 0,11-13-8 0,1 0 11 15,-2 1-14-15,2-4-20 0,0 2-49 0,0-2 4 16,-1 0-45-16,3-1 9 0,-1 1-184 0,-1-3-76 16,3 2 25-16,0-3-20 0,0 0 19 15,6 0 10-15,-2 0-8 0</inkml:trace>
  <inkml:trace contextRef="#ctx0" brushRef="#br0" timeOffset="463757.0269">6732 8479 251 0,'0'2'262'0,"2"-1"-48"15,-1-1-38-15,0 2 11 0,0-1-36 0,0-1 2 16,-1 0-25-16,2 1-10 0,0-2-8 16,2 0-5-16,2-1-9 0,11-2 5 0,1-4-28 15,4 1 15-15,0-5-9 0,3-1-23 0,-1 4 8 16,5-3 9-16,-4-2-20 0,1 3-14 16,1-1-4-16,1 0 25 0,-5 0-21 0,1 0-9 15,-3 1 10-15,-1 2 0 0,-4 0-14 16,2 4 3-16,-7-1-11 0,3 1 13 15,-7 3-15-15,-2-2 10 0,2 2-27 0,-5 0 2 0,1 0-16 16,0 1-31-16,0 0-12 0,-3 0-35 16,1-1-33-16,-1 2 12 0,0 0-106 0,0 3-122 15,-1-3 2-15,1 0-20 0,-3 1 63 16,3 0 25-16,0 0 7 0</inkml:trace>
  <inkml:trace contextRef="#ctx0" brushRef="#br0" timeOffset="464004.9957">7321 8362 400 0,'7'0'258'0,"-1"0"-45"0,1-2-3 0,1 0-16 16,6-2-8-16,0 1-31 0,-4 1 5 16,4-4-22-16,-5 4-11 0,1-1-24 0,-4 0 11 15,7-4-23-15,2 1-15 0,-4 4-2 0,1 1-9 16,-4-2-9-16,0 2-8 0,0-1-8 15,0 2 9-15,-3 0-58 0,1-2-35 16,-3 2-24-16,-3 0 7 0,0 0-177 0,0 0-161 16,0 0 15-16,0 0 34 0,9 8 28 15,-12-5 7-15</inkml:trace>
  <inkml:trace contextRef="#ctx0" brushRef="#br0" timeOffset="464444.8883">6682 9194 662 0,'-2'2'218'0,"1"-1"-19"0,0-1-25 15,-1 2-14-15,4-2-40 0,-2 0 5 16,2 1-4-16,3-1 5 0,1-1-32 0,-2-2-14 15,15-3 11-15,2 0-27 0,0-2 17 16,3 0-14-16,0-1-11 0,3 1 1 0,0 0-28 16,2-2 3-16,-3 3 2 0,0 0-11 15,-1 1-1-15,-2 0 4 0,-3 0 0 0,-4 4 20 16,3-4-34-16,-7 4 4 0,-5-1 9 0,-1 2 6 16,1-1-25-16,-4 1-7 15,-1 0-37-15,-2 0-25 0,1 1-34 16,-1 0 11-16,-3 0-151 0,1 0-157 0,0 0 33 0,1 0 12 15,-2 0 43-15,4 1-29 0</inkml:trace>
  <inkml:trace contextRef="#ctx0" brushRef="#br0" timeOffset="464701.2097">7371 9125 595 0,'6'-1'224'0,"8"-7"0"16,-4 4-29-16,1-1-13 0,-3-1-2 16,6 4-23-16,-1-9-33 0,3 5-10 0,2 2 10 15,-2 0-46-15,1-2 0 0,1-2-4 0,1 1-35 16,-2 1-14-16,-2 2-15 0,-4-1-54 0,4 1 5 16,-6-2-245-16,1 2-84 0,-4 0 12 15,1 2 25-15,-3-1 29 0,0 1-24 16</inkml:trace>
  <inkml:trace contextRef="#ctx0" brushRef="#br0" timeOffset="465601.2419">6131 10388 496 0,'0'0'289'0,"0"0"-19"0,0 0-56 16,0 0-27-16,0 0 11 0,0 0-32 0,0 0-6 16,0 0-48-16,0 0 6 0,0 0-21 0,0 0 3 15,0 0-31-15,0 0-1 0,23-27-5 16,-6 21-17-16,5-2 22 0,3 2-27 0,0-1 0 15,-4 1 6-15,-2 2 9 0,1-2-12 16,-6 5-10-16,-5-3-12 0,0 3-8 0,-2 1 22 16,-1-3-24-16,-1 3 3 0,-2 0-3 15,-3 0 16-15,0 0 10 0,0 0-21 0,0 0 36 0,0 0-21 16,14 12 3-16,-14-7-1 0,0 1-23 16,0 1 25-16,0 11 2 0,0-10 12 0,0 6-40 15,0 1 26-15,-14 20 2 0,9-15 17 16,0-1-32-16,-3 1 10 0,3-1-11 0,-5 4 28 15,7-3-19-15,-3 2 8 0,2 2-37 16,-1-1 33-16,1-3-24 0,-2-1 5 0,-2 1-4 0,3 1-2 16,1 1-12-16,0-3 13 0,3-2 6 0,-6 0-20 15,7-4 5-15,-3 4-17 0,-4-5 4 16,5-2 21-16,1 1-13 0,0-4-15 0,-1-1-10 16,1-2-22-16,-1-1-24 0,1 1-18 15,-1-1-38-15,1-2-30 0,1-1 16 0,0 0-130 16,0 0-69-16,-6-10-41 0,3 4 28 0,1-11-26 15,0 0 26-15,-1-2 15 0,3 1-11 16</inkml:trace>
  <inkml:trace contextRef="#ctx0" brushRef="#br0" timeOffset="465787.3775">6204 10668 448 0,'-1'-3'232'16,"0"0"-21"-16,1 2-28 0,0-3 6 15,0 3-26-15,2-2 9 0,1 0-25 0,1 2-17 16,0-2-14-16,1 1-15 0,12-3-12 0,-2-2 19 15,-1 0-32-15,5 0 4 0,2 1-18 0,-2-2-2 16,5 1-26-16,0 0-17 0,-1-1-27 16,-1 4 6-16,1 0-43 0,-2-8-26 15,2 4 8-15,-1 3-99 0,-2 0 2 0,-2-1-31 16,-3 0-61-16,-1-2 11 0,-1 5-7 16,-1-3 3-16,0 1 65 0</inkml:trace>
  <inkml:trace contextRef="#ctx0" brushRef="#br0" timeOffset="466395.06">6658 10488 731 0,'15'-6'138'0,"-6"0"-37"16,5-1 22-16,-1 0 7 0,1-1-6 0,-1 1-8 15,-2-2 9-15,-4 4 3 0,0 0 7 16,-1 1 0-16,-4 1 11 0,1 1-14 0,1-1-12 16,-1 1 25-16,-1 1-18 0,-2 0-6 15,2 0-26-15,-2-2-27 0,0 3 39 0,0 1-33 16,-2 2-10-16,-1-2-23 0,-1 3 8 0,-5 4-1 16,1-1-14-16,-4 5 4 0,3-6 2 15,-4 3-7-15,1 3-3 0,2-1 2 0,2 3-29 16,0-4 17-16,2-2 1 0,0-1-33 15,2-2 5-15,1 1-7 0,1 0 2 0,2-2-23 16,-3 0-16-16,2 0 18 0,1-4-8 0,0 0 3 16,0 0 28-16,0 0-11 0,12 7 0 15,-8-8 11-15,2-1-21 0,-2 1 34 0,11-5-28 16,-4-1 18-16,2-1 6 0,-1 0-15 0,-1-4 5 16,-2 0 5-16,1 1 31 0,-1 1-18 15,0-2-21-15,1 1 16 0,-4-2-12 0,3 1 17 16,-2 5-11-16,-1-2 16 0,5-2-3 0,-4 3 18 15,1 1-23-15,-2 1 20 0,3-3-22 16,2 0 14-16,0 0 7 0,1 2-29 0,-3 1 7 16,1 3 9-16,-3 0-7 0,2 0-2 0,-4 1 12 15,-1 1-11-15,-4 1 3 0,0 0-10 0,0 0-2 16,8 0 19-16,0 12-5 0,-7-6-9 16,-1-1-17-16,-6 9 26 0,0 0-9 15,2 3 6-15,1-1 11 0,-3-2-11 0,0 0 2 0,1-3-7 16,3-2-14-16,-2 0-8 0,0-2 0 15,3 0 13-15,1-7-8 0,0 0-6 16,0 6-5-16,0-6 3 0,0 7 19 0,12 1 9 0,-8-8-30 16,2 1 10-16,1-2 13 0,11-3-6 15,-10 4 24-15,17-7-10 0,-12 1 2 0,2-2 9 16,-7 1 5-16,-1 2-8 0,-1-1 19 16,-1 1 8-16,-3 3-8 0,1-4 1 0,-3 2-3 15,0 4 3-15,0 0-15 0,0 0 18 0,0-8-24 16,-13-2 8-16,1 2-11 0,-1 2-1 15,1 4 5-15,1 1-21 0,3 0-25 0,-3-1-9 16,11 2-35-16,-7 0-25 0,-1 0-34 0,1 0 14 16,7 0-228-16,-10 0-52 0,3 0 29 15,7 0 22-15,-8 0 25 0,8 0 17 0,0 0 19 16</inkml:trace>
  <inkml:trace contextRef="#ctx0" brushRef="#br0" timeOffset="466697.9266">7275 10368 734 0,'3'-2'236'0,"1"1"-18"15,0 2-22-15,1-1-32 0,-2 1 15 0,2 0-35 16,0 0-8-16,0 1 2 0,-1 1-25 15,10 4-14-15,-1 1 3 0,-2 2-28 0,-2 2 8 16,2-3-8-16,4 2-5 0,-7 0-10 0,1 0 7 16,4-1-25-16,-3 1-1 0,-1 2 11 15,5 0-21-15,-10-2-17 0,4 2 17 0,3-2 5 16,-3 1-2-16,-2-3-13 0,-1-1-2 0,2 4 9 16,0-1-17-16,-5-4-20 0,2-1-9 15,-1 0-13-15,-1-1-10 0,0-2-23 16,-2 1-46-16,1-1 10 0,-1-2-145 0,0-1-149 15,-1 0 29-15,3 0 7 0,-1-1 24 0,0-1 17 16,2-2-31-16</inkml:trace>
  <inkml:trace contextRef="#ctx0" brushRef="#br0" timeOffset="466997.1461">7593 10389 412 0,'-4'-2'307'0,"0"1"-60"0,-1-2-14 15,3 3-8-15,-3-1-35 0,1 1-9 16,0 0-6-16,-2 2-16 0,1 1-19 0,-8 6 7 16,-2-1-15-16,2 4 11 0,1 0-49 15,-3 0 3-15,0 4-9 0,0-1-6 0,0 1-20 16,-4 0-10-16,2 2-7 0,2 0 14 16,-4 0 5-16,2 0-23 0,0 0 6 0,1 1-13 15,-1-3-25-15,0 0 18 0,0 0-15 0,4-2-8 16,3-3-17-16,-1-1-23 0,5-4-13 15,-1 1-52-15,0-3 4 0,3-1-42 0,3 0 13 16,1-3-49-16,1-1-118 0,2-2-113 16,1 0 27-16,6-8 24 0,2-1 42 0,5-2 17 15,-3-2 5-15</inkml:trace>
  <inkml:trace contextRef="#ctx0" brushRef="#br0" timeOffset="467366.1196">7781 10354 357 0,'2'-3'283'0,"2"3"-61"0,-2 0-3 0,1 0-7 16,0 0-20-16,0 0-14 0,-1 2 0 15,1 1 0-15,0-1-15 0,1 3-30 0,-2 0-9 16,-1 1 13-16,1-1-34 0,3 9-24 15,-4-2 2-15,2-2-3 0,0-1-6 0,-2-1-16 16,2 10-14-16,-1-6 13 0,-2 0-12 16,0-1-7-16,1-4 24 0,-1-7-36 0,0 8 14 15,0-1-4-15,0 1 7 0,0-1-26 16,0 0 3-16,0 5-6 0,0 0 19 0,-15 13-26 16,12-15 17-16,-2-1-9 0,3-1-17 0,-3-2-42 15,2-2-5-15,0 0-31 0,1-1-68 16,0-1 13-16,-1-1-152 0,1 0-108 0,0-1-9 15,2-1 48-15,1 0 27 0,-1-2 36 16,3-1-25-16,7-6 37 0</inkml:trace>
  <inkml:trace contextRef="#ctx0" brushRef="#br0" timeOffset="467790.3131">8009 10363 357 0,'-2'-1'267'0,"1"-4"-38"0,0 4-29 0,-1-1-18 16,0 2-34-16,-1 0 12 0,0 1-21 15,1 1-14-15,-4 3-19 0,3-1 21 0,-1 0-26 16,-5 9-24-16,1-1 16 0,-2 0-8 0,3 3-13 16,-2-5-9-16,3 4-10 0,2-3-22 15,2 0 19-15,0-4-17 0,0 0 16 0,2-7-15 16,0 0-13-16,0 8 22 0,0-1-36 0,0-7 12 15,0 8-8-15,12 2 23 0,-8-6-26 16,1-3 24-16,1 0-30 0,13 2 7 0,-6-3 11 16,-4 0-15-16,3 0 1 0,3 0 16 0,15-17 5 15,-15 7 16-15,1 0-27 0,-7 4 27 16,6-3 17-16,-7 2-11 0,0-1 15 0,-3 2-12 16,-2 1-9-16,4-7-4 0,-5 2-4 0,3 0 42 15,-5 10-25-15,0-7 0 0,0 7-7 16,0-7 9-16,-10-6-9 0,0 2-1 0,-3 4 5 15,3 2-18-15,-6 2-14 0,6-4-29 0,-4 2-20 16,-2 2-7-16,1-4-25 0,-1 2-42 16,1 1-36-16,1-2-29 0,2-3 15 0,1 6-288 0,2 2 31 15,3-3 28-15,1 2 25 0,1-2 26 16,2 0 21-16,0-1 16 0,2 1 11 16</inkml:trace>
  <inkml:trace contextRef="#ctx0" brushRef="#br0" timeOffset="468481.68">8194 10076 227 0,'0'-6'375'0,"2"0"-71"16,5-7-38-16,1 5-45 0,-5-1-7 0,5 0-30 0,7 1-6 15,-5 3-28-15,1 1-15 16,-2 2-10-16,1 1-13 0,-1 0-29 0,0 1 15 16,3 0-13-16,-3 0-17 0,8 13-17 0,-5-6-3 15,-4 0-3-15,-4-1-5 0,-2 3 5 16,-1-2-8-16,-1 1 10 0,0-8-6 0,0 13-34 16,-12 12 18-16,2-11 3 0,-2-1-21 0,0 1 14 15,2-3-3-15,-4 1-9 0,2-4 4 0,5 0 2 16,2-4-10-16,1 1-7 0,2 0 16 15,2-1 13-15,0-4-18 0,0 0 3 16,0 0-15-16,0 7 15 0,22 10-12 0,-9-12 14 16,-3 3-8-16,1 2 4 0,3 0-3 0,0-4 0 15,-6 2-16-15,4 4 6 0,0-1 2 0,-2-1-3 16,1 1 20-16,-8-2 1 0,0 0-11 16,-1-2-13-16,0-1 34 0,-2 1-19 0,0-7 17 15,0 0-20-15,0 7 9 0,0 1-7 16,-16 13 3-16,7-10 4 0,-3-1 11 0,-3-2-10 15,3 2-15-15,-4 1 9 0,1-3 13 16,-2-1 20-16,1 0-50 0,-1 0-3 0,2 0 29 16,-1 0-7-16,-2-3-19 0,3 1-26 0,-1-1-33 15,2-2-48-15,-1 3 12 0,0-5-247 0,2 1 28 16,0-1-114-16,-5 0 26 0,1 0 27 16,8 0 25-16,-5 0 35 0,-20 12 60 15</inkml:trace>
  <inkml:trace contextRef="#ctx0" brushRef="#br0" timeOffset="503799.8626">10447 11956 483 0,'0'-13'209'0,"0"13"-16"16,0 0-22-16,0 0-39 0,0 0 5 0,0 0-16 0,0 0-23 16,0-12 25-16,0 12-28 0,0 0 0 15,0 0-20-15,-16-12-2 0,13 14-10 16,-3 2-2-16,-3 5-9 0,-2 1-9 0,4-3 2 15,-3 3-5-15,0 0 3 0,0 2-2 0,-1-1 1 16,2 3-8-16,2-1-15 0,-3-1-4 16,3 1 9-16,2 1-24 0,-1 0 17 0,0-4 17 15,2 0-10-15,3-1-30 0,-2-1 32 0,3 0 9 16,0-8-25-16,0 7 0 0,0 0 8 16,0-7-6-16,12 26 14 0,-4-15-13 0,0 0 5 15,1-5-14-15,3 4-2 0,-3-3-10 16,3 3 21-16,1-3-4 0,0 0-7 0,0 4 18 15,-2-4-25-15,-4 0-3 0,-1 1 13 16,-1-3 2-16,0 1-2 0,4 5 6 0,-2-3-11 16,-2-2 13-16,-2 4-12 0,-1-3 29 15,-1-3-9-15,0 2 38 0,-1-2-5 0,0-4-6 16,0 0 4-16,0 9-2 0,-16 10-7 0,6-7-14 16,-1-2 6-16,-2-1 11 0,0 0-27 15,-1 1 7-15,1-2 6 0,-2 0-14 0,3-1-5 16,2-2 31-16,-4 1-24 0,5-2-7 0,2-1 4 15,2 1 10-15,-1-2 15 0,1 0-30 16,3 0-12-16,-1-1 27 0,0 0-29 0,1-1 18 16,0 2-12-16,1 1 9 0,-2-3-35 15,1 1-15-15,-1-1-38 0,0 0-17 0,1 0-77 16,2 0 16-16,0 0-203 0,0 0-75 0,-7 0 38 16,7 0 26-16,-14-10 41 0,12 5 11 0,-6-9 10 15</inkml:trace>
  <inkml:trace contextRef="#ctx0" brushRef="#br0" timeOffset="504195.1819">10455 11903 494 0,'16'-8'163'0,"1"0"-68"0,-1-1 51 0,2 0-8 15,-2 2-10-15,0 1 2 0,0-5-19 16,1 5-16-16,-3-4 4 0,-3 6-8 0,2-3 10 16,1 3-23-16,-7-1 10 0,0 3-15 0,-2-4-10 15,-2 5-7-15,0-1 2 0,1 1-12 16,-2 0-10-16,2-1-20 0,-3 2-3 0,0-1-54 16,1 1 0-16,-2 0 3 0,0 0-112 15,0 5-112-15,-2-4-89 0,0 1 9 0,-2 0 8 16,2 0 42-16</inkml:trace>
  <inkml:trace contextRef="#ctx0" brushRef="#br0" timeOffset="504785.4691">10710 11903 336 0,'0'0'238'0,"0"1"-11"0,0 1-47 16,0-2-14-16,0 1-23 0,0-1-7 0,0 1-27 15,2-1-8-15,0 0 9 0,1 0-37 0,1-2 11 16,1 0-25-16,10-1-3 0,-6-1-8 16,8-2 13-16,-2 2-16 0,1-4-13 0,-1 5-2 15,1-2 2-15,-6 3 14 0,0-1-28 16,-2 3-2-16,-2-2 13 0,-1 0-22 0,-1 0 3 15,-1 1 8-15,1 0-6 0,-1 0 12 0,-1 0-1 16,2-1-12-16,-2 1 0 0,0 1 8 16,0 0-2-16,0-2-9 0,0 2 13 15,-2 0-34-15,0 0 28 0,0 0-6 0,0 0 5 16,0 0 4-16,11 11-1 0,-9-8 4 16,0 0-12-16,-2 1 4 0,2 2 6 0,-1 0-19 15,4 7 29-15,-2 0-8 0,-1-1-11 0,0 6 10 16,1-4 11-16,-3 4-7 0,0-3-14 15,0-6 27-15,0 4-11 0,0 3 8 0,0 0-6 0,0 3-9 16,0 2 0-16,0-2-6 0,0-1-10 16,0 1-5-16,0 2 5 0,0-2 15 0,0 0 7 15,0 0-17-15,0-1-8 0,0-4 6 16,0-2 8-16,0 3-12 0,0 0 9 0,0-4-8 16,0 0 1-16,0-1 6 0,0-1-1 15,0-2-6-15,0-1-14 0,0-6 2 0,0 7 6 16,0 0 5-16,0-7 9 0,0 7 2 0,0-7-17 15,0 6 12-15,0-6 9 0,0 7-25 0,0-7-14 16,0 0-17-16,0 0-32 0,0 0-56 0,-9 12 13 16,8-15-210-16,1 1-58 0,0 1 25 15,-1-2 24-15,0-1-2 0,1 0 34 0,-2-2 32 16</inkml:trace>
  <inkml:trace contextRef="#ctx0" brushRef="#br0" timeOffset="505275.4562">10775 12216 345 0,'-1'0'239'0,"-1"-1"-30"16,3-2-26-16,-2 3-16 0,0-2-1 0,1 1-40 15,1 0-1-15,-1 1-31 0,1-4-9 0,1 3 1 16,0 0-39-16,2-2 25 0,-1 1-13 15,1-1-7-15,13-4 4 0,-5-2 5 0,1 3-30 16,1-1 21-16,-1-4-12 0,1 3-1 0,-2-1 18 16,3 1-26-16,3 3-4 0,-5-3 23 15,3 1-32-15,-2 1 36 0,1-2-15 16,2-3 18-16,-6 8-17 0,3-3-2 0,0 0 2 0,-7 1 0 16,2 2 6-16,-1 0-20 0,0-1 16 15,-3 2-14-15,-1 0-5 0,1-1-5 16,-1 2 11-16,-1-1-10 0,0 2 0 0,1-1-15 15,-1 1 13-15,-1-2 6 0,0 1-17 0,1 1 25 16,0-1-32-16,-1-1 20 0,0 2-10 16,-1 0-8-16,2-1 13 0,-2-1-5 0,-1 2-22 15,3 0-28-15,-2-1-20 0,-1 1-33 16,1-1-13-16,0 1 12 0,0-1-145 0,-1-2-142 16,0 3-18-16,0 0 24 0,0 0 26 0,0 0 14 15,0 0 1-15</inkml:trace>
  <inkml:trace contextRef="#ctx0" brushRef="#br0" timeOffset="505911.3276">11449 11939 431 0,'0'0'285'0,"-1"0"-58"0,1 0-20 0,0 1-23 16,0-2-7-16,0 1-30 0,0-2 14 15,0 2-46-15,1 0-5 0,1 0-19 0,1 0-13 16,0 0-6-16,2-3-5 0,0 2-8 16,1 0-6-16,10-6-5 0,-6 3-10 0,2 2 23 15,3-2-34-15,-2 1 0 0,-3 0 11 0,0 1 0 16,1-2-19-16,-5 2 2 0,12-3 26 16,-8 0-22-16,-3 3 23 0,1 0-24 0,-3-1 9 15,6 2 15-15,-8-1-40 0,1 1-3 16,-2 0 11-16,0 0-10 0,0-1 0 0,-1 2 8 15,1 0 7-15,-1-1-9 0,1 1 10 16,2 0-28-16,-1-1-11 0,-2 1-19 0,-1-1-29 16,0 0-29-16,0 1-36 0,2 0 13 0,-2 0-213 15,0 0-72-15,0 0 35 0,0 0 24 0,0 0 18 16,0 0 36-16</inkml:trace>
  <inkml:trace contextRef="#ctx0" brushRef="#br0" timeOffset="506317.8601">11909 11671 655 0,'-1'-3'237'0,"1"-1"-25"16,-1 2-16-16,1-1-34 0,0 1-12 15,-2 0-1-15,2 0-38 0,-3 0 12 0,1 2-14 16,-1-1-41-16,-1 2 13 0,2 1 3 0,-1-1-26 16,-1 3 6-16,0-2-20 0,2 2 3 15,-5 0 11-15,0 7-23 0,-2-3-8 0,7-1 10 16,-6-2 5-16,4 1-9 0,-1-1-17 0,2-1 31 16,2 1-22-16,1-1 8 0,-2 1 0 15,2 0 2-15,0 1-21 0,0-6 11 0,0 0 20 16,0 7-20-16,14 14-2 0,-3-10 1 0,-2 1-15 15,3-5 6-15,-1 4 14 0,1-4 1 16,1 3-25-16,0-2 16 0,3 0 9 0,-9-2-22 16,7 3-13-16,-2 0 20 0,0-2 3 0,-4-1 7 15,1 0 0-15,-6-1-14 0,3-1-15 0,-2 0 19 16,1 0-11-16,-3 2 14 0,2-2-8 16,-2 0 23-16,0 0-13 0,0 0 3 0,-2 1-4 15,2 0-2-15,-2-5 18 0,0 0-7 16,0 14 7-16,-12 14-29 0,2-16 12 0,1 0 14 15,4-3-22-15,-9 2-10 0,3-2 15 16,1-1 4-16,2 2-6 0,-3-3-2 0,5-2 16 0,-2-1-16 16,0 2-14-16,3-3 15 0,-3 0-24 15,3-1-4-15,-1-2-15 0,0 1-5 0,-1-1-34 16,7 0 1-16,-10 0-47 0,-17-15-56 16,13 7 17-16,-1-6-163 0,0 2-95 0,6-1 29 15,3-5 27-15,-5 5 22 0,3-2 10 0,3-1 7 16,2 4 20-16</inkml:trace>
  <inkml:trace contextRef="#ctx0" brushRef="#br0" timeOffset="506589.0389">11781 11726 439 0,'0'-6'223'0,"2"1"-25"0,3-9-32 16,-1 5 6-16,1 0-42 0,-1 2 1 15,0 2-21-15,6-5-4 0,-1 0-9 0,2 2-15 16,-2 2-15-16,0 0-14 0,-3 1 21 0,1 1-7 16,0 1-23-16,0 1-17 0,-3-1-41 0,1 3-27 15,1-2-14-15,-3-1 6 0,4 0-286 16,-3 1-16-16,-1 1 12 0,3-1 36 15,-3 2 23-15</inkml:trace>
  <inkml:trace contextRef="#ctx0" brushRef="#br0" timeOffset="507262.0212">12276 11509 386 0,'4'-3'260'0,"-4"0"-26"0,0 0-25 15,2 0-34-15,-2 0-17 0,0 2-12 0,0-2-26 16,0 2-12-16,-2-1-5 0,-1 2-11 0,1 0-2 16,-3 2-2-16,3 1-30 0,-3-1 10 15,1 1-33-15,-8 6 25 0,4-3-27 0,2 0 7 16,1-2-13-16,0 0-2 0,2 1 2 0,0-2-11 15,-1 2 27-15,1-1-3 0,1-1-26 16,-1 1 13-16,3-1-21 0,-2 2-1 0,0-1 16 16,2-4 8-16,0 0-10 0,0 6 0 15,0-6 0-15,0 8 16 0,12 3 3 0,-6-6 5 16,7 6-28-16,1-4 6 0,0 1 7 0,1-1 5 16,-1-1-7-16,2 2-9 0,-1-2 19 15,1 2-31-15,-1-1 7 0,4 1 18 0,-6-2-1 16,3 2-9-16,-1-1-16 0,-8 0 7 0,7 0 10 15,-5-2-9-15,-1 1 5 0,6 1-6 16,-7-2 9-16,-3 2-17 0,2-3-1 0,-3 0 9 16,0 1 8-16,-3 0-9 0,0-5 10 15,0 0-5-15,0 7 3 0,0-1-19 0,-19 12 24 16,11-7-26-16,-6-1-5 0,8-2 15 0,-3-3-18 16,-3 2 19-16,5-2 1 0,-1 1 1 0,3-3-11 15,-2-3 3-15,7 0-13 0,0 0-2 16,0 0 3-16,-7 0 14 0,-3-9 7 0,5-4-13 15,1 1 20-15,0-5-4 0,3-3-9 16,0-2 31-16,1 12-36 0,0-5 48 0,0-4-12 16,0-2 23-16,0 1-12 0,0 0 4 0,0-1 8 15,0 0-25-15,0 2 28 0,0 3-8 16,-8-1-4-16,-3-14 0 0,5 14-4 0,2 3-5 16,0 3-4-16,-1-1-4 0,-1 3-36 0,1 2-2 15,3 2 58-15,-2-1-6 0,-2 1-5 0,0 2-4 16,2 0-65-16,-1 0-3 0,-1 3-40 15,-13-1-37-15,11 1-45 0,-9 0-35 0,-20 8 17 16,16 0-226-16,-3 2-56 0,0-1 25 0,2 3 30 16,0-1 24-16,0 2 37 15,-1 1-6-15,-1 1 48 0</inkml:trace>
  <inkml:trace contextRef="#ctx0" brushRef="#br0" timeOffset="508033.9818">10575 12807 625 0,'-1'1'179'0,"1"-1"-5"15,1 0-26-15,1 0-18 0,2 0-13 16,-3-1-9-16,3-1 3 0,0 0-15 0,1 1-22 16,-1-1 23-16,1-1-26 0,2 2-7 15,-1-2-1-15,0 1-3 0,10-2-26 0,3-2 33 16,-7 2 2-16,3-2-7 0,3-1 1 0,-1-2-33 16,0 1 20-16,2 0-11 0,1 2-12 15,2-1 9-15,0-1-17 0,3-1-9 0,3 2 24 16,0-1-22-16,-1-2-4 0,1 4 18 0,1 0-20 15,1-4 7-15,3 1 0 0,-1 0-21 16,0 0 19-16,2 0-18 0,-1-1 32 0,1 0-5 16,-1-2 6-16,1 2-2 0,0-2-14 0,2 1 6 15,0-2-14-15,0 0-8 0,-2 0 14 16,1 0-7-16,1-1 9 0,2 2 1 0,-2-1 11 16,-1 0-15-16,-3-3 2 0,4 3 0 0,-2 0-4 15,-1-2 2-15,1 2 2 0,-6-2 21 0,5 2-17 16,-2-2-8-16,-1 2 10 0,4-2-19 15,-4 0 7-15,2-1 0 0,-1 0 8 0,4-1 9 16,-1 2-13-16,2 0-8 0,2-1 0 16,0 0 13-16,-1 1-19 0,2 1 18 0,-5 1-14 15,-1 0 1-15,-3 4 15 0,1-2 11 0,-4-1-12 16,2 3 30-16,-2-1-19 0,-3 2 11 0,-1 0 2 16,2 1 7-16,-10-1-1 0,2-2-13 15,-2 3 13-15,1 2-1 0,-5 0-7 0,-1 1 4 16,-2 1 7-16,-1 0-40 0,-3 1 47 0,1 0-33 15,0-1-7-15,-1 2 43 0,-1 0-19 16,1-2-14-16,0 3-4 0,-2-1-21 0,0-1 14 16,1 1-5-16,-3 1 21 0,0 0-16 15,0 0-42-15,0 0-52 0,0 0-35 0,0 0 13 16,9-4-230-16,-14 2-82 0,3 2-13 16,-3-1 30-16,-1-1 25 0,-7-5 59 0,1-1 4 15,-6 2-19-15</inkml:trace>
  <inkml:trace contextRef="#ctx0" brushRef="#br0" timeOffset="544490.9008">901 10636 473 0,'0'0'202'16,"0"0"-35"-16,0 0-21 0,0 0 25 0,0 0-36 15,0 0-29-15,0 0-10 0,0 0 7 16,0 0-13-16,0 0-12 0,0 0-16 0,0 0 24 15,0 0-41-15,0 0 21 0,0 0-5 16,0 0-22-16,0 0 10 0,0 0-12 0,0 0 6 16,0 0-12-16,0 0 8 0,0 0 8 15,0 0-28-15,0 0-7 0,0 0 16 0,0 0-24 16,0 0 0-16,0 0 31 0,0 0-12 0,0 0 11 16,0 0-44-16,29 9 18 0,-22-7 12 0,3 0-12 15,0 2-5-15,1-1-4 0,5 1 5 16,0-1 11-16,-2 1-4 0,3-2-2 0,2 0-11 15,1 1-4-15,-2-1 6 0,-1 0 14 16,-10-2-13-16,2 0-8 0,3 0 6 16,-1 0 28-16,-1 0-19 0,0 0 7 0,-1 0 8 15,0 0-18-15,7 0 10 0,-1 0 6 16,-3 0-1-16,-3 0-3 0,0 0-11 0,-2 0-11 16,-7 0 24-16,9 0 0 0,-9 0-5 0,6 0 7 15,-6 0 18-15,8 0-4 0,-8 0-20 16,0 0-1-16,0 0-5 0,6 0 13 0,-6 0-1 15,0 0-38-15,0 0-10 0,0 0-15 16,0 0-33-16,11 1-34 0,-11 0 9 0,-2-3-130 16,-1 0-128-16,0 2-5 0,0 0 22 0,-2-1-22 15,1-2 10-15,-1 1 34 0</inkml:trace>
  <inkml:trace contextRef="#ctx0" brushRef="#br0" timeOffset="544971.6194">1169 10549 296 0,'1'0'257'0,"2"0"-17"16,-1-2-33-16,-2 2-61 0,4 0-9 0,-2 0 2 15,1 2-8-15,4-2-19 0,0-2-15 0,-1 2-15 16,1 2-7-16,2-2-3 0,-2 0 5 16,6 0-13-16,3 0-22 0,15 8 0 0,-11-3-15 15,-5-2 8-15,2 3-3 0,-4-3-12 16,-1 3 3-16,-1 1 3 0,-2-3 16 0,0 5-11 16,0-2-4-16,-4 0-4 0,0 0 21 15,-1 0-19-15,-3-1 0 0,0-2-2 0,1 4 4 16,-2-1 6-16,0-7 12 0,0 13 13 0,0 2-19 15,0 0-4-15,-11 17 21 0,2-15-17 0,0-3 20 16,4 1-31-16,-5 1-3 0,-2-2 19 0,1 1-26 16,0-2-8-16,3 1 36 0,0-3-15 15,-1 1-5-15,5-3-18 0,-4-3 1 16,4-1 8-16,1 0-20 0,0-2 19 0,0 0-24 16,1 0 11-16,2-1 17 0,-2 2 5 0,2-1-23 15,0-1 27-15,-1-1-43 0,1 2 31 0,0-2-13 16,-1 1 17-16,0-1-10 0,-1-1-27 15,2 2-33-15,-2-1-52 0,-3 0-29 0,5-1 10 16,-5 0-294-16,1 0 8 0,0 2 23 16,-5-2 45-16,0 0 17 0,9 0 20 0,0 0 11 15</inkml:trace>
  <inkml:trace contextRef="#ctx0" brushRef="#br0" timeOffset="546165.9195">2221 11040 474 0,'-14'0'169'16,"14"0"-24"-16,0 0-39 0,0 0-46 0,0 0 58 15,0 0-26-15,0 0-8 0,0 0-1 0,0 0-17 16,0 0-21-16,0 0 16 0,0 0-2 16,0 0-7-16,0 0 1 0,0 0-4 0,0 0-22 15,0 0 7-15,0 0 4 0,0 0 2 16,0 0-15-16,0 0 5 0,0 0-27 0,0 0 37 15,0 0-43-15,0 0 28 0,0 0 2 0,0 0-15 16,0 0 16-16,0 0-14 0,0 0 12 0,0 0-22 16,0 0-3-16,0 0 7 0,0 0 17 15,0 0-7-15,0 0-15 0,0 0-10 0,0 11 20 16,2-13-31-16,0 2-15 0,2 0 5 0,-3 1-82 16,1 0-39-16,-2-2-121 0,2 0-35 15,-1 2-12-15,0-2 10 0,1 2 4 0</inkml:trace>
  <inkml:trace contextRef="#ctx0" brushRef="#br0" timeOffset="592290.7188">7973 15380 357 0,'0'0'180'15,"0"0"-33"-15,0-14-14 0,0 14 2 0,2-22-16 16,-3 19-29-16,0-1-5 0,1 2 1 16,0-1 1-16,-1 0-27 0,0-1 27 0,1 3 7 15,0-2-15-15,0 0-20 0,0 3 5 0,0 0-18 16,0 0 6-16,0 0 3 0,0 0-32 16,0 0 4-16,0-6-8 0,-6 1 8 0,6 3-5 15,0 2 3-15,-1 0 3 0,0 0-7 16,1 2-6-16,-1 0 3 0,-1 1-6 0,0 1-15 15,1 2 18-15,-2-1-10 0,-3 9 13 0,-2 2 0 16,1-2-4-16,1 1-8 0,-3 1 7 16,1-2 8-16,2 2-2 0,-4 0-20 0,2 1-3 15,-1-2-8-15,2 1 33 0,-3-4-20 16,3 1 3-16,1-1 10 0,0-2-13 0,2-4 0 16,0-1 15-16,2 1-19 0,1-4 20 15,-1 0-5-15,0 2 15 0,0 0 7 0,0-2-12 16,2 0 2-16,-1-1 19 0,0 1 7 0,0 0-23 15,1-1 8-15,-2 0 15 0,0-1-11 0,2 3 8 16,0-3-2-16,0 0-9 0,-1 0 16 16,1 0-9-16,1 0-12 0,0-2 8 0,0 1-3 15,1-1-28-15,1 1 21 0,-1 0-6 16,1-1-11-16,1 1-1 0,0 0-3 0,1 0 9 16,0 1 5-16,1 0-7 0,-1 2-8 15,4-2-7-15,17 11 15 0,-12-1-3 0,2-1-7 16,0 1-12-16,-1 3 4 0,0 1-3 0,-4 1 4 15,1 0-10-15,-1 1 20 0,-1 1 4 0,-5 1-6 16,0 1 15-16,-2-1-28 0,-1 5 0 16,-2-3 12-16,0-12-17 0,0 6 5 0,-16 18 2 15,7-15 21-15,-2-2 8 0,1 0-28 0,-5 1-5 16,0 0 31-16,0-4-26 0,-1 1 17 0,3-2-24 16,-3 0 5-16,1-3 8 0,2-2 13 15,-4 1 2-15,5-4 0 0,2 1-3 0,2-1 14 16,1-1-17-16,0-1 4 0,0-1 9 0,2 1-3 15,5-1 4-15,0 0 7 0,-8 0-13 16,8 0-4-16,-8 0-15 0,8 0 0 0,-9 0 27 16,9 0-21-16,-7 0-19 0,-3-11-4 15,5 9-14-15,2 0-30 0,1-2-11 16,0 2-18-16,-1-3-21 0,3 3-30 0,0-3 12 16,0 2-269-16,1-3 30 0,-1 0-43 0,0 6 25 15,0-9 25-15,0-1 12 0,10-18 16 16</inkml:trace>
  <inkml:trace contextRef="#ctx0" brushRef="#br0" timeOffset="592771.6488">7922 15349 350 0,'-2'-5'228'0,"0"2"-52"0,0 1 4 16,2-1-31-16,-2 1-16 0,1-2 10 0,0 3-30 15,0-1-21-15,1-2-7 0,-1 2 1 0,-1 0-3 16,1 1-25-16,2-1-1 0,-2 0 6 16,2 0-6-16,0 0-21 0,-1 1 18 0,2-1-17 15,1 0-16-15,1-1-1 0,-1 3 9 16,1-2-24-16,2 0 29 0,0 0 7 0,0-1-26 15,10 0 13-15,-3-1-21 0,-3 3 9 16,-3 0 7-16,1 0-3 0,-1-1-20 0,-1 1-34 16,0 1-8-16,-1 0-22 0,-5 0-14 15,0 0 8-15,8 0-108 0,-8 0-111 0,7 0-56 16,-7 0 24-16,13 10-36 0,-8-9-6 0</inkml:trace>
  <inkml:trace contextRef="#ctx0" brushRef="#br0" timeOffset="593305.1713">8227 15341 339 0,'2'0'174'16,"0"0"-29"-16,1 0-36 0,0 0-11 0,2 0-14 16,0 2-12-16,0-4-8 0,2 2 14 15,-2 0-12-15,2 0 24 0,-1 0-33 0,3 0-16 16,1 0-15-16,2 0-1 0,16-9 11 0,-16 7 14 16,-3 1 13-16,-2-1 3 0,0 2-26 0,-2-2-20 15,0 1 3-15,-1 1 23 0,0 0 1 16,0-1-7-16,-1 1-14 0,-3 0 26 15,0 0-10-15,0 0 17 0,7 0-11 0,-7 0-8 16,10 11-9-16,-9-8 17 0,2 3-7 0,-3 0 7 16,0 0 5-16,8 10-21 0,-6 0-3 15,0 2 8-15,-2-8-3 0,0 7 1 16,0 2-4-16,0 3 2 0,0 1-20 0,0-1 7 16,0 3 27-16,0 3-14 0,0-2-7 0,0 0 3 15,0-1 12-15,-12 26-3 0,9-26-15 0,-2 0-6 16,4 0-7-16,-1 2-3 0,-4-4 14 15,2 0 1-15,-4-3 11 0,6-3-25 0,0 1 10 16,-3-1 0-16,5-5-2 0,-3 6-11 16,3-5 3-16,0-4 8 0,-1-1 1 0,0-1 4 15,1-7-11-15,0 0-13 0,0 7 8 16,0-7-17-16,0 7-7 0,0-7-16 0,0 6-5 16,0-6-37-16,0 0-25 0,0 0 8 0,-2 9-158 15,3-12-135-15,1-3 5 0,-1 0 12 16,1-1 33-16,-1 1 39 0,0 2 8 0</inkml:trace>
  <inkml:trace contextRef="#ctx0" brushRef="#br0" timeOffset="593636.6572">8337 15881 326 0,'2'-2'281'16,"-2"-3"-26"-16,1 2-57 0,2-1-6 0,-1-1-30 16,1 2-2-16,8-7-57 0,1 2 11 15,-3 1 2-15,5 2-8 0,-3-1-15 0,2 1-20 16,2-1-25-16,-4 3-2 0,-2 0-2 0,-1 1 17 16,0 0-20-16,-1-1-7 0,-2 2 13 15,1 0-26-15,-2-3-4 0,0 4 8 0,0-2 22 16,-3 2-18-16,3-1 15 0,-2 0-16 0,0-1 3 15,1 2-17-15,-1-2 9 0,1 1 1 16,-1 0-21-16,0 1-13 0,0-2-13 16,-2 1-1-16,1 0-55 0,0-1-15 0,0 2 9 15,0-2-144-15,0 0-166 0,-1 1 24 0,2-3 42 16,0 2 16-16,0-2 10 0</inkml:trace>
  <inkml:trace contextRef="#ctx0" brushRef="#br0" timeOffset="593846.9914">8760 15599 724 0,'4'-1'233'0,"-2"-3"-66"0,0 1-13 0,1 2-15 16,-1-2-22-16,0 2-8 0,1-2-25 0,-1 2 4 15,1-1-63-15,-1 1-14 0,-2 1-38 16,3 0 2-16,-2 0-112 0,-2 0-82 16,1 1-103-16,0-1 14 0,-2 0 11 0</inkml:trace>
  <inkml:trace contextRef="#ctx0" brushRef="#br0" timeOffset="594353.5929">9132 15390 379 0,'2'-4'256'0,"-1"1"-31"15,0 1-16-15,0 0-42 0,0-1-26 16,-1 1 4-16,0 2-19 0,0-1-44 0,-2 2 1 15,1 1-20-15,-1-1 14 0,-2 2 8 0,1 0-23 16,1 0-25-16,0 2 19 0,-2 2-10 16,-2 4-8-16,0-2-24 0,2 2 19 0,1-4-1 15,1 1-1-15,2-8-5 0,0 8 0 16,0-1 3-16,0-1 3 0,0 1-3 0,0 2 18 16,14 15-10-16,-10-14 13 0,3 2-11 0,7-1-19 15,-1 0 9-15,-3-1-14 0,1-1-6 0,1 0 10 16,-6-2 1-16,6 0-2 0,-2 4 2 15,-3-1-12-15,-1-4 5 0,2 6 12 0,-4-2-14 16,0-2-5-16,3 4 7 0,-2 2 19 0,-3-1-11 16,-2-13-2-16,0 14 6 0,-11 16-3 15,6-16 6-15,-2 1 2 0,-6 2-17 0,3-3 6 16,-3 1 21-16,1 0-25 0,5-2 12 16,-5-4 3-16,-3 4-1 0,-1-4-23 0,4 1 12 15,-1-1-15-15,2 0 19 0,2-4-11 0,-1-1-2 16,5-1 9-16,-1-2-7 0,0 1-32 15,2-1-35-15,4-1-24 0,0 0-50 0,-7-11 12 16,4-6-256-16,4-2-36 0,-1 9 26 16,0-9 24-16,11-25 42 0,-4 17 3 0,0 1 8 15</inkml:trace>
  <inkml:trace contextRef="#ctx0" brushRef="#br0" timeOffset="594582.2549">9171 15374 388 0,'1'-2'241'16,"1"-4"3"-16,-1 4-45 0,1-3-29 0,0 4-27 15,2-5 9-15,0 3-38 0,0 1-13 0,3-2-14 16,5-3-8-16,4-2-35 0,-5 0-23 0,2 3-35 15,-1 3 2-15,-1-4-192 0,2-5-169 16,4 5 25-16,0 1 48 0,-1-5 8 0</inkml:trace>
  <inkml:trace contextRef="#ctx0" brushRef="#br0" timeOffset="595303.9306">10884 15087 340 0,'0'0'298'0,"14"0"-19"16,-14 0-35-16,0 0-27 0,0 0-35 0,0 0-39 15,0 0-7-15,0 0-25 0,0 0 15 16,0 0-13-16,0 0-29 0,-18-4-12 0,5 15-7 15,-1-1 15-15,4 1-9 0,-1 1-10 0,0 2-3 16,4 1-29-16,1-1 14 0,2 1-23 16,1-2 18-16,3-4-13 0,0 2-3 0,0 3 5 15,14 13-3-15,-5-11 8 0,3-5-16 16,0 2 15-16,2-2-10 0,-7 2 8 0,7-1-24 16,0-1-2-16,-6-3 14 0,1 3-23 0,-1-3 10 15,1 2 18-15,-5 0-7 0,-2-1-16 0,2-1 23 16,-2 0 5-16,0 1 8 0,-2-1-1 15,0 4-1-15,-17 14-3 0,4-9-7 0,-2-1-16 16,-1 1 13-16,1-3-8 0,-6 1 15 0,2-1-17 16,-1 0 7-16,-2-1-3 0,3 0 6 15,-3-1-21-15,1-1-1 0,2-3-16 0,3 2 1 16,2-3-16-16,2-3-20 0,4-3-39 0,8-1-35 16,0 0 12-16,0 0-218 0,-13-16-87 15,17-2 28-15,4-5 24 0,0-2 27 0,4 0 31 16,-2-2-12-16</inkml:trace>
  <inkml:trace contextRef="#ctx0" brushRef="#br0" timeOffset="595574.1813">10777 15116 451 0,'8'-9'224'0,"2"2"-23"0,-3 0-51 0,2-3-22 16,-2 4-6-16,2-1-22 0,-4 1-43 0,1 2-18 16,0 2-30-16,1-2-2 0,-1 2-180 0,-1-1-147 15,9-3 17-15,-2 6 32 0</inkml:trace>
  <inkml:trace contextRef="#ctx0" brushRef="#br0" timeOffset="595978.2154">11212 15121 385 0,'3'-5'317'0,"1"4"-38"0,-2-2-28 15,2-1-22-15,0 3-25 0,1-2-18 0,8-4-42 16,0 0-14-16,1 2-4 0,0 0-19 0,3-3 7 16,1 2-5-16,0 2-20 0,-2 0-24 15,1-2-9-15,2 1-17 0,-7 3 17 0,4-3-16 16,-4 0 16-16,-3 3-2 0,-2-2-2 16,-1 2 4-16,0 1 0 0,-3-2-2 0,-3 3 2 15,0 0 27-15,0 0-33 0,6 0 14 0,-6 0-35 16,0 0-8-16,9 0 16 0,-9 0 0 15,0 0 5-15,7 0 1 0,3 13 3 0,-1-1-1 16,-5 4 2-16,-3-3-3 0,3 6-4 0,-4 1-30 16,2 1 21-16,0 1 4 0,-1 4 4 15,-1-14-3-15,0 5 8 0,-12 25-4 0,7-17-5 16,5-1-2-16,-4 1-38 0,2-1 9 16,0-4 2-16,2-8-19 0,0 4 31 0,0 0-41 15,0 3 16-15,0-1-6 0,0-4-36 0,0 3-40 16,0-1-31-16,0-3-13 0,0-3-29 15,0-1-16-15,0-2 16 0,0-7-192 0,0 7-70 16,0-7 3-16,0 0 35 0,0 0 27 0,12 7 23 16,-11-8 60-16,0-1-31 0</inkml:trace>
  <inkml:trace contextRef="#ctx0" brushRef="#br0" timeOffset="596247.4152">11473 15493 574 0,'0'-5'322'0,"0"0"-23"0,2-1-54 0,1-9 9 16,0 5-47-16,0 1 7 0,0 2-30 16,1 1 5-16,4-4-51 0,3 0 23 0,0-1-36 15,1 3-10-15,1 0-39 0,1-2 6 0,1 3-32 16,0-1-4-16,1-1-40 0,-1 4-11 0,1-3-65 16,-2 2-54-16,3 0-19 0,-6 0 13 15,-1 3-287-15,-3 0 35 0,-1 0 24 0,1 1 25 16,-1-1 19-16,2 1 18 0,-3-1 6 15</inkml:trace>
  <inkml:trace contextRef="#ctx0" brushRef="#br0" timeOffset="596404.7339">11850 15262 256 0,'1'0'205'0,"1"-3"-13"0,-2 2-83 16,2-2-14-16,-2 0-213 0,1 0-185 0</inkml:trace>
  <inkml:trace contextRef="#ctx0" brushRef="#br0" timeOffset="596853.2123">12343 15068 510 0,'4'-4'324'0,"-2"0"-12"0,-1 0-24 0,0 0-16 16,0 2-51-16,0 0-16 0,2 1-25 0,-3-1-8 15,2 0-34-15,-2 2-18 0,0-2-1 0,2 4-18 16,-2 0-10-16,-2 1 2 0,0 3-25 15,-5 5-4-15,1 3-26 0,-4 0 30 16,2 1-17-16,-3 1 5 0,6 3-22 0,-5 1 11 16,2-2-20-16,-1 1 31 0,2 0-22 15,0 3-10-15,-1-2-14 0,3-2 9 0,0 1-23 0,4-1 12 16,-1 2-2-16,2-13 5 0,0 5-2 16,0-2-7-16,0 2-19 0,16 13 16 0,-9-18-32 15,3 2 24-15,1 0-5 0,0-4 9 0,1-3-1 16,5 0 1-16,1-1 8 0,-7-1 15 15,1 0-44-15,1 0 15 0,19-8 6 0,-14 3 18 16,-7 2 14-16,5-3-6 0,-1 1 7 0,1 0 20 16,-9-1-4-16,-1 2 16 0,-3 0-6 15,1 1 9-15,-2 1 15 0,-2-1-28 0,0-1-1 16,0 4 6-16,0 0 6 0,0 0-39 16,-13-13-6-16,-3 6 9 0,-3 2 24 0,0-6-33 15,-4 9 16-15,1-2-4 0,-1 2-4 16,3 2-84-16,-4-5-50 0,-1 0-35 0,0 1-57 15,-1-5 20-15,-1 1-292 0,3-1-3 0,0 0 35 16,2-1 23-16,1-4 29 0,-3 0 52 16,1-5 22-16,-1-2 13 0,1-3 1 0</inkml:trace>
  <inkml:trace contextRef="#ctx0" brushRef="#br0" timeOffset="601195.8232">9506 14259 442 0,'0'0'265'0,"0"-14"-35"0,0 14-15 0,0 0-34 16,0 0-1-16,-25-26-18 0,24 23 4 0,0 1-27 16,1-1-26-16,0 1-23 0,-1 1 10 0,1-2-28 15,0 2 10-15,0 0-26 0,0 1 11 0,-2 3 11 16,3-1-16-16,0 0 0 0,-1 3-3 16,0 0 17-16,1 2-1 0,3 9-19 0,2 1 24 15,-3 3-13-15,1 1-17 0,-2 0-12 16,4 2-7-16,-5 0 22 0,2 0-14 0,0 1 12 15,-1 0-14-15,-2-13-14 0,0 7-11 0,0 3 15 16,0-1-9-16,9 20-8 0,-5-18 5 16,-3-2-1-16,0-2-10 0,-1 2 9 15,0-6-17-15,0-3 18 0,2 0-13 0,-2-3 10 16,0-8 8-16,0 8 12 0,0-2-13 0,0-6 10 16,0 9-11-16,0-3-16 0,0-6 11 0,0 8-15 15,0-8 16-15,0 8-12 0,0-8 19 16,0 6-27-16,0-6-27 0,0 0-19 0,0 0-2 15,0 0-22-15,-10 10-15 0,10-11-33 0,0-3-21 16,0 2-19-16,0-3 14 0,0-1-106 16,2 1-80-16,2-10 26 0,-4 6-88 0,9-12 24 15,-4 6 21-15,0-2-3 0</inkml:trace>
  <inkml:trace contextRef="#ctx0" brushRef="#br0" timeOffset="601723.3076">9718 14318 489 0,'4'-9'243'0,"-2"3"-46"0,1 0 24 0,0 2-29 15,-2 0 2-15,1-1-19 0,0 1-32 0,-1 1 8 16,1-2-17-16,-1 4-14 0,0-2-21 16,1 0 2-16,-1 2-27 0,0-1 4 0,-1 1-11 15,2 1 20-15,-4 1-31 0,2 3 5 0,-1 0-5 16,0 1 9-16,-3 10-5 0,-1 1-10 0,0 0-10 15,1 3 4-15,-1 0-5 0,0-2-6 16,2 3 26-16,-2-3-26 0,2 2 6 0,0-2 0 16,1 1-3-16,1 1-16 0,1-6-14 0,0-3 11 15,0-10-1-15,0 9-4 0,0 2-5 16,15 11-14-16,-9-16 12 0,0-2 8 0,1-2-4 16,-1-2-15-16,2 0 26 0,-8 0 0 15,12 0 16-15,17-16-27 0,-13 9 4 0,0-4 33 16,-2 0 1-16,1 0-19 0,-3-4 17 0,-2-1 8 15,2-3-5-15,-3 2 39 0,0 0-17 16,3-2-10-16,-9 3-18 0,2 2-5 0,-2-1-3 16,-1 2 5-16,-2 3 5 0,0 10 7 0,0-9-19 15,0 2-5-15,0 0-2 0,-10-4-1 0,6 9-3 16,-8-6-7-16,-1 1 15 0,2 3-35 16,1-1 1-16,1 5-58 0,9 0 8 0,-8 0-24 15,8 0-39-15,-11 0-11 0,3 0-9 0,1 0-59 16,7 0 18-16,-8 0-92 0,1 0-107 15,7 0 30-15,-8 0 25 0,8 0-59 16,0 0 42-16,0 0-1 0,0 0 7 0,-9 3 62 16</inkml:trace>
  <inkml:trace contextRef="#ctx0" brushRef="#br0" timeOffset="601947.1526">10119 14130 804 0,'3'-2'275'0,"-1"1"-28"0,1-1-36 15,-1 0 5-15,3 1-5 0,-1 0-54 0,0 0 1 16,3 2-13-16,-2-1-2 0,0 1-30 16,2-1 8-16,1 0-15 0,19 14-26 0,-7-7 18 15,-4 1-13-15,0 2 9 0,1 0-21 0,-3 1-35 16,3 1 14-16,-2 0 3 0,3 1-16 0,-2 1-18 15,0 0 23-15,-1 1-19 0,0 0 0 16,0 1-16-16,-4 3 27 0,3-3-28 16,-5-1 10-16,-1 0-12 0,1 1 27 0,-3-4-13 15,0-2 6-15,-2-3 6 0,0 1-8 0,-1-3-35 16,2 0-30-16,-3 0 0 0,0-3-32 16,0 3-15-16,-1-4-16 0,0 2-31 0,0 0 11 15,-1-2-103-15,0-2-104 0,0-2-77 0,-1 1 14 16,0 1 29-16,0-4 33 0,-1 0 0 15,-1 2 9-15</inkml:trace>
  <inkml:trace contextRef="#ctx0" brushRef="#br0" timeOffset="602343.7366">10388 14041 392 0,'-2'-2'312'0,"0"-2"-20"16,0 1-10-16,0-2-61 0,1 2-9 16,0 0-41-16,0 0 17 0,0 0-56 0,1 2 9 15,-1 1-25-15,0 0 0 0,0 0-35 16,0 4 3-16,-1 0-12 0,0 1 10 0,-1 9 24 16,-3 3-8-16,-2 2-37 0,2 0 4 15,-6 1-15-15,3 3 21 0,-2-1-2 0,1 3-14 16,-2 1-8-16,-3 1 4 0,2 2-16 15,1 0 14-15,-1 0-23 0,2-2 8 0,-1 0-5 0,-1 1-4 16,1-3-10-16,-2 0-11 0,2-5 22 16,0 4-17-16,0-2 15 0,2-2-21 0,-2 0 35 15,2-2-28-15,1-3 7 0,3-2 10 0,1-2-33 16,1-3 2-16,0-1-8 0,1-2 14 16,1 0 3-16,-2-3-35 0,3 1 1 0,-1 0-60 15,-1-3-15-15,3 0-46 0,0 0 15 0,0 0-251 16,-6-13-51-16,11-4 27 0,-5 7 38 15,16-24 26-15,-4 6 38 0,1-2-15 16,2 1 10-16</inkml:trace>
  <inkml:trace contextRef="#ctx0" brushRef="#br0" timeOffset="603043.3073">9814 13702 442 0,'2'-5'198'16,"-2"1"-3"-16,1 0-4 0,1-1-37 0,0 1-8 16,0 1 0-16,1-2-27 0,0 3 16 15,-3-2 5-15,2 2-21 0,0-1 12 0,-1 2-22 16,0-2-21-16,0 0 10 0,0 1-18 0,-1 2 3 16,0 0-19-16,-2 3 10 0,1 0-10 0,-5 10-6 15,-3 0-4-15,-2 5 5 0,2-6-6 16,-2 7-26-16,3 0 9 0,-1-2 4 0,3 1-19 15,0 0 8-15,2-2-11 0,3-1-12 16,1-8 19-16,0 4-4 0,11 13-13 0,-2-13 3 16,4 2 19-16,-1-3-28 0,4-1 16 15,0-2-3-15,3-1 5 0,3 1 7 0,-3-1 7 16,-2-1-12-16,-3 0 18 0,-3 0-31 0,4 1 17 16,-5-3-7-16,0 1 11 0,-3-2 8 0,-1 1-24 15,0 0 32-15,-1-2-17 0,-1 2-29 16,-2-1 3-16,2 0 4 0,-2 2-7 0,-1-2 13 15,-1 2 14-15,0 0-12 0,0-4-2 16,0 9-4-16,-19 9 6 0,10-7-25 0,-1-2-7 16,-6 1-4-16,1-3-30 0,1 2-35 15,-2-4-21-15,0-1-24 0,4 0-10 0,2-2 11 16,10-2-194-16,-9 0 26 0,1 0 25 0,-11-16 18 16,11 4 21-16,3-2-104 0,-1-3 17 15,1-2 19-15,2 0-28 0</inkml:trace>
  <inkml:trace contextRef="#ctx0" brushRef="#br0" timeOffset="603218.7092">9906 13691 291 0,'11'-6'176'0,"3"0"-30"15,1 1-135-15,-3-3-122 0</inkml:trace>
  <inkml:trace contextRef="#ctx0" brushRef="#br0" timeOffset="605101.4722">9763 15604 312 0,'0'-13'214'0,"0"13"16"15,0 0-53-15,0 0-22 0,0 0 3 0,0 0-16 16,0 0-27-16,0 0-3 0,0 0-1 16,0 0-24-16,0 0 6 0,0 0-29 0,0 0-8 15,0 0 14-15,0 0-20 0,0 0 1 16,0 0 6-16,0 0-28 0,0 0 11 0,0-4-3 15,5 5-2-15,3-1 15 0,16 2-11 0,-14-2-12 16,3 0-5-16,6 0-4 0,0 0 9 16,2 0-16-16,0 0-17 0,-2 0 28 15,-1 0-4-15,-4 0-8 0,11-11-4 0,-16 11 23 16,1-2-28-16,-3 2 7 0,-1 0 18 0,1-1 4 16,-3 1-6-16,-4 0-1 0,0 0-8 0,8 0 7 15,-8 0 19-15,7 0 10 0,-7 0-13 16,6 0-7-16,-6 0-2 0,0 0-22 0,0 0-1 15,7 0-22-15,-7 0-34 0,7-3-57 16,-8 3 11-16,-2 0-225 0,0 1-81 0,1-1 31 16,-2 0 9-16,1-1 23 0,-2 1 37 0,1-1 5 15</inkml:trace>
  <inkml:trace contextRef="#ctx0" brushRef="#br0" timeOffset="650589.1751">16382 11090 383 0,'0'0'235'0,"0"0"-76"0,0 0 1 0,0-12-4 16,0 12-13-16,0 0-27 0,0 0 1 15,0 0-14-15,0 0-12 0,0 0 10 0,0 0-33 16,0 0-10-16,0 0 29 0,0 0-22 0,0 0-14 15,0 0-15-15,0 0 7 0,0 0-9 16,0 0 10-16,0 0-5 0,13 3 14 0,-10 1-18 16,0 0-8-16,-1 0 2 0,0 0-9 15,0 2 15-15,0 0 8 0,0 0-23 0,1 0 11 16,-2-1-9-16,4 11 17 0,-3-5-29 0,1-2 15 16,0 1 0-16,2 5 0 0,-1 1-5 15,-3-5 0-15,0-2 8 0,1 1-29 0,0 0 7 16,-1-3 19-16,1 0-1 0,-1 9-10 15,1-3-13-15,-2-3 3 0,5 3 3 0,-4-1 17 16,1-1-9-16,-2-11-8 0,0 9 11 0,0 0-6 16,0-2-10-16,0 2 9 0,0 3-1 15,0 3 0-15,0 0-5 0,0-1 23 0,0-1 9 16,0 2-22-16,0-3 38 0,0 1-13 16,0-2-30-16,0-1 11 0,0-1 16 0,0 0-24 15,0-2 22-15,-3 19-16 0,3-12 17 0,-1-3-34 16,-1 0 33-16,2-1-18 0,-1-2-11 15,1 0-2-15,0 2-3 0,0 4 15 0,0-2 31 16,0 1-38-16,0-2 8 0,0 3 0 16,0-1 10-16,0 3-27 0,0-2 12 0,0-1-2 15,0-1 8-15,0 2 33 0,0-1-19 0,0 2-10 16,0-3 6-16,0-1 0 0,0 5-21 0,0 0 19 16,0 2-26-16,0 3-4 0,0-3 54 15,0-1-50-15,0 2 19 0,0 1 12 0,0 0-19 16,0 0 32-16,0 2-24 0,0 0 6 0,-7-1-5 15,7 3-11-15,0-2 31 0,-10 25-21 16,9-22-8-16,-2 0-11 0,3 0 13 0,-2 0 9 16,0 5-24-16,1-5 24 0,0 0-17 15,-2 0-10-15,2 0 7 0,0-3 28 0,-2 2-17 16,2 0 0-16,-5-1-2 0,5 2 15 16,-1-3-3-16,-4 1-2 0,4 0-12 0,0-1 1 15,0 0 19-15,1 2-9 0,0-1 11 16,0 0-4-16,-1 2-2 0,0-5-8 0,0 4 9 15,0-1-24-15,0-2-1 0,2-1 0 16,-2 1 6-16,0 0 21 0,1-1 4 0,0 1-20 0,0-1-7 16,1 2-2-16,0-11-1 0,0 3 2 15,0 4-2-15,0 1 7 0,0 1-9 16,0 0 22-16,0 1-28 0,0-1 18 0,0 1 26 16,0 0-34-16,0 0 22 0,0 0-20 0,0-1 3 15,0 0-20-15,0 2 22 0,0-2 1 16,0-1 0-16,0 0 2 0,0 1 17 0,0-1-16 15,0-2 0-15,0-1 8 0,0 2-40 0,0-2 24 16,0-1 3-16,0 3 6 0,0-3-1 0,0 3-18 16,0-1 18-16,0-2-29 0,0-1 10 0,0-1 2 15,0 2 2-15,0-1-12 0,0 0 9 16,0-2 5-16,0-1-16 0,6 3 20 0,-6 0-7 16,0-2 8-16,0-2-9 0,13 9 7 15,-13-11 10-15,1-2-6 0,-1-1-23 0,2 2 14 16,-1-2-4-16,0 0 3 0,0 1 8 0,-1-3 1 15,1 1-2-15,1 1-5 0,-1-3 11 0,-1 3-28 16,0-3 19-16,1 2-16 0,0-1 28 16,-1-1-30-16,0 0 31 0,1 1-32 0,-1-1-12 15,1 0 22-15,0 1 0 0,-1-1-3 16,0-1 21-16,0-1-7 0,0 0-13 0,0 0-11 16,0 0 1-16,1-3-124 0,-1-2-58 0,1-1-57 15,4-16 23-15,1-2-276 0,3-2 57 16,2-3 10-16,1-6 33 0,3-6 23 0,2-5 45 15,6-8 24-15,0-8 18 0,8-7 10 0</inkml:trace>
  <inkml:trace contextRef="#ctx0" brushRef="#br0" timeOffset="652453.5185">17369 9224 451 0,'0'0'169'15,"0"0"-2"-15,0-13-21 0,0 13 11 16,5-20-35-16,-4 16 6 0,-1-1-30 0,1 1 3 15,-1 0-11-15,0-2-7 0,2 2 12 0,-2 4-18 16,0 0-8-16,0-7 16 0,0 7-21 16,0-8 11-16,0 8-4 0,4-16 3 0,-3 12 7 15,0 1-22-15,-1-1 14 0,2 0-5 16,-2 2-15-16,0-2-5 0,0 0 11 0,1 1-25 16,0-1 19-16,-1 4-9 0,0 0-7 0,0 0 10 15,0 0-14-15,0-5 11 0,0 5-14 0,0 0-13 16,0 0 13-16,0-6-11 0,0 6 18 15,0 0-13-15,0 0-7 0,0 0 11 0,0-7-19 16,0 7-9-16,0 0 13 0,0 0-11 0,0 0-6 16,-6-8 25-16,6 9-10 0,0-1-19 15,0 2 25-15,-2 1-20 0,0 1 7 0,1-1-3 16,0 2 0-16,-1 1 20 0,0-1-21 16,1 1-2-16,-1 0 2 0,-4 10 20 0,3 2-12 15,0-1-10-15,2-4 12 0,-3 3 7 0,2 1-17 16,2-6-11-16,0 1 28 0,0 3-23 0,0 4 6 15,0-2-1-15,0 0 17 0,0 3-10 0,0-1-1 16,0 0-10-16,0 1 24 0,0 1-29 16,0 0 15-16,0-1-15 0,0 2 20 0,0 0 16 15,0 0-32-15,0 0 4 0,0 2-4 16,0-2 3-16,0 1 0 0,0 2 17 0,0-1-20 16,0 0 3-16,0-1 16 0,0 0-30 15,0 0 32-15,0 0 2 0,8 21-5 0,-5-22-24 16,-2 2 28-16,0-1-13 0,0-2 1 15,2 1 7-15,-1-1-2 0,-2-13-25 0,0 9 11 16,0-1-3-16,0 3 18 0,0 2-7 0,0-1-4 16,0 1 4-16,0-2-15 0,0 1 2 0,0 1 8 15,-11 19 4-15,9-18 7 0,-1-3-4 16,-2 1 3-16,4 4-8 0,-2-2 1 0,1-3 1 16,1-5 8-16,0-1-18 0,1 6 5 15,-1-2-7-15,-2 1 12 0,1 0 8 0,1-1-3 16,1-6 11-16,0 2-11 0,0 0-3 0,0 4 15 15,0 0-18-15,0 1 25 0,0 1-6 16,0 2-17-16,0-1 15 0,0 0 0 0,0 3 20 16,0 0-22-16,0 0 9 0,0 1 7 15,0 0 0-15,0 1-2 0,0 0 14 0,0 0-15 16,0 0 4-16,0 1-7 0,0-1 1 0,0 0 10 16,0 1-3-16,0 0-8 0,0 0 5 0,0 2-10 15,0 0-3-15,0-3 8 0,0 4-29 0,0 3 33 16,0-5-10-16,0 2-2 0,-13 31-2 15,13-29 5-15,-1 0-2 0,0 0 6 0,-1 2-2 16,-2-5-1-16,2 3-11 0,2 1-22 16,-3-1 20-16,1-1-1 0,-1-1 25 15,1 3 12-15,0-3-23 0,-1 2-6 0,-1-1-16 0,2 2 32 16,1 1-8-16,-3-4-8 0,2 1-24 16,0-1 31-16,-1 3 2 0,0-1-11 0,-1 0 24 15,0 0-33-15,1 0 9 0,-4-1-1 0,3 1-1 16,2 1-19-16,0 0 21 0,-1-2-8 15,2 5 21-15,-2-7-36 0,0 5 34 0,0-2-16 16,0 1 1-16,0-4-4 0,2 1-13 0,-2-2 28 16,1 2-16-16,0-2 18 0,-1 1-46 15,0-2 21-15,1 0-27 0,1-2 40 0,0 0-28 16,-1-2 29-16,0 2 6 0,0-1-18 0,1-1-15 16,-1 1 25-16,2-3 14 0,-3 2-32 15,1-1 18-15,1-2-19 0,0 0 18 0,0-1 8 16,0-1-15-16,0 1 7 0,-1-1-26 15,1 1-8-15,0-5 44 0,-1 0-39 0,1-2 24 16,1-1 6-16,0-1 0 0,-1 0 2 0,-2 7-14 16,1 2 29-16,0-2 4 0,1-3-15 15,-1-3-7-15,0 0-9 0,0-2 13 0,-1-1-7 16,2 1-14-16,0-1 23 0,0-2-10 0,-1 0-5 16,1 1 3-16,-1 0 2 0,1 0 20 15,-1-1-17-15,1 1-15 0,-1-1 25 0,0 0-17 16,2-1 19-16,-2 1 0 0,0-3-10 15,1 3 2-15,0-1-4 0,0-1-14 0,0 1 10 16,1 0 21-16,-2-1-13 0,1-1 17 0,-1 2-12 16,1 0 4-16,0 0-3 0,0-2-7 15,1 0 9-15,-1 0-12 0,1 0-16 0,-2-1 22 16,2 1-10-16,-1-1 3 0,0 0 2 0,1 1 2 16,0-1-11-16,0 1-6 0,-1-1 2 15,0 0 14-15,1 0-7 0,0 0-6 0,0-1 8 16,0 1 11-16,0-1-20 0,0 0 5 0,0 0-6 15,0 0 6-15,0 0 14 0,0 0 1 16,0 0-15-16,0 0 14 0,0 0-8 0,0 2-1 16,1-3-3-16,-1 0 0 0,0 0-5 0,1-2 10 15,-1 2-36-15,1-4-13 0,-2 3 4 16,3-4-111-16,-2 1-51 0,0-14-39 0,0 7 21 16,0-3-304-16,0-5 29 0,0-2 9 15,-11-29 51-15,8 18 31 0,0 1 27 0,3-6 25 16,0 18 25-16,0-13-26 0,11-48 1 0</inkml:trace>
  <inkml:trace contextRef="#ctx0" brushRef="#br0" timeOffset="653640.4981">16852 10945 376 0,'0'0'215'0,"0"0"-66"0,0 12 2 16,0-12-7-16,0 0-9 0,0 0 2 15,0 0-24-15,0 0 6 0,0 0-15 0,0 0-8 16,0 0 5-16,0 0 5 0,0 0-20 16,0 0-5-16,0 0-16 0,0 0 12 0,0 0-3 15,0 0-8-15,5 21-4 0,4-21 14 16,-2 0-18-16,1 0-6 0,2 0 15 0,3 0-28 15,2 0 16-15,3 0-13 0,-4 0 10 0,0 0 8 16,-3 0-34-16,12-9 7 0,-16 8 20 16,3 1-2-16,-4-2-15 0,1 2-14 0,-2-1 7 15,3 0-16-15,0 1 15 0,9-2-18 0,-2 0 29 16,-4 1-30-16,-2-1 20 0,1 2-16 0,-2-2-11 16,0 1 20-16,-2 0-6 0,1-1-15 15,-1 2 34-15,1 0-24 0,-1-2 9 0,-1 2 21 16,2 0-26-16,-2-2 23 0,0 2-21 15,-1-1 10-15,1 1-22 0,0-1 1 0,1 0-21 16,-1 1 33-16,0-1-4 0,0 1-8 0,0 0-8 16,0 0 10-16,1-2 14 0,-1 1-14 15,0 1 25-15,-1 0-35 0,1 0 14 0,0 0-11 16,-5 0 3-16,0 0 22 0,7 0-15 0,-7 0 1 16,7 0-22-16,-7 0 19 0,0 0 11 0,7 0-22 15,-7 0 42-15,0 0-18 0,6 0 0 16,-6 0 1-16,0 0-22 0,7 0 1 0,-7 0 17 15,0 0-31-15,0 0-16 0,0 0-4 16,11-1-25-16,-13 1-43 0,-1 0-39 0,0-2-54 16,0 2 17-16,0-2-248 0,1-1 21 0,0-1 4 15,-1-2 38-15,2 2 22 0,1-3 19 16,-1-1 12-16,1 1-2 0</inkml:trace>
  <inkml:trace contextRef="#ctx0" brushRef="#br0" timeOffset="655403.3031">17403 9878 395 0,'0'0'178'0,"0"-15"-55"0,0 15 21 16,0 0-30-16,0 0-10 0,-20-26-5 0,19 24-26 16,1-1 9-16,-2-1-16 0,2 1-2 15,0 0-14-15,-2 0-1 0,1 0 10 0,0 1-6 16,1 0 0-16,-2 0 26 0,2-1-21 0,-2 1-10 15,1 0 7-15,0 0 19 0,0 0 1 16,-1 0-25-16,1-1-2 0,-1 2 7 0,1-1-14 16,0 0 3-16,0 0 23 0,0 1-22 0,1 0 8 15,-1-2 8-15,0 3-17 0,1-1 6 16,-2 0-14-16,1-1-3 0,1 0 13 0,0 2 8 16,0-2-28-16,-2 2 26 0,2 0-8 15,0 0-24-15,0 0-6 0,0 0 2 0,0 0 7 16,0 0-10-16,0 0 13 0,0 0 9 0,0 0-33 15,14-8 2-15,-10 7 26 0,-1 1-29 0,2-1 7 16,0 0-2-16,1 0 8 0,-1-1 1 0,1 2 3 16,13-3-11-16,-6 1-7 0,4-3 4 15,-4 4 17-15,5-4-17 0,-1 3 0 0,-1-4 22 16,0 2-17-16,1 0-7 0,-1 0 9 16,-3 1 4-16,-4 1 2 0,0 0 16 0,-1-3-31 15,-2 3 36-15,0 0-19 0,0 1-1 16,-1 0-6-16,-1-1 17 0,1 1-14 0,-1-1 11 15,1 2-16-15,-1-1 13 0,1 0 0 0,-2 1-1 16,1-3 23-16,1 1-20 0,-1 1-21 16,-2 1-5-16,3-2 2 0,-2 1 18 0,-1 0 2 15,0 0 4-15,0 0-19 0,0 1 18 0,0-1 3 16,0 0 2-16,-1 1-29 0,-1 0 6 16,0 0-1-16,0 0 32 0,0 0-32 0,0 0-10 15,0 0 25-15,0 0-24 0,0 0-5 16,0 0 32-16,0 0-25 0,0 0 0 0,7 0-5 15,-7 0 10-15,0 0 15 0,0 0-22 0,0 0 5 16,9-2 26-16,-8 2-18 0,-1 0-2 0,1 2-14 16,0-2 23-16,0 1-23 0,0 0 11 15,1-1 8-15,-1 0 2 0,1 3-32 16,-1-1 27-16,1-2-4 0,-1 1 1 0,1 1 9 16,-2 0-19-16,0 0 9 0,3-1 11 0,-1 0-20 15,-1 1 3-15,0-1 10 0,1 0-8 0,0 0 8 16,1 0-6-16,-1 0 7 0,2 1-9 15,-3-1 15-15,1 0-4 0,0 0-23 0,2-1 45 16,-4 1-26-16,1 0 13 0,4-2-5 16,-4 2 9-16,2-1-7 0,-4 1 13 0,2 0-48 15,1-1 20-15,-1 0-15 0,1 1 20 0,-4-1 0 16,5 1-6-16,-2-1 13 0,0 0-16 16,2 2 10-16,-2 1-26 0,1-2 17 0,0 0 20 15,-2 3-17-15,2-2 0 0,0 1 0 0,-1-1 5 16,0 2-1-16,1 1-1 0,0 0 3 15,0 1-7-15,-2 0-3 0,4 12-12 0,-2-2 4 16,-1 1 16-16,1 1 8 0,-2-11-25 16,0 5-14-16,0 5 31 0,0-1-27 0,0 1 15 15,0 3-9-15,0-3 30 0,-11 20-28 0,9-19 4 16,-2-1 47-16,2 2-2 0,-2-2-60 0,1 2 2 16,3 3 2-16,-2-2 29 0,-1 2-27 15,3-12 10-15,0 6 33 0,0 3-20 0,0 0 6 16,0 3-12-16,-9 23-5 0,7-23 3 15,-1 1 13-15,2-3-27 0,-1 1 28 0,-2 1 0 16,1-3-3-16,3 1-16 0,-2 1-18 0,2-12 38 16,0 4-28-16,0 3 12 0,0 0 18 0,0 2-7 15,0-1 3-15,0-1-5 0,0 1-10 16,0 2-2-16,0-1 16 0,-10 19-28 0,8-18 2 16,-1 0 2-16,2 0 28 0,-2 0-14 0,1-1 7 15,1 1 0-15,-1-5-1 0,2-3-1 16,0 1-3-16,0 3-25 0,0-1 35 0,0 3 2 15,0-1-4-15,0 1 1 0,0-1-38 0,0-3 39 16,0 2-8-16,0 2 8 0,0-3-36 0,0-1 32 16,0-1-4-16,0 3-7 0,0-2 2 15,0-1 18-15,0-1-26 0,0 4 29 0,0-2-10 16,0-1 0-16,0-1 3 0,0-1-1 0,0-1-2 16,0-1-2-16,0-1 1 0,0 0-28 15,0-2 23-15,0 2-7 0,0-7 11 16,0 8-24-16,0-2 19 0,0-6 1 0,0 6 10 15,0-6 0-15,0 7-2 0,0-7 2 16,0 7-3-16,0-7-2 0,0 0-1 0,0 0 0 0,-5 7-84 16,5-9-30-16,1-1-54 0,-1-2-70 15,0-4 22-15,1-11-250 0,-1 7 29 0,0-8 19 16,0-4 29-16,11-33 24 0,-8 19 26 16,5 2 40-16,2-2-24 0,3 1 0 0</inkml:trace>
  <inkml:trace contextRef="#ctx0" brushRef="#br0" timeOffset="656368.4907">17835 9662 357 0,'0'0'220'0,"0"0"-30"0,0 0 24 0,0 0-37 16,0 0-11-16,0 0-21 0,0 0 7 0,0 0-13 15,0 0-15-15,0 0-17 0,0 0 2 16,0 0-31-16,0 0 10 0,19-6-25 0,-19 1 16 16,-1 3-19-16,0-2 2 0,1 1 6 0,-2-1-10 15,4 0 2-15,-1 0-25 0,-1 4 2 16,0 0-2-16,0-6-17 0,0 6 15 0,0-10-7 16,0 3-35-16,0 0 0 0,0 0-2 15,0 0 1-15,0-5-2 0,0-3-16 0,0-1 6 16,0-3-27-16,0 1-14 0,0-4 0 15,0 0-5-15,0-2 5 0,0-2-106 0,0-2-30 16,0-3-75-16,0-1-49 0,0-1-33 16,0-1 16-16,10-37 30 0</inkml:trace>
  <inkml:trace contextRef="#ctx0" brushRef="#br0" timeOffset="656927.4185">17815 8746 249 0,'-3'-2'108'16,"4"1"-53"-16,-2 1 39 0,0 0-80 0,0-1 23 16,0-2 49-16,1 2-42 0,-1 0-4 0,1-1 20 15,-1 1-47-15,1-1 14 0,0 0-5 16,-1 0 26-16,1-1-33 0,0 0 3 0,-1 1-24 15,1-1 33-15,0 0-3 0,-2 1-2 16,0-1 24-16,1 1 21 0,0 0 5 0,-1 0-15 16,0 0 10-16,1 0-27 0,0 0 9 15,-2 0-3-15,0 2 6 0,-1-2-10 0,0 2 10 16,1-2-3-16,1 0-36 0,-1 1 15 16,1 1-6-16,0-1-21 0,0 1 19 0,-1 0 18 15,2 0-23-15,1 0 17 0,0 0-34 0,0 0 11 16,0 0 16-16,0 0-13 0,0 0-27 0,-8 9 22 15,8-6 5-15,0-2-3 0,0 0-34 16,1 2 47-16,3-2-32 0,-3 1 23 0,2 0-25 16,-1 1 25-16,1-1-14 0,0 1-22 15,0-1 15-15,0 0 2 0,1 1-47 0,-2 1 5 16,2-3 4-16,0 2-59 0,-1-2-47 16,-1-1-85-16,2 1-83 0,-2 0 9 0</inkml:trace>
  <inkml:trace contextRef="#ctx0" brushRef="#br0" timeOffset="659022.5902">17996 8411 451 0,'1'-7'130'0,"0"2"-19"0,1 0 39 0,1-1-68 16,-2 2 15-16,-1-1 34 0,0 0-36 0,0 1 12 16,0-1-8-16,0 5-9 0,0 0 17 0,0-6-39 15,0 6 6-15,0-8-29 0,0 8 11 16,0-7-19-16,0 7-10 0,0-7 36 0,0 7-23 16,0-8-3-16,0 8 13 0,0-7-6 15,0 7-13-15,0 0 8 0,0-7-9 0,0 7 4 16,-10-11-11-16,10 8 14 0,0 1 5 0,0 0-22 15,-1-1 7-15,1 3 3 0,0 0-30 0,0 0 6 16,0 0 3-16,0 0 1 0,0-6-1 16,0 6 12-16,0 0-19 0,0-6 4 15,0 6 16-15,0 0-3 0,0-8-18 16,0 8-1-16,-10-12-22 0,8 9 9 0,1 1 3 16,0-1-5-16,0-1 10 0,0 3 10 0,0-1-13 15,0-1 9-15,1 1-3 0,-1 0-5 0,-1 0-1 16,2 1-6-16,0-2 3 0,-3 3 15 15,1-2-9-15,1 2-2 0,-2-2 17 0,0 1 4 16,1 0-6-16,-1-1-3 0,1 2-2 16,-2-2 5-16,1 2-15 0,1-2 7 0,0 2 23 15,-2 0-28-15,2 0-9 0,0 0 29 16,0-2-9-16,2 1-11 0,-2 0 19 0,1 1 10 16,0 0 14-16,1-3-20 0,0 3 22 15,0 0-24-15,0 0 8 0,-2-2 10 0,1 2-9 16,3 0 11-16,-2 0-17 0,1-2-8 0,3 2 6 15,-1-1 17-15,0-2-1 0,3 1-15 16,-2 1-18-16,10-4 9 0,-2 2-3 0,-3 0-7 16,-2 0 31-16,1 2-25 0,0 0 5 0,-3-1-8 15,0 2 8-15,0-1 12 0,-2-1-6 0,1 1-10 16,-1 1 9-16,2-1 19 0,-2 1-3 0,0-1 8 16,0 0-11-16,0 1 5 0,-2-1-20 15,2-1-1-15,-3 2 17 0,0 0-12 0,0 0 3 16,0 0-11-16,0 0 10 0,0 0-3 15,0 0-16-15,6 0-2 0,-6 0 9 0,0 0-1 16,0 0 11-16,0 0-4 0,0 0-8 16,8 0-4-16,-8 0 2 0,0 0-12 0,0 0 17 15,13 9-6-15,-10-6 9 0,0 0-11 0,0 1 10 16,1 1-6-16,0-1 3 0,4 10 5 0,1-2 4 16,-2 0 4-16,-1-3-19 0,-2 2 27 0,3 3-40 15,-2-3 3-15,0 5 9 0,2-1-8 16,-1 0 20-16,-1 1-11 0,1-2 22 15,-1 3 0-15,1-1-21 0,0 0-11 0,-2 1 8 16,1-1 33-16,-1 0-16 0,0-1-7 0,1 1 2 16,-1 3 0-16,1-4-9 0,0 2 34 15,-2-3-44-15,1 3 42 0,-2-4-16 0,2 1-25 16,-3 1 25-16,5 0-16 0,-5-2 6 0,3 3 4 16,1 0-7-16,-1 0-2 0,-3-2 5 15,0-2 8-15,0 5 25 0,1-1-48 0,-2-8 12 16,0 4 9-16,0 3 28 0,0 0-44 15,9 22 37-15,-6-19-27 0,-1-2 1 0,0 3-23 16,0-2 11-16,-2 3 14 0,1-2-1 0,-1-2-7 16,1-4 22-16,0 7-15 0,-1-11-14 0,0 8-4 15,0-1 19-15,0 2-27 0,0 0-1 16,0 1 52-16,0-1-34 0,0 3 14 0,0-3-5 16,0 2-13-16,0-2 34 0,0 0-46 15,0 2 12-15,0-1-6 0,0-1 4 0,0 1-11 16,0-2 19-16,0-2 15 0,0-1-25 0,0 2 23 15,0 2-14-15,0 2 14 0,0-1-4 0,0 0-9 16,0-1 32-16,0-1-29 0,0 2 3 16,0-2-10-16,0 0 21 0,0 1-7 0,0-2-15 15,0 2 2-15,0 1-2 0,0 0 1 16,0 1 1-16,0 0 0 0,0-3 41 0,0 1-2 16,0 2-28-16,0-2 3 0,0 2-3 0,0 1 21 15,0-1-5-15,0-1 25 0,0 1-37 0,5 18-1 16,-4-19-16-16,0 0 1 0,1 0 20 15,0-1 28-15,0 2-19 0,1 1 9 0,1 1-3 16,2-1-4-16,-4 0-3 0,2 0 6 16,-1 2-13-16,0-3-5 0,2 3 2 0,-2 0 8 15,2 3-2-15,-1-2-8 0,4 2-1 16,-4-2 26-16,0 2-31 0,1 2 8 0,-1-4 5 16,2 1-12-16,2 1-12 0,-3 1 11 0,3 2-12 15,-1-4 22-15,-5 1-12 0,3-3 10 16,0 1-29-16,-2 0 22 0,1-2-9 0,0 0 15 15,-1 1-17-15,1 0 10 0,1-1-10 16,-2 0 18-16,1 0-23 0,-1 1 34 0,1 2-27 16,0 0 11-16,-2-2-9 0,2 3-11 0,1-1 14 15,0 1 7-15,-1-1-10 0,0 1 17 16,0 0-26-16,1 0-10 0,0 0 36 0,1 0-18 16,-2 0 3-16,-1 0 16 0,1 1-8 15,-2-2-1-15,2 1 7 0,-1 1-6 0,-1 1 1 16,0-2 0-16,1 3-28 0,1-3 29 0,-2 3-8 15,-1-1 7-15,1-1-20 0,1-1 17 0,0-3 1 16,0 4-10-16,1 0 2 0,-1-4 7 16,0 3-7-16,-1 2-3 0,2-2 4 0,0 1-9 15,-1-4 4-15,2 1 0 0,0 1 8 0,0 1-15 16,2-3 12-16,-2-4 4 0,-1 3-11 16,0 0-4-16,1-4 23 0,-1 1 3 0,-1 0-21 15,1 1 7-15,1-1-2 0,-2-1 5 0,2 0-16 16,-3-1-3-16,2 1 19 0,-1-5-2 15,3 5-19-15,-2 0 14 0,0 1-8 0,0-4 9 16,-1 5 0-16,1-2 0 0,0-3-18 16,0 3 21-16,-1 0-11 0,1 1 12 0,2-2 1 15,-2-1 4-15,-1 0-13 0,1 2 6 16,0-2-18-16,0 2 10 0,-2 1-8 0,3-1 21 16,-1 0 0-16,-2 1-20 0,1 1 5 0,-1-2 28 15,-1 4-19-15,1-4 21 0,1 1-14 0,-2 1-12 16,1-2 9-16,0 1-15 0,-1 1 9 15,-1-1 8-15,0-9-6 0,0 5-8 0,0 1-3 16,0 2 22-16,0-3-10 0,0 0 4 16,0 2-4-16,0-2 1 0,0 1 2 0,0-3 9 15,0 4-14-15,0 1 17 0,0-2-8 16,0 2 7-16,0-2-19 0,0-1 11 0,0-1-10 16,0 1 6-16,0 0-1 0,0 1 10 0,0-1-7 15,0 1-3-15,0 2-9 0,0-6 9 0,0 3 7 16,0-3 3-16,0 3-8 0,0-1-8 15,0-1 13-15,0-1-8 0,0-1 15 0,0 1-8 16,0-3 4-16,0 4-9 0,0 4-9 16,0-2 15-16,0-1 1 0,0-1-7 0,0 3 10 15,0-1-4-15,0 0 3 0,0-3 10 0,-8 18-9 16,6-18-6-16,1 2-7 0,-2 2 7 0,2 0 8 16,1-4-18-16,-2-2 14 0,2 2 4 15,-2-4-8-15,1 1-3 0,1 0 8 0,0-2 2 16,-3 1-1-16,2-1-9 0,0 2 5 0,1-1-13 15,-2 11 19-15,-1-6 2 0,3-1-5 16,-1-3-9-16,-1 0 24 0,1-2-19 16,1 0-12-16,0 0 4 0,-1-2 3 0,0 2 5 15,1-6-1-15,0 0 1 0,0 0 13 0,0 8-21 16,0-8 24-16,0 6-25 0,0-6-1 16,0 0 13-16,0 0 6 0,0 0-18 0,-3 8-61 15,3-16-39-15,0-12-35 0,0 9 15 0,0-9-110 16,15-34-63-16,-2 16 28 0,-4-8-313 15,7-4 24-15,1-8 47 0,2-5 74 0,0-7 12 16,0-9 26-16,-3 1 27 0,3-12 24 16,-1-1 9-16,0-8 61 0,-1-8-18 0</inkml:trace>
  <inkml:trace contextRef="#ctx0" brushRef="#br0" timeOffset="664664.568">16079 12359 337 0,'0'0'175'0,"0"0"-34"16,0 0-6-16,0 0-13 0,0 0-11 16,0 0-2-16,0 0-4 0,0 0-28 0,0 0 6 15,0 0-6-15,0 0-5 0,0 0-6 16,0 0-3-16,0 0 6 0,0 0-27 0,0 0-16 16,0 0 24-16,0 0 2 0,0 0-19 0,0 0-12 15,0 0 9-15,0 0 29 0,0 0-28 0,0 0 22 16,16-10-19-16,-14 8-6 0,1-1 10 15,-2 0-27-15,2 2 25 0,0-2-12 0,0 0 4 16,0 2-2-16,0-4 8 0,1 2-15 16,1 0 12-16,-1-1-9 0,7-5-14 0,1 2 12 15,-1-2 3-15,-2 3 2 0,-2 0 12 0,5-2-22 16,-2 0 0-16,-1 1 8 0,-1 1 4 16,4-6-26-16,0 5 26 0,1-4-11 0,0 4 0 15,0-5-2-15,0 3-4 0,1 1 9 16,-1-1-12-16,-1 0 15 0,3 1-3 15,-3 0-8-15,0 0-1 0,-1 3 33 0,-4-1-22 16,2 1-7-16,-2 1 17 0,0-1-8 0,5 0-7 16,-2-6 23-16,-1 4-17 0,-1 4-3 15,-3-3-3-15,0 2 25 0,-1 2-38 0,0-1 14 16,-1 2 2-16,-1-1-1 0,0 0-6 0,1 0-1 16,-1 1-5-16,0 0 4 0,-1 0 3 15,1-1 9-15,0 2-22 0,-1-1 5 0,0 1 9 16,1-1-16-16,-1-1-13 0,-1 2 14 0,1 0-26 15,-1 0-7-15,-1-2-6 0,-2 1-5 16,2 3-13-16,-1-1-20 0,-1 1-19 0,0-1-25 16,-2 2 31-16,1-1 10 0,-9 10-81 15,0-4-51-15,-1-4-51 0,-1 5-36 0,2 4-37 16,0-1 10-16,-2 0 12 0,-2 1 10 0</inkml:trace>
  <inkml:trace contextRef="#ctx0" brushRef="#br0" timeOffset="665162.3937">16012 12551 220 0,'-1'1'196'0,"1"0"9"16,1-1-26-16,0 2-44 0,0-2-19 0,0 1 21 15,0-1-22-15,0-1-4 0,2 0-13 16,0 0-2-16,-1 0-7 0,2-1-12 0,3-1 9 16,-2 2 7-16,9-5-25 0,0-1-2 15,-5 1 0-15,4-2-24 0,1 0 2 0,0 0 6 16,-2-1-8-16,4-1 3 0,-2 1 3 0,-1 0 8 15,3 1-25-15,-4-2 22 0,0 3-24 0,0 0-11 16,0-1 7-16,-5 1 2 0,0 2 8 16,0 0-14-16,-1 2 16 0,0-1-13 0,0 0 0 15,-1 2-11-15,7-5 14 0,-4 1-15 16,0 3 16-16,-1-2-18 0,-2 2-8 0,1-3 4 16,-2 4 7-16,1 0-15 0,0-2-2 0,-1 2 15 15,2-2 4-15,-2 0-17 0,0 2 4 0,1-1 0 16,1 0 13-16,-2 2-17 0,0-3-3 15,0 2 19-15,-1 0-21 0,0-1-25 16,0 3-8-16,-2-1-21 0,1 1 15 0,-2 0-16 16,0 0-45-16,1 3-2 0,-3 0 10 0,1-1-94 15,-4 2-74-15,1-2-109 0,-6 9 25 0,-2-2 18 16,0 1 4-16</inkml:trace>
  <inkml:trace contextRef="#ctx0" brushRef="#br0" timeOffset="665608.2328">16045 12711 428 0,'1'1'207'0,"2"1"-42"0,-1-1-39 16,-1-1 31-16,0 1-36 0,2-1-6 0,0-1-12 16,2 1 5-16,1 1-15 0,-1-3 10 0,0 2-38 15,2-3 13-15,0 1-6 0,9-2 13 16,1-1-17-16,-2-2 6 0,1 1-16 16,-1 2 8-16,0-3-20 0,-5 2-1 0,4-1 9 15,1-1 3-15,-1 1 1 0,0 0 1 0,-2-1-10 16,-1 1 9-16,3 0-27 0,-5 0 2 15,4-1 3-15,-1-1-4 0,-1 0 15 0,0 3-32 16,-3 1 16-16,-1-1-9 0,0 2 20 0,-2-1-25 16,1 1 8-16,-1 0-7 0,-1 0-5 15,1 1-5-15,-1 0 3 0,1-1 12 0,-1 1-7 16,1 1 3-16,-2-1-8 0,1-1-2 0,0 2-3 16,-1-1 14-16,2 0-12 0,-1 1-22 0,-1 0 9 15,1 1-47-15,-4 0 0 0,0 0-16 16,0 0-33-16,0 0 9 0,3 6 10 0,-6-2-179 15,-6 5-139-15,-3 0 27 0,-1 3 25 16,-3 0 23-16,0 1-7 0,-1 1 6 0</inkml:trace>
  <inkml:trace contextRef="#ctx0" brushRef="#br0" timeOffset="666009.6105">16020 13064 360 0,'2'-2'231'0,"0"1"-12"0,1-2-56 16,-3 1-15-16,4-1-42 0,-1 1 27 0,2 0-23 15,-1 0-22-15,-2 0 1 0,2-2-25 16,9-2 9-16,-1-2-12 0,-4 2-13 0,6-1 5 15,-2-1-8-15,1 1 2 0,2-1-6 16,0-1-15-16,0 0 19 0,0 0-4 0,-2-2-12 16,2 1 0-16,3 1 1 0,-2 0 12 0,1 0-12 15,1 1 2-15,-1-4 1 0,-1 2 13 0,1 2-14 16,-3 0 2-16,3-3 6 0,-1 4 10 16,0 0-14-16,-2-1 0 0,-1 2 5 0,-5 0 9 15,2 2-29-15,2-3-3 0,3 1 12 0,-5-4-4 16,-1 6 7-16,-2 0-7 0,1 1-18 15,-3-1 25-15,-1 2-18 0,1 2-20 0,-1-1-3 16,-2-2-12-16,2 0-25 0,-1 1-36 0,-1-2-25 16,1 2 13-16,-1-3-245 0,-1 1 28 15,0-1 22-15,-1-2 19 0,0 1-108 0,0-6 13 16,0-3 48-16</inkml:trace>
  <inkml:trace contextRef="#ctx0" brushRef="#br0" timeOffset="666682.3477">16245 11626 282 0,'-2'2'199'0,"2"-2"-46"0,-1 0-7 0,0 0 5 15,-1 3 3-15,2-3-17 0,-1 0-20 16,1 0 7-16,-1 0-6 0,0 0-15 0,-1 2 4 16,2-2-9-16,0 0-5 0,0-2 3 15,-1 2-31-15,2 0 19 0,-1-1-20 0,2-1-12 16,0 0-1-16,2-2-4 0,1 0 16 0,5-6-25 16,3-1 6-16,4 1 7 0,-1-2-18 15,-1 1 10-15,2 0-18 0,-1-1 17 0,4-1-6 16,-7 3-20-16,0 1 13 0,-3 0-1 15,4-2 3-15,-6 5-5 0,1 1 4 16,-4-1 4-16,-2 2 1 0,-1 2-28 0,2 0 2 16,-1 0 5-16,-1-1 8 0,0 2 0 0,2-1-18 15,-2-1-4-15,0 3 10 0,0-2-22 16,-1 1 12-16,0 1-18 0,1-3-5 0,-1 2 3 16,0-1-33-16,-1 1-15 0,1 1-24 0,-1 0 5 15,0-2 8-15,0 2-132 0,0 0-148 16,0 0 25-16,0 0 23 0,-10-15 8 0,8 11-22 15,0 0 9-15</inkml:trace>
  <inkml:trace contextRef="#ctx0" brushRef="#br0" timeOffset="901868.6697">14838 15226 462 0,'0'-15'254'0,"0"15"-41"0,0 0-22 15,5-29-20-15,-3 24-1 0,-2 2-19 16,1-1-17-16,-1 0-6 0,1 1-16 0,-1 0-9 15,0 1 1-15,2-2-22 0,-2 4 13 16,2-5-35-16,-2 3-2 0,0 0 11 0,1 0-4 16,1 0-23-16,-2 2 13 0,0-1-5 0,1 1-9 15,-1 0-24-15,0 1 9 0,0-1-5 16,0 4 29-16,-1 0-28 0,1 2 3 0,-1 0 8 16,1 1-7-16,0 12 7 0,0-9 10 15,0 3-7-15,0 3 0 0,0-1-15 0,0 5 3 16,0 2 16-16,-11 24 1 0,9-21-5 0,-2 1 0 15,2 2-19-15,-1 1 17 0,-1 2-5 16,-1-1 5-16,2-1 18 0,-2 1-36 0,-2-3 38 16,0 0-30-16,0-1 8 0,3-1-23 0,-3-3 29 15,3 0 15-15,-1-4-19 0,3 1-23 0,-3-3 0 16,2-3 15-16,1-2 4 0,0-4-24 16,0 1 34-16,2-2-13 0,-2-1 13 0,2 1-28 15,-1-3-20-15,1 2 35 0,0-5-17 0,0 0-22 16,0 0 20-16,0 0-31 0,0 6-18 15,0-6-31-15,0 0-30 0,-8 5-36 0,6-8-38 16,2 2 17-16,-1-5-220 0,0 0 30 0,-1-10-92 16,1-5 17-16,1 12 42 0,0-7 21 15,0 0 42-15,13-22 3 0</inkml:trace>
  <inkml:trace contextRef="#ctx0" brushRef="#br0" timeOffset="902562.7393">15177 15145 234 0,'0'-2'348'0,"-1"-1"-30"0,2 0-43 0,-1 2-30 16,1-2-29-16,-1 1-34 0,0 0-26 0,0 0-10 16,0-1 9-16,3 1-28 0,0-1-4 0,4 0-46 15,9-2-10-15,-1-2 8 0,3 0 0 16,1 7-16-16,0-6-11 0,2 0 1 0,-1 1 18 16,1-1-36-16,0 3-5 0,-3 0 4 15,3-1 9-15,-2 0-9 0,-5 2 8 0,4-1-21 16,-5 0 11-16,2-2-20 0,-5 3 10 15,2 0-12-15,-4 2 18 0,0-2 1 0,-4 2-8 0,1 0-5 16,-1-1 17-16,-1 1-16 0,-3 0-9 16,0 0 11-16,0 0-13 0,0 0 32 0,8 0 1 15,-8 0 5-15,0 0-11 0,13 12 3 16,-11-6 28-16,-1-2-29 0,0 2 15 0,-1 3-9 16,0-3-4-16,0 4 41 0,0 4-6 15,0 3-9-15,0 2-4 0,0 4-7 0,0 0-10 16,0 0 2-16,0 1 1 0,0-1-10 0,0 2 22 15,0 1-5-15,0 1-10 0,12 27-17 16,-11-27-4-16,-1 4 17 0,2-3 2 0,-2 1-15 16,2-1-2-16,-2 3-2 0,0-17-25 15,0 8 15-15,0 3 7 0,0-1 0 0,0 1-4 16,0-1-11-16,-12 22 11 0,10-26-4 0,-1-1 10 16,0-1-32-16,2-2 27 0,-1-3-2 15,2-3 0-15,-2-3 7 0,2 1-2 16,0-3-50-16,-2-1-45 0,2-1-23 0,0-3-24 0,0 0-49 15,0 0-35-15,0-2-20 0,0-5 20 16,0 2-274-16,0-3 35 0,0-16 62 16,0 13 2-16,0-7 37 0,-13-19 25 0,5 18 16 15,1 4 10-15</inkml:trace>
  <inkml:trace contextRef="#ctx0" brushRef="#br0" timeOffset="902735.1545">15366 15586 668 0,'-2'-3'327'0,"1"-1"-48"0,1-1-5 0,1 2-30 0,1-3-40 15,0 2-1-15,8-10 6 0,1 5-48 16,5-2 5-16,3 2-45 0,-2 0 19 0,3-1-33 16,4 2-35-16,0 1-6 0,0 2 3 15,1-1-5-15,-3-1-17 0,6 0 19 0,-5 3-11 16,-1 1-15-16,0 0-19 0,-1 1-14 0,-4-2-41 15,5 1-40-15,-5 0-27 0,-3 1-38 0,5 1 12 16,-4-4-117-16,1-1-110 0,0-1 26 16,1 2-86-16,-6 1 27 0,8-1-3 0,-2-1 11 15,0 1 69-15</inkml:trace>
  <inkml:trace contextRef="#ctx0" brushRef="#br0" timeOffset="903355.625">16037 15332 247 0,'7'-8'333'0,"-1"0"-68"0,3 0-1 0,-3-2-14 16,-2 3 7-16,3-5-14 0,-4 1-22 15,0 4-28-15,-1 0-18 0,-1 0-20 0,-1 0-17 16,0 0 35-16,0 7-18 0,0 0 27 0,0-9-25 16,0 3 0-16,0 6-21 0,-11-16-29 15,7 12-2-15,0 1 0 0,0 1-41 0,-3-1 11 16,0 3-40-16,2 0 36 0,-2 0-14 16,-1 0 8-16,-13 14-48 0,7-7 25 0,2 5-1 15,1 1 7-15,-1 3-33 0,3 0 6 0,0 1 3 16,0 0 7-16,3 3-37 0,0 1 25 0,2-3 9 15,2 1-8-15,0-1-22 0,2-8 24 16,0 2-2-16,0 3-11 0,16 16 15 0,-8-16-9 16,-2-6-1-16,6 3-10 0,2-5-13 15,1 0 1-15,3-5 23 0,0 1-11 0,-9-3-4 16,7 0-3-16,1 0 29 0,23-16-23 16,-20 7-17-16,2-4 11 0,-2-1 0 0,-1-1 17 15,0-2 4-15,-1 2-6 0,-3-5 5 0,2 1-8 16,-3-2 11-16,1 0-3 0,-2 0 16 15,-2-1-3-15,-2 3-3 0,-4 3 6 0,-2-3 12 16,-3 12-7-16,0-4 12 0,0-3-8 0,-15-14-25 16,4 14-7-16,-1 4 17 0,-2-1-10 0,-1 3-1 15,-4 0 11-15,2-1-12 0,0 4 5 16,0 2-7-16,4 2 1 0,2 0-5 0,0 1-1 16,11 0-16-16,-8 0-43 0,-12 12-30 15,12-2 8-15,1-3-88 0,1 8-41 16,-2-1-24-16,6-3-18 0,2-11 23 0,0 10-228 15,0 5 36-15,12 14 32 0,-4-8-56 0,1-9 31 16,2 6 12-16,2 1 26 0,4 1 50 0,-1-6 14 16,4 4-55-16</inkml:trace>
  <inkml:trace contextRef="#ctx0" brushRef="#br0" timeOffset="903553.6022">16882 15748 278 0,'3'0'383'0,"-1"0"-88"0,2-2-11 0,-2 2-34 0,0-1 10 16,-1 1-46-16,-1 0 1 0,0-2-30 16,0 4-49-16,-1-1 5 0,0 1-25 0,-2 2-15 15,0-1-4-15,0 2-11 0,-11 9-7 0,-3-1-14 16,4 2 31-16,-3 2-22 0,1-2-8 15,-1 5-23-15,-3-3 17 0,4 3 18 0,-1-1-50 16,0-4 9-16,0-1 12 0,-2 5-31 0,7 0 55 16,-4-1-31-16,-1-5-19 0,2 3 20 15,1 1-26-15,-4-2-5 0,4-1 0 0,-1-1-2 16,6 0-6-16,-3-1-19 0,0-3-22 0,0-3-52 16,3-2-43-16,2-1 13 0,-3-2-304 15,3-1 32-15,6 0-66 0,0 0 29 0,0 0 63 16,-9-14 26-16,15-7 19 0,2-4-1 15</inkml:trace>
  <inkml:trace contextRef="#ctx0" brushRef="#br0" timeOffset="904237.7619">17581 15097 870 0,'-2'-6'321'0,"2"1"0"16,-1 1-61-16,1-1 1 0,0 0-39 15,-1 1-36-15,1 1-5 0,1-1-37 0,-1 3-12 16,-1 0 5-16,2 2-38 0,-1 0 33 0,3 4-42 16,-1-1 17-16,-1 3-11 0,0-1 0 15,2 10 41-15,0 1-34 0,2 3 1 0,-2 3 2 16,2 2-1-16,-1 2-18 0,-3-1 4 16,1 0-15-16,2 2 21 0,-2-1-28 0,1 2-8 15,-1-2 11-15,2 1-11 0,-2 3-16 16,-2-3 6-16,1-2-12 0,-1-12 1 0,0 5-4 15,0 2-1-15,0 3-1 0,0-1 2 0,0 0-14 16,0-1 6-16,-12 19-6 0,8-22-5 0,1-1 0 16,-1-2 0-16,-3-2-29 0,2 1-20 15,-1-5-32-15,5-2 8 0,-1-2-109 0,-1-5-62 16,0 1-62-16,1-4 30 0,2 1-260 16,0-4 35-16,5-11 35 0,1-2 32 0,1-2 34 15,3-2 42-15,0 2-17 0,1-3 48 16,6-2 14-16</inkml:trace>
  <inkml:trace contextRef="#ctx0" brushRef="#br0" timeOffset="904685.1314">18293 15055 914 0,'0'-8'354'0,"-1"1"-25"0,0-2-42 0,-1 4 25 16,-1-2-49-16,1 3-31 0,0-2-26 0,0 3-39 16,-1-2 5-16,0 1-5 0,1 4-21 15,0 0-44-15,-1 1 2 0,-2 3 13 0,-6 10-47 16,-1 3 20-16,1 2-11 0,-1 0-12 16,2 4-1-16,1-1 4 0,0 3 4 0,-4 0-29 15,5 2 8-15,1-2-4 0,-1 1-9 0,3 4 3 16,0 1-19-16,1-2 23 0,1 1-2 15,3-3-22-15,0-12-1 0,0 6-11 0,0 1 3 16,15 25 18-16,-11-27-17 0,6 3-17 16,-1-5-8-16,3-4 6 0,-2-1 9 0,3 0 1 15,1-5-6-15,0-1 23 0,0-4-5 16,-3-2-2-16,-11-1 10 0,13 0-11 0,2 0 8 16,14-17-4-16,-14 5 15 0,-2 2 22 0,1-1-4 15,-2 2-5-15,-3-5 6 0,-3 3 2 16,1-3-1-16,-3 4 10 0,-3 0-14 0,0 2 8 15,1-1-15-15,-2 9 12 0,0-10-9 0,-16-12-13 16,5 7-16-16,-2 6 4 0,-1 0 0 16,-3 3 13-16,0 0-12 0,0 2-23 15,0 0-21-15,1-1-19 0,4 2-32 0,0 1-23 16,9 2 8-16,-1-1-107 0,-2-1-32 0,3 2-32 16,3 0-40-16,0 0 30 0,0 0-259 15,-6 0 24-15,8-2 35 0,2 1 22 0,2-2 29 16,0 0 41-16,13-5 30 0,0 5 28 15,2-2 13-15</inkml:trace>
  <inkml:trace contextRef="#ctx0" brushRef="#br0" timeOffset="905113.7461">18836 15107 445 0,'9'-14'397'0,"-4"3"-64"16,3-1-18-16,-6 3-39 0,-2 0-34 0,0 9 27 15,0 0-32-15,0-7-73 0,0 7-19 16,-13-11-14-16,7 11 8 0,-11 7-13 16,-1 4-31-16,-1 2 8 0,0 2-4 0,3 2-8 15,-1 0-24-15,7 3-24 0,-3 4-5 0,0-3-4 16,4-1 6-16,3 3 8 0,3-2-5 16,-1-1 26-16,3 0-7 0,1-12-39 0,0 6-3 15,16 10 15-15,-5-12-4 0,5-1-2 16,-1-4-19-16,4-2 1 0,2-3-14 0,0-2 29 0,-9 0-3 15,23-8 22-15,-11-2-13 0,0-1-3 16,-2-2 9-16,0-2 4 0,-5-1 13 0,0 0-2 16,0-2 15-16,-2 0-3 0,-3 0 14 15,-3 0-8-15,-4 2 8 0,-3 2-3 0,0 5-9 16,-2 9 3-16,0-14-26 0,-14-11-6 0,3 13 8 16,-1 1-2-16,-5 3-9 0,-2 1-13 0,-2 2 6 15,-2 4-2-15,-2 0-22 0,14 1-17 16,-6 0-33-16,1 0 6 0,-16 15-103 0,13-7-38 15,7 2-74-15,4 2 23 0,-4-1-226 16,7-1-42-16,1 5 30 0,4-10 35 0,0 4-29 16,10 13 30-16,1-7 72 0,1 1 33 15,3 5 14-15,2-2-37 0</inkml:trace>
  <inkml:trace contextRef="#ctx0" brushRef="#br0" timeOffset="905447.8325">19406 15677 526 0,'6'2'395'0,"-2"-1"-86"15,0 0-25-15,-1 1-2 0,-2-1-40 16,1 2-1-16,-4-1-58 0,1 3-36 0,-2 0 4 16,-7 11-12-16,-2-2-18 0,-2 3 14 0,1-1-16 15,-4 3-11-15,-1-1-33 0,2-2-21 0,-2 0 15 16,2 4 8-16,-3-1-38 0,-1-2 13 15,1 1 7-15,3-1-4 0,-2-2-18 16,0 2 21-16,1 2-62 0,6-6-39 0,-6-4-55 16,6 0-44-16,0-7 11 0,2 3-337 0,2-2 17 15,7-3 36-15,0 0 48 0,0 0 3 0,-15-22 27 16,18 3 14-16,-3 5 13 0</inkml:trace>
  <inkml:trace contextRef="#ctx0" brushRef="#br0" timeOffset="906207.3238">20133 14904 816 0,'-1'-7'336'16,"0"1"-49"-16,-1 2-36 0,0-1-14 16,2 0-27-16,-2 2-17 0,5 1-32 0,-4-2 11 15,1 2-49-15,1 1 24 0,-2 1-30 16,1 1 9-16,1 2-15 0,-1 2-10 0,1 0-12 16,0 3 43-16,0-2-5 0,-1 6 2 0,0 5 2 15,8 23-9-15,-8-28-20 0,0 7 6 16,0 4-1-16,0 2-1 0,0 2-11 0,0 2-9 15,-14 30 2-15,11-26-26 0,-2-4 11 16,1 0-6-16,1-1-17 0,0 1-13 0,-2 0 8 16,0 0-3-16,0 0 1 0,-1-2-4 0,0 4-11 15,0-3 1-15,0 0-12 0,-2-1 15 16,2-4-13-16,0 1 0 0,0-5 6 0,-1-2-20 16,1-2-33-16,2-4-52 0,1-2 9 0,1-1-83 15,0-2-38-15,-1-4-42 0,1-2 22 16,2 0-307-16,0 0 4 0,5-20 39 0,1 4 54 15,2-6 40-15,4 0 33 0,1 0 23 16,1-2 4-16,4 0 22 0,3-1 8 0</inkml:trace>
  <inkml:trace contextRef="#ctx0" brushRef="#br0" timeOffset="907083.2763">20926 14859 551 0,'-1'-4'280'0,"1"1"-38"0,0 0 6 16,-1-1-36-16,0 0-4 0,1 0-17 0,0 1-14 15,-1-1-5-15,0 1-5 0,-1-2-26 16,2 4-2-16,-2-2-37 0,1 0 26 0,1 0-11 15,-1 0-4-15,0 0-40 0,0 1 41 0,0 0-13 16,-1 1-16-16,0-1 5 0,0 1-38 16,-1 1 9-16,0-1-23 0,-4 2-9 15,2 0-11-15,-8 8 42 0,-3-5-5 0,0 2-5 16,0 3-13-16,2-1-6 0,-3 0-32 0,3 1 22 16,-1 1 1-16,1 0-12 0,0 2-1 0,1 0 15 15,4-2 1-15,1 0-21 0,-1 1 3 16,5-1-2-16,0 0 0 0,2-2 11 0,2-8 8 15,0 7-4-15,11 18 6 0,-2-13 25 0,7 1-7 16,1-2-13-16,2 1 7 0,3-2-1 16,1 3 7-16,-2-1 14 0,3-2-20 15,0 4 7-15,-5 0-37 0,5-3 5 0,-3 3 21 16,0 0 10-16,1 0-19 0,-4 2-21 0,1 0 13 16,-2 2 8-16,-2 0-25 0,-1 2 31 0,-3 1-25 15,-2-1 16-15,-3 0-1 0,-2 0-9 16,-2 1-21-16,-2 0 42 0,0-13-16 15,-12 21-2-15,1-9-20 0,-2-2 20 0,-4-3 3 16,0 6-2-16,-4-8 1 0,-1 0-11 0,0-4-6 16,0 2 16-16,0 0-23 0,0-5 19 0,0-3-7 15,2-2-10-15,2-1 15 0,10 0 15 16,-1 0-1-16,-13-11-5 0,12-1-2 0,4 0-22 16,3-5 12-16,2-1 12 0,1 6 3 15,11-26-20-15,-2 15 4 0,4-1 5 0,-1-2 2 16,3 1 9-16,-1-2-7 0,1-1-10 0,0 2 16 15,2-3-12-15,-2 0 7 0,1 1 7 0,-2 1 17 16,0 3-8-16,-1-1-4 0,-1-2 1 16,0 1 0-16,-1 2-14 0,-2 1 17 0,-3-2-15 15,2 1 5-15,-5 4 2 0,-1 1-4 16,-1 1-5-16,-1 9 2 0,0-1-8 0,0-2 0 16,-12-8-2-16,4 10-15 0,-1 2 3 0,-1 2-21 15,0 0 0-15,0 5-39 0,2-1 10 16,2 1-40-16,0 0 12 0,6 1-80 0,0 0-17 15,0 0-6-15,-7 0-35 0,7 0-3 0,0 0-36 16,-7 8 24-16,10-8-158 0,1 1 32 16,3 1 29-16,1-2-83 0,14 1 20 0,0-1 13 15,4 2 31-15,-1 1 37 0,2-1-6 16,5-2-1-16</inkml:trace>
  <inkml:trace contextRef="#ctx0" brushRef="#br0" timeOffset="907378.3711">21491 14814 362 0,'9'-3'362'0,"-3"2"-24"16,-1 0-20-16,0 0-30 0,-2 1 8 16,1-2-38-16,-2 1-31 0,0 0-25 0,-1-1-1 15,1 2-14-15,-4 0 4 0,0 2-34 0,-1 0-25 16,-1 0 13-16,-8 8-27 0,1-3-23 16,0 2-3-16,1 2-22 0,1 1 6 0,2 0-9 15,1 2-4-15,5-1-33 0,0-1 14 16,1-4 28-16,0 6 1 0,11 20-15 0,-3-18 19 15,4 0-12-15,0 3-1 0,2 0 0 0,1-1-7 16,0 1-8-16,1 0-1 0,0-1-4 0,0 1-11 16,0-1 6-16,-1-2-12 0,-2 3 9 15,0-4-12-15,-2-3-7 0,-1 3 11 0,0-3-7 16,-4 2-10-16,-2-4 8 0,-2 0-6 16,-1-1-1-16,0-2-3 0,-1-7 1 0,0 7 13 15,-13 16-10-15,1-10 1 0,-3-1-17 0,-2-2-14 16,-1-1-26-16,-2-1-23 0,1 0 8 15,-3-2-81-15,-2-2-30 0,1-4-26 0,12 0-48 16,-5 0 26-16,-22-13-205 0,21 3 34 0,2-3-94 16,2-6 32-16,5-2 50 0,4-6 27 15,2-5 24-15,0-1 42 0,2 19 13 0,0-9 9 16</inkml:trace>
  <inkml:trace contextRef="#ctx0" brushRef="#br0" timeOffset="907543.0421">21408 14937 459 0,'1'-19'423'0,"0"9"-99"0,-3-1-20 0,2 2-52 0,0 9 25 15,0-6-56-15,0-2-24 0,0 0 22 16,0 8 7-16,15-23-25 0,-6 13-22 16,0-1-49-16,8 0-8 0,2 2-12 0,2 2-14 15,1-2-4-15,5 6-11 0,4-3-42 0,-1 1-48 16,0-1-52-16,1 4-52 0,-1-3-67 0,1 4 18 16,-6 1-271-16,-11 0 32 0,3 0 29 15,25 10-4-15,-23-6 2 0,0 7 36 0,2-1 18 16,-3 5-22-16</inkml:trace>
  <inkml:trace contextRef="#ctx0" brushRef="#br0" timeOffset="907848.9913">22279 15323 380 0,'-2'9'286'0,"-1"7"-12"15,4-2-19-15,-1-5 3 0,0 3-15 0,-14 18-37 16,7-13-10-16,-1 0-35 0,-2 2 21 0,0 1-30 16,-2 0-10-16,0 1 1 0,0-2-38 15,-2-1 18-15,2 1-4 0,1-1-24 0,-4-1-23 16,3-1-7-16,1 4-7 0,1-3 9 16,0-2 19-16,-1 0-20 0,2 0 5 0,5-8-22 15,0 1-6-15,-1 2-4 0,-1-5-9 16,-3 8-39-16,3-6-42 0,-2-5-75 0,4 2 10 15,4-4-271-15,0 0 30 0,-7 0 29 16,-2-16-65-16,11 1 18 0,-2 5 41 0,0-6-1 16,15-26 38-16,-2 17-24 0</inkml:trace>
  <inkml:trace contextRef="#ctx0" brushRef="#br0" timeOffset="908613.2292">23462 14986 747 0,'-2'-6'383'16,"0"1"-30"-16,0 1-43 0,1 1 19 0,0-1-35 15,-2 0-50-15,3 2 1 0,-1-2-32 0,0 2 0 16,0-1-61-16,1 1-1 0,0 1-16 16,0 2 7-16,1-1-17 0,0 5 4 0,-1 0-24 15,1 0 19-15,2 13 4 0,-3-8-19 0,6 21-21 16,-3-9 17-16,0 0-15 0,-1 2-8 15,-1 3-6-15,1 1-8 0,-2-13-12 16,0 6-4-16,0 4 12 0,0 3-19 0,0 0-1 16,0 2-13-16,0-1 16 0,0 0-17 0,0 3 4 15,0-4-7-15,-11 28 7 0,6-28-22 16,1 0 10-16,3 0-10 0,-3-2 4 0,-1-3 6 16,1-3-25-16,-2-1 12 0,4-2-21 15,-3-3-13-15,-1-3-59 0,2-4-3 0,4 0 6 16,-4-2-102-16,2-3-69 0,-1-1-59 0,2-1 29 15,1 0-262-15,-1-3 49 0,1-2 37 0,5-9 4 16,5-6 35-16,2 1 25 0,-2-5 26 16,5 4 11-16,-4-2 9 0,7-2 40 0</inkml:trace>
  <inkml:trace contextRef="#ctx0" brushRef="#br0" timeOffset="908980.8913">24034 14979 502 0,'4'-8'389'15,"-3"-1"-40"-15,2 1-43 0,-2 4 3 0,1-1-38 16,0 1 22-16,-1-1-48 0,0 3-40 16,0-1 7-16,0 1-36 0,1 0-34 15,-2-1-3-15,0 3-18 0,0 3-3 0,-2 0-15 16,-1 2 4-16,-6 7 4 0,-2 2 1 0,0 2-16 15,1 3-1-15,-4 1-10 0,1 2-5 0,0 0 3 16,-2 2-2-16,2 0-16 0,1 2 5 16,1 1-28-16,-1-1 11 0,3 1-23 0,1 0 25 15,1 0-25-15,3 3 8 0,1 1-12 16,3-19 2-16,0 11-8 0,0 0-1 0,15 27-10 16,-7-28 0-16,1-1 9 0,3-3-5 0,-1-4-2 15,3 1 4-15,1-5 1 0,-1 0 3 0,1-5-14 16,1-3 12-16,2 1-16 0,-4-2 8 15,-2 0 3-15,0 0 1 0,-4-1 8 0,4 0 4 16,15-13-10-16,-16 7 21 0,-4 1 10 16,1 1 0-16,-3-1-2 0,-1-1 2 0,-1 0 21 15,-2 0-15-15,0 1-11 0,0-1 13 0,-1 6-19 16,0-11-5-16,-14-14 3 0,4 12-10 16,-4-2 21-16,-2 5-29 0,-3-1-2 0,1 3-18 15,-1 1-5-15,2-1-33 0,0 1-37 16,1 3-26-16,0-1 11 0,8 4-121 0,1-4-35 15,0 3-33-15,3-2 24 0,1 1-287 0,2 0 21 16,1 3 40-16,0 0 36 0,0 0 37 16,25-19 22-16,-11 12 21 0,0 2 24 0,1 0-11 15,5 3 8-15</inkml:trace>
  <inkml:trace contextRef="#ctx0" brushRef="#br0" timeOffset="909497.7377">24646 15041 692 0,'3'-11'340'15,"3"2"-8"-15,-4 0-38 0,-1 5-6 16,-1-3-22-16,-1 2-31 0,-1 0-27 0,2 5-21 16,0 0-22-16,-9-1-17 0,-5 8-17 0,-2 4-13 15,0 4-13-15,-5 0 7 0,4 2-20 16,0-2-3-16,0 5-11 0,2-1-20 0,0 3-7 15,2-1-4-15,2 1-6 0,3 3-5 0,6-2-22 16,-2-2 21-16,4-2-11 0,0-10 0 16,14 15-35-16,-5-11 4 0,4-3-5 15,1-4 25-15,2-1 1 0,-8-5 31 0,1 0-4 16,5 0-5-16,3 0-1 0,20-14-6 16,-17 6-3-16,0-6 23 0,-1 0-11 0,0-2 14 15,-3-6 11-15,-1 7 11 0,-3-2-11 0,-2-1 23 16,0 1-4-16,-2 1-2 0,-3-2-3 0,-3 5-12 15,-2 13 3-15,0-11-16 0,0 3 4 16,0-3-10-16,-19-11 2 0,6 12-5 16,0 5-10-16,-2-3-40 0,3 8-32 0,-1-2-32 15,4 2-2-15,9 0 6 0,-9 0-152 0,2 0-48 16,-1 0 24-16,-14 16-291 0,12-5 40 0,5-4 38 16,-2 6 24-16,4-2 31 0,1-1 28 15,1 1 9-15,0 12 32 0,1-13 14 0,0 5 10 16</inkml:trace>
  <inkml:trace contextRef="#ctx0" brushRef="#br0" timeOffset="909733.9952">25275 15666 451 0,'5'0'381'0,"1"2"-21"0,-5 0-49 15,1 0-16-15,2-1-17 0,-4 0-33 0,0 2-57 16,0 1 14-16,-3 2-22 0,-7 6-17 16,-2 3 12-16,-1 0-16 0,-3-1-19 0,-2 3-27 15,0 2-12-15,-4-3-10 0,4-1-11 16,-1-1-7-16,0 0-20 0,-2 2-4 0,2-3-6 16,-1 3-4-16,-1-3-49 0,5-3-49 0,0 1-49 15,1-6-34-15,-1 2-55 0,7-3 18 16,3-3-261-16,0-1-2 0,8-1 35 0,-1-2 24 15,1-4 30-15,8-6 16 0,4-5-2 0,5-1 13 16</inkml:trace>
  <inkml:trace contextRef="#ctx0" brushRef="#br0" timeOffset="909956.8274">26494 15268 371 0,'17'-9'447'16,"-6"1"-88"-16,3 0-83 0,-8 4 6 0,5-5-32 15,-5 6-14-15,0 0-31 0,0 3-29 16,1-1-3-16,1 0-38 0,0-2-15 0,1 3-44 16,8-1-5-16,6-1-56 0,0-2-58 15,2 2-43-15,2-3-57 0,4 2 14 0,1-2-219 16,-1-1-43-16,0 0 16 0,3 1 45 0,0 2 34 15,1-2-5-15,3 5-6 0</inkml:trace>
  <inkml:trace contextRef="#ctx0" brushRef="#br0" timeOffset="910130.0511">27411 15234 288 0,'9'0'418'0,"-1"0"-60"0,0-1-31 15,-2 1-53-15,-1 0 35 0,-1 0-45 0,2 0-33 16,0-3-18-16,1 3-17 0,20-7-15 15,-10 3-20-15,4 0-17 0,2-1-9 16,1 3-17-16,5-1-13 0,-2 0-89 0,2 3-33 16,5-4-50-16,0-1-64 0,0 5 12 0,0-3-222 15,-17 3 26-15,12 0-150 0,5 0 31 16,5 0 23-16,0 0 50 0,0 0-14 0,42 8-4 16</inkml:trace>
  <inkml:trace contextRef="#ctx0" brushRef="#br0" timeOffset="910300.4036">28467 15249 573 0,'22'-1'323'0,"-2"1"-60"0,-9 0-14 16,4 0-12-16,0 0 3 0,2 0 0 16,-1 0-23-16,2 0-36 0,-2 0-28 0,1 0-27 15,1-7 9-15,22-1 14 0,-17 8-31 16,3-3-36-16,0 0-47 0,1-2-43 0,-2-1-56 16,7 2-84-16,-2-3 14 0,3 4-309 0,4 1 53 15,3-1 6-15,4-4 65 0,6 2 25 16,4 4 15-16,3 0-36 0</inkml:trace>
  <inkml:trace contextRef="#ctx0" brushRef="#br0" timeOffset="910437.602">30005 15281 968 0,'30'-1'325'0,"-16"1"-58"0,6 0 1 0,5 0-54 16,30-14-31-16,-31 11-66 0,-2-4-46 15,0-2-28-15,-2-2-74 0,-1-1 5 16,-2 6-348-16,-3-2 24 0,-2 0 22 0,-1 6 6 15,-9-5 4-15,-2 7-12 0</inkml:trace>
  <inkml:trace contextRef="#ctx0" brushRef="#br0" timeOffset="910898.6389">24343 17468 403 0,'-7'3'307'0,"2"2"-50"0,2-2 4 15,1-3-48-15,0 1 16 0,3 0-42 0,1 1-16 16,2-1-5-16,3-1-35 0,15 0 7 0,-12 0-5 16,9 0-33-16,4 0-35 0,29-16-3 15,-24 11-48-15,4-2-29 0,4-4-34 0,3-3-42 16,5 3 10-16,1-4-229 0,5 0-92 0,2-1 23 16,0 4-21-16,-1 4 56 0,1 3 3 15</inkml:trace>
  <inkml:trace contextRef="#ctx0" brushRef="#br0" timeOffset="911048.4941">25404 17365 413 0,'27'2'349'0,"-3"-2"-58"0,-11 0-13 0,3 0-51 16,4 0-1-16,-3 0 11 0,0 0-48 0,-1 0-34 15,-1 0 9-15,-1 0-37 0,1 0 27 16,14-7-67-16,-8 3-25 0,4 3-11 0,-3-3-50 16,9-1-38-16,-2 0-59 0,5 0 9 0,-2-2-232 15,8 0 25-15,5-3 22 0,-5 0-80 0,8 0 25 16,2 2 17-16,1 3 14 0</inkml:trace>
  <inkml:trace contextRef="#ctx0" brushRef="#br0" timeOffset="911190.1234">26742 17337 869 0,'14'0'313'0,"-4"0"-49"16,1 0-30-16,6-1-19 0,-17 1-55 0,29-9-49 15,-14 2-56-15,-1-1-79 0,7 1 2 16,-2-5-174-16,4-1 15 0,2 2 15 0,0 1-184 15,1-1 35-15,7 0 14 0,4 0 3 16</inkml:trace>
  <inkml:trace contextRef="#ctx0" brushRef="#br0" timeOffset="911371.691">27757 17293 229 0,'18'-1'396'0,"1"-2"-70"16,-9 3-38-16,17-8-44 0,-12 3-50 0,6-3-7 15,0 1-69-15,5-2-34 0,-4-1-45 0,4 1-59 16,3-2 3-16,2-2-198 0,3 4-126 16,2-1 23-16,4 0 18 0,1 3-26 0</inkml:trace>
  <inkml:trace contextRef="#ctx0" brushRef="#br0" timeOffset="911545.3366">28957 17220 796 0,'21'-2'342'0,"-2"1"-68"0,-9 1 4 0,19-8-36 16,-14 4-33-16,5 1-15 0,2-5-10 16,-1-1-14-16,4-3-10 0,1 3-42 15,0-1-34-15,-2-1-36 0,-2 1-84 0,4 1-54 0,1-4 11 16,1 3 5-16,0 1 9 0,-1-2 5 16,7 0 6-16,3 1 6 0,1 1-416 15,2 3 29-15,0 0 83 0,1 5 45 16,-23 1 31-16,12 0-18 0</inkml:trace>
  <inkml:trace contextRef="#ctx0" brushRef="#br0" timeOffset="911738.9553">30101 17145 529 0,'17'-3'311'0,"-2"-2"-62"0,-3 2-17 0,-1 2-54 15,-2-2-3-15,-1 2 3 0,-2 1-35 0,-1-3-47 16,1 1-61-16,-3 1-50 0,4-3 1 15,-4 3-287-15,1 0-67 0,-2 1 19 0,1-1 47 16,-1 0 8-16</inkml:trace>
  <inkml:trace contextRef="#ctx0" brushRef="#br0" timeOffset="914830.7627">32177 16594 353 0,'-15'0'287'0,"15"0"-49"0,0 0-11 0,0 0-38 16,0-13-24-16,0 13-7 0,0 0-19 15,0 0-25-15,-13 0-10 0,13 0-22 0,0 0 1 16,0 0-19-16,0 0 3 0,-23 12 3 16,22 1-16-16,1 0 5 0,-2 5 22 0,2 3-26 15,0-6-3-15,0-7 18 0,0 9-23 0,0 1-3 16,0 2 15-16,0 0 16 0,0 3 1 0,0 0-11 15,0 1-18-15,0 0 13 0,0 1-17 16,0 1 6-16,0 0-24 0,0-1 17 16,-2 27 10-16,2-29-18 0,-2-2-15 0,1-1 7 15,-1 3-19-15,1-5 3 0,-1-5 3 16,1-1 25-16,1-3-13 0,0 2-17 0,-1-3 4 16,0-2-19-16,1 0-1 0,0-6 8 0,0 0-49 15,0 0-18-15,0 6-1 0,0-6-43 16,0 0-52-16,-3 6 15 0,3-11-263 0,0-13 3 15,0-4 18-15,0 11 23 0,10-21 25 0,-3 10 13 16,0 1 4-16</inkml:trace>
  <inkml:trace contextRef="#ctx0" brushRef="#br0" timeOffset="915195.6935">32285 16826 323 0,'3'-5'268'0,"1"2"-43"0,-2 2-25 16,0-2-40-16,-2 1 11 0,2 2-51 0,-2 2 33 15,0 2-20-15,0-1-16 0,-1 3-6 16,0 0-20-16,1 13-8 0,0-10 8 0,0 4 4 16,-12 24-29-16,10-18-12 0,-1 2 13 15,-1-1-6-15,3 1-32 0,0-2 4 0,1-10 6 16,0 4-7-16,0 0-8 0,0-1-8 16,13 7 23-16,-7-13 16 0,-2-3-14 0,3-3 12 15,-1-2 7-15,13-7 38 0,-3-2 20 0,5-2-24 16,-4-2 6-16,0-5-18 0,-5 2 12 15,2-3-9-15,-3 0 1 0,7-4 25 0,-9 5 16 16,-3 3-22-16,-1 2-7 0,-1 1-13 0,-3 4 4 16,0 1-15-16,-1 9-22 0,0-8 4 0,0 1-2 15,0 7-25-15,0-8-2 0,0 2-58 16,-12-6-15-16,9 8-37 0,-8-4-32 0,-3-1-27 16,3 1-14-16,2 2-42 0,-3-2-13 15,2 0 20-15,4 1-275 0,-1-5 20 0,1-3 31 16,3 3 26-16,3 2 25 0,0-8 26 0,0-1 40 15,15-26 9-15</inkml:trace>
  <inkml:trace contextRef="#ctx0" brushRef="#br0" timeOffset="915461.9345">32664 16218 377 0,'0'-8'354'0,"2"2"-80"0,3 0-32 0,2 1-30 16,-7 5-17-16,5-2-19 0,0 4-25 15,-3 3-10-15,4 2-6 0,0 6 4 0,1 7-6 16,-3 1-19-16,2 6-14 0,2-4 9 0,-4 8-21 16,0-4-8-16,-4 4-26 0,0 2 12 15,4-1 21-15,-2-1-28 0,1-2-22 0,-3-15-9 16,0 8 13-16,0 2 2 0,0-1-24 16,0 1 17-16,-14 23-29 0,10-26 34 0,3-4-40 15,-4-1-8-15,3 0-32 0,2-3-31 0,-1-4-33 16,1-9-58-16,0 8 15 0,0-8-228 15,14 10 28-15,-9-13-69 0,2-6 25 0,0-8 72 16,4-7-16-16,-2-5 24 0</inkml:trace>
  <inkml:trace contextRef="#ctx0" brushRef="#br0" timeOffset="915797.6329">32980 16246 809 0,'5'-4'221'0,"0"-1"-18"16,5 5-25-16,0 3 11 0,1 8-14 0,1 2-4 16,-5 7-10-16,-3 7-41 0,0-1-10 15,-3 8-6-15,-1-18-14 0,0 10-7 0,0 5 12 16,-16 31-29-16,11-28 21 0,0-9-27 16,5-13-23-16,0 4 12 0,0 2-8 0,0-2 3 15,0 0-2-15,0-4-7 0,0-2-16 0,0-1 26 16,10 6 29-16,0-14-40 0,4-1 15 15,-4 0-24-15,23-11 24 0,-10 5 14 0,2-3 10 16,-4 0-42-16,-1 2 36 0,-4-2-32 16,-2 1-2-16,-3 4 2 0,-4 4-15 0,-7 0-9 15,0 0-13-15,8 0-26 0,-8 0-31 16,9-6-49-16,-13 9-29 0,-2 2-41 0,-5 3 17 16,2 0-296-16,-3-1 31 0,-3 3 19 0,-1 4 22 15,2 2 28-15,-5-4 16 0,1 13 57 0</inkml:trace>
  <inkml:trace contextRef="#ctx0" brushRef="#br0" timeOffset="916105.9484">32497 17510 510 0,'-2'0'333'0,"3"-1"-62"0,7-2-57 16,5-6-16-16,4-1-42 0,13 0-6 0,7-2 7 16,5-5-40-16,3 2-14 0,8-7-9 15,-3 1-18-15,2-6 15 0,-5 2-4 0,0-1 11 16,-6 1 15-16,-2-3-1 0,-4 5-25 16,-3 0 42-16,-5-1-17 0,-1 5-27 0,-4 3-29 15,-1-2-5-15,-2 6-5 0,-6 0 51 16,0 4-52-16,-4 3-21 0,-7-1-67 0,1-1-15 15,-1 4-89-15,-2 3 13 0,3-2-174 16,-3 9-91-16,-13 4 29 0,5 1 28 16,-6 6-14-16,1 4 26 0,-4 2-33 0,0 0 2 15</inkml:trace>
  <inkml:trace contextRef="#ctx0" brushRef="#br0" timeOffset="916427.5946">32862 17544 534 0,'0'-5'385'0,"7"-3"-34"16,10-3-73-16,1-4-17 0,5-1-52 0,6 1 2 16,2-5-40-16,1-3-16 0,7 1-23 15,5-3-30-15,-3 1 25 0,5 2 0 0,2-2-56 16,1 3-2-16,1 2 10 0,4-1-14 0,-5 8-17 16,-10-1 10-16,5 0-35 0,-7-2 2 0,-6 9 13 15,-4-2 38-15,-10-6-16 0,6 8-38 16,-9 5 35-16,3-3-20 0,-9 0-4 0,-2 0 39 15,1 2-8-15,-7 2-7 0,7-3-6 16,-4-1-4-16,-3 4 34 0,1-1-24 0,0 0-8 16,0 0 12-16,1 1-5 0,3 5-65 0,-5-7-19 15,2 3 22-15,-4-6-25 0,6 1-61 16,4-4-23-16,-6-2-30 0,1 1-32 0,5-2 17 16,-4-3-189-16,3 4 28 0,3-9-134 15,-1 6 30-15,0 0 33 0,0-2 76 0,-4 0 11 16,5-5 3-16,-4 1 25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6:46:42.8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7273 2681 442 0,'0'0'128'16,"38"3"5"-16,-25 1-45 0,-3-3 14 15,-1 1-19-15,0 1-28 0,-1-2 14 0,-2 0 1 16,0-1-19-16,1 3 2 0,-1 0-11 0,-2-3 5 16,1 2-7-16,-1 1-26 0,0-2-3 0,-1 2 0 15,0-1 3-15,-1 1-1 0,-1 0-61 16,0-2-5-16,-1 0-54 0,-1-1-95 0,1 2 11 16,-1-1-181-16</inkml:trace>
  <inkml:trace contextRef="#ctx0" brushRef="#br0" timeOffset="319362.6206">7371 3684 533 0,'0'0'181'0,"0"0"-21"0,0 0-29 16,0-13-30-16,0 13 9 0,0 0-8 0,0 0 20 0,0 0-24 16,0 0-10-16,0 0 2 0,0 0-16 15,0 0-27-15,0 0 23 0,0 0-14 0,0 0-2 16,0 0-25-16,0 0 16 0,0 0-39 15,0 0 27-15,0 0-18 0,0 0 6 0,0 0 1 16,0 0 0-16,0 0 3 0,0 0-5 0,0 0-6 16,0 0 6-16,0 0-9 0,0 0 1 15,-17 2 1-15,18 4-1 0,0-1 13 0,-1 0-7 16,1 1-4-16,1 0 5 0,-1 0-13 16,0 1 2-16,1-1-8 0,6 9 7 0,-5 1 0 15,-2-4 13-15,6 3-21 0,-4-1 25 0,0 1-17 16,-1-2 9-16,-2-1 14 0,3 4-18 15,-2-4 2-15,4 6 15 0,-4 0 6 16,7-1-24-16,-7 2 1 0,1 2 15 0,1-1-11 16,-2 1 17-16,-1-1-30 0,0-10 12 15,0 6-8-15,0 3 28 0,0 0-13 0,0 1-13 16,0 1 20-16,0 0 1 0,0-1-4 0,0 2 1 16,0 0-27-16,0-1 10 0,0 0 2 0,0 0-7 15,-10 23 13-15,7-21 0 0,0-1 1 0,2-1-15 16,0 0 17-16,0 2-10 0,0-3 2 0,0 0 13 15,0 1-11-15,0-3-6 0,0 0 0 16,0 3-1-16,-1-3 8 0,1 1 5 0,-2 1-11 16,-1 1 23-16,1-2-22 0,0 0 2 15,-1 1 22-15,1 0-3 0,0 1 14 0,2-3-27 16,-2-1 11-16,3-8-5 0,0 6-6 0,0 2 9 16,0 2-4-16,0-1 9 0,0 1 13 15,0-1-29-15,-11 19-15 0,10-21 37 0,0 1-31 16,0 1 9-16,-1-4 14 0,1 4-28 0,-2-1 42 15,2-1-43-15,1-7 25 0,0 4-25 16,0 2 17-16,0 2 1 0,0-2-11 0,0-1 11 16,0 1 11-16,0 2-21 0,0 0 6 15,0 0 4-15,0 0-6 0,0 0 7 0,0-1 13 16,0 0-9-16,0-3 9 0,0 0-32 0,0-3 41 16,0 0-25-16,-6 17 3 0,6-21-28 15,0 7 14-15,0-3-14 0,0 2 28 0,0 0-22 16,0-1 22-16,0-1 0 0,0 5 23 0,0 0 1 15,0 2 7-15,0 0-8 0,0 2-3 0,0 2 10 16,0-1-24-16,0 0 2 0,0 0-1 16,0 0-11-16,0 1-17 0,0 2 14 15,0-3 12-15,0 4 1 0,0-4-4 0,0 2-23 16,7 0 25-16,-7 0 18 0,0 0-28 0,0-1 3 16,0 1-12-16,16 24 20 0,-13-23-11 15,-2 1 9-15,2 0 2 0,-2 3-32 0,1 2 28 16,0-6 6-16,1 0-15 0,-2 1 19 15,1 2-15-15,1-2 7 0,-2 0 6 0,0 0-16 16,-1 0 10-16,2 1-1 0,-2 0-11 0,1 4 9 16,0-3 10-16,-1-1-15 0,1 1 7 0,-1-11 22 15,0 6-11-15,0 4-5 0,0 6 8 16,0 0 10-16,0 3-8 0,0-2-9 0,0 0 1 16,0 1-3-16,0-1-1 0,0 3-11 0,0 0 17 15,0 0-13-15,0 2 1 0,0-2 0 16,0 4-2-16,0-2-6 0,0 2 3 0,0-1-10 15,0 0 5-15,0 1 9 0,0 3-5 16,0-1-14-16,0 1 9 0,0 1 7 0,0 0-17 16,0 2 0-16,0-2 1 0,0 0 12 15,0-1-5-15,0 0-6 0,0-1 8 0,0-1 1 16,0 2-3-16,0-3 2 0,0 0-17 0,0-2 7 16,0 2-5-16,-7-4 5 0,7 1 4 15,-11 35-13-15,9-39 7 0,-1 2-3 0,1 0 11 16,-1-2-4-16,0-1 2 0,0 0-4 15,0 0-1-15,-1 1-5 0,-1-3 10 0,1 0 1 16,-1 2 5-16,1-1-13 0,0 0 0 16,0 0 8-16,-2 0 5 0,0 0-13 0,0 0 12 15,-1 3-6-15,-2-2-14 0,3 0 11 0,-2 2 11 16,0-1-6-16,-2-3 11 0,1 6-3 0,0-4-17 16,0 3 16-16,0-2 6 0,0 4-22 0,0 1 14 15,0-1-13-15,-1 2 16 0,2 0-15 0,-1-1 2 16,0-1 13-16,2 3-16 0,0-1 1 15,1 2-2-15,-1-3 4 0,0-1 0 0,1 1-2 16,2-1 12-16,-1-2-10 0,0 0 8 16,0-1-8-16,1 0-8 0,4-1 3 0,-3 2 6 15,-1 1-5-15,2-2 12 0,0 1 3 0,-1-2-4 16,1 2-14-16,0-4 10 0,0 1-9 16,0 2 13-16,0-4 3 0,1 4-22 15,-1-1 0-15,1-1 11 0,-1-3 8 0,0 0-1 16,2-3 5-16,-1 0-25 0,-1-3 7 0,0 0 9 15,0 0-6-15,1 0 4 0,0 1 4 16,-1 1 5-16,2 1-12 0,-2-1-3 0,-1 0 9 16,0 2 1-16,0 3-8 0,0-2 1 15,0 2 6-15,1 0 4 0,2 0-10 16,-2 1-4-16,-1-2 7 0,1-1 6 0,0 0 3 16,0 3-5-16,0-1-8 0,1 0 14 0,-1 2-13 15,0-1 7-15,0 3-10 0,0-2 18 0,2 3-14 16,-1-1 1-16,1 2-2 0,-2-3 11 0,-1 0-2 15,1 0-10-15,2 1-9 0,-2 0 3 16,1-2 12-16,-1-2 5 0,1 0-4 16,1-1-3-16,-2 4-11 0,-1-6 0 15,2 2 3-15,0-3-6 0,-2 1 8 0,1-2-3 16,1-2 2-16,-3 2 17 0,1-1-7 0,-1 1 8 16,1-1-17-16,-1 2 4 0,1 3-3 15,0-3 10-15,-1 2-1 0,1 1 2 16,-3-2-12-16,3 3 12 0,0 0-1 0,0 1 1 15,-1 1-6-15,0 0-6 0,-1-2 19 16,2 3-6-16,-1 1-15 0,1-2 14 0,-1-1 1 16,0-2 3-16,2 1-7 0,-1 0 1 15,-1 1-14-15,2 3-3 0,-1 0 7 0,3 1 13 16,-2-4-18-16,1 2 12 0,-1 0 5 16,1-1 1-16,1-1-1 0,-2 0-2 0,0-2-17 0,0 3 18 15,1-5-1-15,0-1-13 0,-2-1-3 16,1 2 17-16,1-4-12 0,-2-1-4 0,0-2 22 15,-1-1-5-15,1-7-8 0,0-2 5 0,1-2 6 16,0 0-6-16,2-1-5 0,-2-2 12 16,0 2 0-16,0-4-17 0,1 1 7 0,-1-1 15 15,-2-1-20-15,1 1 2 0,1-1 12 16,-2 0-4-16,2 0-12 0,-2 0 6 0,2-1 4 16,2 0 0-16,0 0-8 0,0 0 1 15,-7 0 2-15,7 0 7 0,-8 0-6 0,8 0-29 16,-7 0-19-16,7 0-56 0,-17-12 10 0,12 7-100 15,-4-6-81-15,-1-3-63 0,1-6 27 16,3 1-245-16,1-4 44 0,-1-2 37 16,4 0 44-16,1-5 21 0,-7 5 30 0,7-3-14 15,-7 3 25-15,5-5 51 0,-5 2 27 16</inkml:trace>
  <inkml:trace contextRef="#ctx0" brushRef="#br0" timeOffset="321252.2361">4828 11271 367 0,'0'-1'191'0,"0"0"-14"15,1 0-16-15,0 1-30 0,2-1 8 0,0-2 4 16,0 3-26-16,0-2-21 0,1 0-11 0,0 1 15 15,2 1-13-15,1-1 0 0,-1 0-11 16,0 0-7-16,2 0-16 0,10-3 4 0,-2 0 15 16,1 2-14-16,-1 2-12 0,2-1-3 0,1 0 1 15,0 0 2-15,-1 1-21 0,1-3 12 16,-10 3-9-16,6 0 2 0,0 0 8 0,3 0-14 16,2 0-6-16,1 0-14 0,0 0 0 0,2 0 6 15,1 0 18-15,1 0-21 0,1 0 13 16,2 0-17-16,0 0-4 0,2 0 21 15,1 0-19-15,0 0 7 0,0 0 9 0,1 0-14 16,1 0 14-16,0 0-2 0,1 0-6 16,0 0 20-16,0 0-22 0,2 0 0 0,-1 0 0 15,0 0 22-15,-2 0-5 0,2 0-11 0,2 0-8 16,-1 0-6-16,41 14-3 0,-38-14 6 16,5 3 9-16,3-3-9 0,0 1 15 0,-22-1-20 15,14 0-4-15,9 0 3 0,5 0 22 16,5 0-19-16,3 0 11 0,0 0-8 0,3 0-7 15,-1 0 2-15,1 0 14 0,-2 0 7 16,0 0-10-16,-1 0-10 0,-3 0 3 0,-4 0 3 16,0 0 14-16,-2 0-6 0,0 0-10 15,-3 0-9-15,0 0 12 0,-1 0-18 0,1 0 18 16,0 0-8-16,-2 0 18 0,3 0-11 16,0 0 17-16,2 0 0 0,1 0-4 0,2 0 24 15,2 0-13-15,60-7-10 0,-59 4 4 0,2 2-8 16,1 0 10-16,-3 1 8 0,0-2 3 0,-29 2-20 15,15 0 14-15,8 0-4 0,5 0-2 0,1 0 15 16,2 0-22-16,0 0-1 0,2 0 7 16,0 0-31-16,0 0 24 0,0 0-1 0,0 0 6 15,-2 0-12-15,2 0 0 0,0 0-5 16,1 0 21-16,2-6-38 0,0 6 24 0,61-11-20 16,-64 7 13-16,-2 2 6 0,-3 0-2 0,0-1 10 15,-5 0-25-15,3-1 15 0,-2-1-5 16,1 3 13-16,-1-2-17 0,0 0 20 0,-2 0-18 15,-1-2 29-15,2 1-14 0,2-1-5 0,-1 2-1 16,0-5-7-16,0 3 17 0,-3 0-23 0,2 2 27 16,0 0-7-16,-1-1 7 0,-1-1-27 15,2 2 13-15,-3 1 10 0,2 0-8 16,1-4-14-16,-1 4 9 0,2-1-12 0,1 1 14 16,-2 0 11-16,1-1-19 0,3 3-12 0,-2-3 18 15,-1 2-9-15,6 1-1 0,-4-1 3 16,1 0 17-16,-2 2-36 0,-26 0 47 0,15 0-20 0,6 0-8 15,1 0 35-15,6 0-12 0,0 0-41 16,3 0 19-16,0 0-14 0,1 0 8 0,3 0 3 16,0 0-1-16,64 11 6 0,-64-11 3 0,1 2-18 15,-4 0 16-15,1 2-5 0,-3 0-3 16,-2 0-10-16,0-3 13 0,0 1 34 0,-1 0-16 16,-1-1-21-16,-2 2 13 0,7-2 13 0,-3 1-25 15,-1 0 19-15,1 1-28 0,2-3-3 16,5 3 18-16,-4-1-7 0,1 0-1 0,1 1-6 15,2 1 25-15,2-1 10 0,4-3-7 16,-1 1-23-16,-3 0 14 0,2 0-28 0,-3 0 5 16,0 1 17-16,-1 0 14 0,2 0-27 15,-6 1 15-15,0 0-6 0,-2-1 3 0,-1 1 12 16,0 1-24-16,1-3 1 0,2 1 34 16,-1 3-23-16,5-3 17 0,-1-2-35 0,0 2 6 15,3-2 4-15,-1 1-4 0,-1 0 43 0,5-1-24 16,0 0-7-16,-1 1 5 0,2 0-8 0,-35-1 10 15,18 0-21-15,9 0 10 0,4 0-10 0,2 0 13 16,0 0 17-16,1 0-34 0,-2 0 29 16,-1 0-18-16,-1 0-4 0,-1 0 11 0,0 0 1 15,0 0 2-15,-1 0-20 0,2 0 29 0,1 0-5 16,-1 0-16-16,2 0 13 0,1 0 6 16,3 0-15-16,0 0 16 0,-1 0-20 0,0 0 20 15,69-12-21-15,-72 11 10 0,-5-2-8 16,4 0 18-16,-2 0 24 0,0-1-39 0,-1-1 26 15,-1 2-41-15,-3-1 28 0,2 0-22 16,2-3 13-16,-4 1 12 0,3 1 6 0,-3-1-6 16,1 0-11-16,-3 1-4 0,1-1-9 0,-2-1 20 15,2 2-12-15,1-2 14 0,-1 1-19 16,1-1 7-16,1 2 2 0,-1-2 15 0,1 3-22 16,-1-2-2-16,-1 2 17 0,1-2-18 0,-1 1 13 15,-1 1 5-15,-2 0-6 0,0 1 21 0,1 0 9 16,0-3 2-16,-2 6-12 0,2-3-8 0,0-1-4 15,1 0 15-15,-1 0 5 0,0 1-22 16,1 2-19-16,2-3-6 0,-2 2 18 0,-1 0-1 16,-5-1 6-16,3 2 15 0,-2-1-37 15,1 1 30-15,-1 1-25 0,0-2 23 0,0 1-9 16,-1 0 7-16,-2 1 8 0,-24 0-31 0,14 0 6 16,4 0 43-16,1 0-40 0,2 0 5 0,-3 0-4 15,0 0 1-15,40-10 0 0,-61 10 33 16,9 0-14-16,6 0-9 0,3 0-8 0,2 0-21 15,-1 0 45-15,1 0-16 0,40-11-3 16,-42 9-1-16,-1 2 5 0,-2-2-17 0,1 2 13 16,0-2-5-16,-2 0-5 0,-2 1 2 15,-4 1 0-15,-3-1 11 0,-3 1-2 0,-14 0 1 16,4 0 18-16,2 0-2 0,-2 0 5 0,-1 0-2 16,-3 0-2-16,-2 0 22 0,0 0-12 15,1 0-3-15,-8 0-3 0,8 0 2 0,-8 0-1 16,7 0-13-16,-7 0-15 0,7 0 0 15,-7 0 0-15,8 0 11 0,-8-7-3 0,7 7-48 16,-7 0-19-16,0 0-22 0,15-12-7 0,-14 9-38 16,2 1-25-16,-3-2-33 0,0 1-9 15,0 0 18-15,-3 0-228 0,1 0-51 16,-2 1 47-16,0 0 11 0,0 2 25 0,-1-2-3 16,2 2 13-16,-1 2 71 0</inkml:trace>
  <inkml:trace contextRef="#ctx0" brushRef="#br0" timeOffset="321823.7985">20518 10844 459 0,'-1'-3'269'16,"-1"1"-30"-16,1 0-2 0,1-2-30 0,-2 3-13 0,0-2-25 15,2 0-24-15,0 2 13 0,-2-2-44 0,1 3-10 16,0 0-11-16,2 0-1 0,0 0-6 16,1 2-11-16,0 0 2 0,0 0 10 0,3 1-26 15,-3 2 4-15,1-1-11 0,8 9-17 16,-1-2 7-16,0 1-4 0,1 1 5 0,0 1 4 16,-2-2-28-16,0 1 7 0,-2 2-7 0,2-2-20 15,0 1 17-15,-1 3 5 0,-2-5-6 0,1 1-19 16,-4 4 15-16,1-3 11 15,0-4-18-15,-1 1-12 0,-3-3 19 0,2 0-1 16,-2-1-6-16,0-7-5 0,0 8 12 16,0 3-12-16,0 1 10 0,-16 12-4 0,9-13 8 15,-1 4-10-15,-3-2 1 0,0-1-12 16,-1 0 21-16,-3 2-3 0,0-4 15 0,-5 1-30 0,-3 0 19 16,3 0-12-16,-3-2 30 0,0 1-20 15,1-2-1-15,-2 1-13 0,2 0 24 0,1-2-30 16,4 1 19-16,-2-2-15 0,0 2 0 0,4-5-4 15,0 4 5-15,5-2 13 0,0 0 4 16,2-2 0-16,0 0 25 0,2 1-27 0,3-2 27 16,-1-1-21-16,-1 1 13 0,2-1 5 0,0 2-21 15,-1-2 14-15,2-1 7 0,0 2-35 16,-2-1 10-16,1 1 18 0,1-2-18 0,-2 1 3 16,4-1-15-16,0 0 15 0,0 0 17 15,0 0-57-15,0 0-32 0,0 0-47 0,-12-13-33 16,10 8-70-16,2 0 20 0,0-3 17 0,-1-11 15 15,1-2-266-15,0 11-4 0,0-5 52 16,0-3 49-16,0-3-25 0,-8-12 38 16,6 12-16-16</inkml:trace>
  <inkml:trace contextRef="#ctx0" brushRef="#br0" timeOffset="323353.1926">7367 3716 222 0,'0'0'112'15,"0"0"-18"-15,0-14-12 0,0 14-10 0,0 0 58 16,0 0-36-16,0 0 1 0,0 0-11 16,0 0-11-16,0-11 18 0,20-4-4 0,-21 13-4 15,2 1-4-15,-2-2 4 0,1 2 3 0,-1-1-11 16,1 1 12-16,0 0-6 0,0 0 11 15,-2-1 12-15,2 0-7 0,-2-1 7 0,2 2-24 16,-1-1 4-16,-1 0 4 0,-1 1-7 0,2-1-12 16,0 1 0-16,0-1-22 0,0 1 25 15,1 1-11-15,-2-1-14 0,0 0-24 0,2 2 14 16,-1 0-12-16,-2 2 9 0,-1-1-10 0,1 1 6 16,-7 7-2-16,-1 1-8 0,2 1 0 15,-4 0 8-15,4 3-13 0,1-1-4 16,1 1 12-16,-6 2-11 0,0 0 17 0,1-3-29 15,0 3 0-15,-1-3 6 0,1 1 3 0,1 0 3 16,3-1-26-16,-4 0 15 0,1-2-5 0,0 0 14 16,5-2-16-16,-3 0 9 0,3-1 18 0,-2-2-13 15,3-3-8-15,1 1 5 0,1-2 7 16,1-1 2-16,-1 2 15 0,2-4 28 0,-1 2-17 16,1-1 27-16,0-1-23 0,1 0 9 0,1-3-16 15,0-1-2-15,2-1 4 0,5-11-14 16,2-2 2-16,4-4-9 0,1 3 3 0,1-2-8 15,-1 1 9-15,2-3-4 0,0 3-18 16,-2 0 27-16,2 2-19 0,-1 1 23 0,0-1-17 16,-3 4 3-16,-2 2-10 0,-1 0-2 0,-5 4 36 15,0 2-27-15,2 1-1 0,-3 0 19 16,0 3-46-16,-1 0 46 0,0 0-40 0,1 0-17 16,0 1 26-16,1 1 27 0,-5 0-41 0,0 0 5 15,13 0 8-15,13 15-12 0,-15-5 21 16,-1-1-3-16,6 4-16 0,-5 2 5 0,-3-2-1 15,5 2 1-15,-3 1 31 0,-4 0-34 0,6 5 33 16,-3-5-18-16,0 1 9 0,-3 1-9 0,-3-2-3 16,1-1 9-16,0 1-16 0,0-1 7 15,-2-3-18-15,0-2-11 0,0-1 15 0,1 7 19 16,-1-4-25-16,0-5 4 0,-2-7 29 16,0 9-3-16,0-3-5 0,0 1 0 0,0-7-2 15,0 7 5-15,0 0-12 0,0-7-16 0,0 9 15 16,0-9 0-16,0 8-1 0,0-8 32 15,0 8-51-15,0-8-31 0,0 6-46 0,0-6-51 16,0 6 14-16,0-6-287 0,0 6 32 16,-12 1 29-16,9-7-26 0,1 0 15 15,-1-5 26-15,1 5 27 0,2-3 23 0,0 3 34 16</inkml:trace>
  <inkml:trace contextRef="#ctx0" brushRef="#br0" timeOffset="324770.1309">6613 12300 465 0,'0'0'193'0,"0"0"-16"0,0 0-11 0,0-13-4 16,0 13-15-16,0 0-4 0,0 0-3 16,21-23-5-16,-22 21-24 0,0-1 5 15,0 1 6-15,3-2-12 0,-3 4-22 0,1-1 9 16,0-1-17-16,2 1 7 0,-3-1-32 16,1 2 9-16,1-1-22 0,-2 0 1 0,2 0-13 0,-1 1-4 15,2 1-1-15,-2-1 2 0,2 2 12 16,-1 1-3-16,1 0-12 0,1 0 20 0,-1 0-3 15,0 3-7-15,0-2-13 0,5 9 5 16,-1-4-8-16,3 8-14 0,-2-5 10 0,0 1-5 16,0 0 2-16,2 1 7 0,-2-1-6 15,1 1-7-15,0-1 18 0,0 1-31 0,-3-1 17 16,1-1-18-16,1 1 12 0,-2 0 22 0,0-1-12 16,-2-3 0-16,0 0-4 0,0-1 4 0,3 5 8 15,-4-2-28-15,2-3 16 0,1-2-18 16,-3 0 15-16,2 0-8 0,-3-1 26 0,1-3 22 15,-1 2-12-15,1-2 7 0,-1 0 13 16,1-1-6-16,0 2 13 0,0-3-24 0,2 3 30 16,-4-3-6-16,0 0 19 0,10 0-8 15,14-16-7-15,-9 8-17 0,-2-3 3 0,7-2-10 16,1-2-2-16,1 0-5 0,3-1 12 0,1-3-4 16,5 0-32-16,-5 1-9 0,0-4-16 15,-1 6 20-15,-2-2 1 0,-1 2-4 0,-3 3 2 16,2-2 35-16,-3 2-23 0,-2 0 14 15,-2 4-3-15,-1 0-44 0,-5 0 1 0,-1 3 31 16,-1 2-2-16,-1 0-14 0,-2 1 1 0,0-2 14 16,0 2 4-16,-1 0 0 0,-1 0-72 15,0 1-62-15,-1 2-49 0,0 0-66 0,-22-13 21 16,1 5-268-16,-7 1 18 0,-4 0 46 16,-2 0 15-16,-5 0 43 0,-4-5 25 15,-2 2-20-15,-3-2 8 0,-11 2-6 0</inkml:trace>
  <inkml:trace contextRef="#ctx0" brushRef="#br0" timeOffset="325835.9119">4903 11145 367 0,'0'-14'221'0,"0"14"-45"0,0 0-20 15,0 0-25-15,0 0-8 0,0 0-52 16,0 0 30-16,0 0-15 0,0 0-3 0,0 0-37 15,0 0 19-15,0 0-6 0,0 0 6 0,0 0-20 16,0 0 8-16,0 0-10 0,1-1 4 0,-5 14-16 16,-2 1 27-16,-4 1-21 0,0 2-20 15,-2-1 22-15,-1 0-18 0,-1 0 24 0,0 2 8 16,-1-1-13-16,-1 0 7 0,0 1-13 16,2-3-14-16,-1 2 4 0,-4-1-3 0,4-3-3 15,2 0 13-15,0-1-5 0,0-2 16 0,3-1-11 16,0 0 3-16,3-4 0 0,3 0-14 15,0-2 10-15,1 0-3 0,1 1 6 0,0-2-11 16,2-2 13-16,0 0 0 0,0 0 11 0,0 0-22 16,14 10 23-16,-9-7-17 0,1-1-7 15,16 1 8-15,-4 0 7 0,1 1-2 0,3-3-22 16,1 2-2-16,-2 0 15 0,2 0 2 16,1-3 0-16,1 5-19 0,-1-2 10 0,2 0-9 15,-2 1 8-15,2 0-13 0,-3 0 10 0,-3 1 1 16,1-1-16-16,-3 3-1 0,0-2 6 15,-6-1 0-15,3 1-16 0,-2 1 6 0,-2-2 2 16,-3-1 4-16,-2 0 5 0,-1 0-4 0,-2-2-6 16,2 1 11-16,-1 0-23 0,-3 1 16 0,2-3 24 15,-1 2-28-15,0 0 23 0,-1-2-15 16,1 2-5-16,0-2 14 0,0 0-3 0,0 1 3 16,-1 0-10-16,-1 0 9 0,2-1 14 0,-1 1-18 15,-1-1-11-15,1 0 8 0,-1 0-6 16,0 0-14-16,0 0-18 0,0 0-18 0,-1-2-30 15,0 0-15-15,-2 2-42 0,2 0 13 16,-2-2-163-16,-1 2-96 0,1-3-20 0,-1 2 43 16,0-1 26-16,1-1 18 0,-3 1 11 15</inkml:trace>
  <inkml:trace contextRef="#ctx0" brushRef="#br0" timeOffset="327322.0692">5031 4213 760 0,'0'0'257'16,"0"0"-36"-16,0 0-11 0,-14 0-19 0,14 0-6 15,0 0-30-15,0 0-3 0,0 0-24 16,0 0 3-16,-24-27-31 0,22 27-22 0,1 0 17 15,-1 0-24-15,1 0 5 0,-1 2-22 16,2-1 4-16,0 2-22 0,-1 3 19 0,-1-1 1 16,-4 13-15-16,2 0-15 0,-1 2 26 15,1 3-37-15,-5 0 8 0,1 4-7 0,0 0-2 16,1 0 7-16,-2 1-2 0,1 1-9 0,-1 0 3 16,1 0-9-16,-1-1 7 0,0 2-5 15,2-4 0-15,-1 0-12 0,0-1 23 0,-2 0 0 16,1-2-12-16,2 3 9 0,3-2-18 15,-4-5-1-15,2 0 0 0,-1-7 9 0,3 0-9 16,0-2 11-16,3-5 11 0,-1 1 10 0,0 0 7 16,1-1 48-16,1-2-12 0,-3-2-8 15,2 1-6-15,-1-2-5 0,2 0 22 0,0 0 4 16,0 0-21-16,-6-15-3 0,6-3-6 0,0 8 16 16,0-5-28-16,0-4-3 0,13-25-4 15,-7 20-2-15,2 2 4 0,0 1-2 0,2 0 25 16,-2 3-13-16,-1 2-27 0,-1 1 20 0,3 3-13 15,-5 3 14-15,1 2-1 0,-1 1-20 0,-1 3-2 16,1-1 0-16,5 3-3 0,-4-1 0 16,-5 2 2-16,0 0-3 0,15 0-1 0,11 13 0 15,-10-2 4-15,-1-2-8 0,1 3 2 16,0 2 1-16,-1 0 0 0,-3 1 3 0,-1-1-14 16,2 3 3-16,-3-1-1 0,1 2 7 0,-1 2 15 15,-2-2-16-15,1 3-1 0,-2 0 0 16,-1-8-3-16,-2 3-1 0,1-1 10 0,-1 0-4 15,1-1-4-15,-2-3-5 0,1-1 0 16,-4-3 1-16,2-1 9 0,-1-2-2 16,0 0 0-16,0 0-16 0,0-2 17 0,0 1 1 15,1 1-2-15,-1 0-1 0,0-3 8 0,0 1-12 16,0-1 2-16,0 1 13 0,0-1-12 0,0 0-18 16,-1-1 6-16,0 0 2 0,0 0-60 0,11-10-17 15,-1-1-21-15,-6-3-41 0,1 0-14 16,1-3-52-16,-3 6 20 0,4-7-86 0,-3 0-97 15,1 6 28-15,-3-1-108 0,-2 5 52 16,0-1 25-16,1 1 24 0,-1 8 14 0,0-6 48 16</inkml:trace>
  <inkml:trace contextRef="#ctx0" brushRef="#br0" timeOffset="327937.1458">5206 4672 252 0,'1'-5'287'0,"0"3"-38"0,0 0-49 16,0 0-40-16,-1 0-1 0,2 0-11 0,-1-1 4 15,0 1 7-15,2 1-36 0,1-1 6 16,-1 1 8-16,1-1-19 0,1 1-19 0,1-2 7 16,-1 1-13-16,13 0 3 0,-4-4 7 15,5 1-28-15,-4 0-7 0,0-2-5 0,-2-1-5 16,-1 3 14-16,-1-5-28 0,-3 3 27 0,0 1-5 16,3-5-15-16,-6 2-19 0,0 0 1 15,-1 0 20-15,-2 3 21 0,1-1-23 0,-2 1-16 16,-1 0 23-16,0-1-36 0,1 2 10 0,-1 5 2 15,0 0-25-15,-12-22 10 0,9 16 17 16,-3-1-7-16,1 2-6 0,1 2-21 16,0 1 7-16,-1 2 4 0,1 0 8 0,-1 4 1 15,1-1-16-15,-6 10 24 0,-2 0-19 0,3 2-21 16,0 0 11-16,-2 1 7 0,4 0-26 16,2 1-1-16,-1 0 11 0,-3-3 41 15,5 1-35-15,2-2 13 0,1-4-7 0,-1 0-2 16,2-9-5-16,0 9-27 0,0-2-16 0,0-1-1 15,0-6-27-15,18 22 13 0,-12-13-38 0,1-6-16 16,-1 0-5-16,2-1-13 0,-2-2-4 16,-6 0-19-16,10 0 14 0,15-17 14 0,-11 7 10 15,2-6 13-15,-2-2 8 0,4-1 2 0,-4-1 9 16,2-1 7-16,-2 1 67 0,0 3 30 16,-3 1 11-16,1 4 20 0,-6 3 10 0,-1 1 10 15,0 1 4-15,-2 4 9 0,-1-1-20 16,0 1-22-16,0-1 4 0,0 3 2 0,-1-1 20 15,2 2-28-15,-2 0 15 0,-1 0 6 0,0 0 9 16,0 0-14-16,9 15-1 0,-4-1-5 0,0 2-1 16,-2 0 14-16,0 1-5 0,1-4-10 0,-3 0-18 15,3 8 5-15,-1-5-15 0,-2 6 22 16,-1-14-10-16,0 5-3 0,0 0 4 0,0 0-16 16,0-1-31-16,0-2-27 0,0-1-15 0,0 0-54 15,0-3-55-15,0 1 14 0,0-7-109 16,-13 12-80-16,11-10-40 0,1 0 24 0,0-3 24 15,0 0 0-15,-1-3 21 0,1-2-12 16</inkml:trace>
  <inkml:trace contextRef="#ctx0" brushRef="#br0" timeOffset="328071.8334">5557 4547 252 0,'3'-18'298'16,"-2"5"-53"-16,-1 2-45 0,0 11-46 0,0-8 13 0,0 1-37 16,0 7 3-16,0-8-49 0,0 2-2 15,0 6-26-15,0-9-5 0,13-1-33 16,-2 1-29-16,6 0-30 0,-7 4 3 0,8-2-71 15,-1-2-81-15,2 2-37 0,0 2-49 0,2 0-36 16,-1 0 5-16</inkml:trace>
  <inkml:trace contextRef="#ctx0" brushRef="#br0" timeOffset="329036.7535">5910 4357 337 0,'5'-3'287'0,"0"0"-58"0,-1 0 6 0,1 0-9 15,0-1-12-15,-3 2-41 0,0-2-1 0,-2 1-17 16,2 0-32-16,0 1-5 0,0-1-16 0,-2 2 11 15,0-2-21-15,-2 2-22 0,-1 2 0 16,0 0-9-16,-11 5-21 0,7-1 21 0,-2 1-28 16,4-2 12-16,-2 2-5 0,5-2-29 15,-1 0 17-15,-1-1-2 0,2-2-20 0,0 3 10 16,-1-2-25-16,-1-1 32 0,3 0 9 16,1 1-3-16,0-1 11 0,0-1-7 0,0 0 1 15,-1 2 2-15,2-4-25 0,-3 2 30 0,2 0-25 16,0 0 14-16,0 2-27 0,0-2 9 0,2 3 5 15,-1 0 3-15,1 2-9 0,5 9 23 16,-3-5-19-16,-3 1-4 0,5 8 10 16,-1-2 3-16,-5-4-19 0,1 1-9 0,-1-4 21 15,0 3-25-15,0 2 11 0,0 0 4 16,-13 16-20-16,9-14 39 0,-1-3-10 0,3-5-6 16,-1 0-25-16,-1-3 7 0,0-1 4 15,3 1-21-15,-3-3 2 0,0-1 3 0,3-1-7 16,-1-1-4-16,1-2-5 0,-1-1-17 0,5-12-4 15,6-1 17-15,2-8-13 0,0 3-8 16,5-5 2-16,3-2 12 0,5 1 11 0,-2 0 11 16,1 1 5-16,2 1-6 0,-2 3 10 0,-2-1 15 15,-2 5-5-15,-3 2 43 0,-1-1-2 16,0 3-13-16,-3 3-1 0,-3 2 11 0,-1 2 4 0,-2 3-14 16,-1 1-12-16,-1 2 6 0,0 0 1 15,-4 2-2-15,0 0-2 0,0 0 15 0,14 10-7 16,-11-5 10-16,2 11-22 0,2 0 7 15,-5-1 5-15,0 2 1 0,0 0-13 0,2-1-1 16,-2-2-13-16,1 1 7 0,-2-2-1 0,0-2 12 16,2-2-18-16,-3-3 20 0,1 1-1 15,-1-3-7-15,2 2 0 0,-1-2-14 0,-1-3 9 16,2 1 11-16,0-1-2 0,1-1-28 16,-1 0 21-16,3 0-5 0,-3 1 2 15,2-1-15-15,-4 0 28 0,0 0-20 0,0 0 23 16,0 0-30-16,7 0 1 0,-7 0 14 0,9 0-13 15,-3 0 9-15,2 0 7 0,-8 0-19 0,9 0 1 16,-2 0 20-16,0 0 1 0,6 0-4 0,12-10-4 16,-6 4 1-16,-4 0-10 0,-2-1-1 15,0-1 27-15,-1 1-14 0,-2-3-12 0,-1-2 14 16,-2-2 11-16,4 0-16 0,-1 3-15 0,-6 1 7 16,-2 2 8-16,-2 4 6 0,2-2 3 15,-1 2-6-15,-1 4-1 0,0 0 10 0,-3-3-18 16,-1 5-6-16,-2 1 7 0,-5 6-5 0,-3 2-8 15,0 2 3-15,2-1 2 0,-2 1-26 16,2-1-10-16,1 2-39 0,0-1 3 0,1-2-3 16,5-4 12-16,-2-2-25 0,4 0 0 15,-1-2 6-15,2-1-3 0,0-1 7 16,2-1 13-16,0 0 3 0,0 0 27 0,0-2-22 0,1 0 43 16,0 0 2-16,1-1 48 0,-2 3 18 15,0-3 7-15,0 0-6 0,0 3-9 0,0-2 27 16,2 1 11-16,0 0-24 0,-1-1-4 15,3 0-3-15,-1 0 4 0,0 1 4 0,1-2 15 16,1 1 6-16,9-3 0 0,1-1-6 0,-2 0-11 16,2-2-5-16,0 3 7 0,1-1-16 0,4 0-15 15,0-2 14-15,2 3-9 0,1-3-13 16,-1 1-30-16,1 1-39 0,1 0-71 0,-2-2 10 16,-4 6-294-16,2-3-12 0,0 4 29 15,0-4 24-15,-4 2 22 0,2 1 12 0,1 1-2 16</inkml:trace>
  <inkml:trace contextRef="#ctx0" brushRef="#br0" timeOffset="330235.8568">20191 11701 524 0,'0'0'295'0,"0"-12"-32"0,13 12-35 0,-13 0 1 0,0 0-18 16,0-13-50-16,17-1-19 0,-15 11-12 16,0 2-22-16,0-1 3 0,-1 2-29 0,0 1 7 15,0 0-22-15,0 3 11 0,-1 1-36 16,1-1 16-16,0 3 0 0,-3 11-8 0,2-10-6 16,0 6-3-16,0-3-18 0,0 6 13 15,0 2-21-15,0-1 8 0,0-1 5 0,0-1-18 16,0 0 1-16,0-4 2 0,0 0 11 15,0-3-12-15,0-2-8 0,0-1 4 0,0-6-1 16,0 7 8-16,0-7 17 0,1 11-23 16,4-11 26-16,1 0-33 0,12-9 3 0,2-2 11 15,1-1 29-15,1-3-17 0,-3 0 3 16,0-1 24-16,-2 1-9 0,-3 2 24 0,-2 1-6 0,-3 3-8 16,-2 2-4-16,-1 3-7 0,-2-1 15 15,-2 3-10-15,1 1-30 0,-6 1 15 0,1 1 4 16,-2 4-5-16,-6 5-4 0,0 2-30 15,-2 0 28-15,3 3-5 0,-2 3-25 0,3-2-6 16,1-2 10-16,4-2 22 0,0-4-15 0,2 2-9 16,1-3 22-16,0-7-19 0,0 0 5 15,0 6-11-15,14 3-24 0,-7-8 7 0,0-2 12 16,13-1 38-16,-10 2-40 0,17-13 21 16,-11 3 10-16,-1-1-11 0,-1 0-14 0,2-3 1 15,-1-1 8-15,-7 5 7 0,3-1-9 0,-3 0-25 16,-2 1 7-16,-2 3 9 0,0 1-14 15,-1 0 8-15,-1 2-37 0,-1-1-13 0,-1 1-14 16,1 0-46-16,-1 4-33 0,0 0-15 0,0 0 16 16,0-7-228-16,0 7-62 0,0 0 56 15,0-7 19-15,0 7-2 0,10-12 24 0,-6 9 13 16,1 2 23-16</inkml:trace>
  <inkml:trace contextRef="#ctx0" brushRef="#br0" timeOffset="330743.2967">20631 11735 247 0,'4'2'297'0,"-1"0"-65"0,0-1-17 15,-1 0-29-15,0 0-37 0,1 0-1 16,0 1-15-16,-1 0-22 0,2-2-1 0,-2 0 5 0,3 2-35 16,-1-1 16-16,1-1-19 0,3-1-9 15,-8 1 10-15,11 0-28 0,2 0-6 16,14-13 4-16,-13 5-17 0,-3-1 6 0,2 1-6 16,-1-3 15-16,-2-2-18 0,-2 2 23 15,4 2 7-15,-8 0-18 0,-2 2-4 0,1 3 0 16,-2 0 1-16,0 0 3 0,-1 4 3 0,0 0-7 15,0 0-18-15,-5-5 7 0,1 8-12 0,-11 6-2 16,2 3 27-16,-2 2-32 0,-1 1 27 16,-3 2-22-16,5 2-5 0,1 1 10 15,-1-1-20-15,5 1 13 0,-1-3 21 0,2-4-17 16,2 6-15-16,-2-3-2 0,5-5-36 0,0-1-2 16,3-10-24-16,0 7-4 0,0-1-6 0,0-6-29 15,14 14 10-15,-8-13-54 0,0 1-11 16,12 0-11-16,-10-2-22 0,7 0 22 0,19-13 32 15,-8 2 19-15,-3 0 78 0,2-4 21 16,2-1 1-16,1 3 23 0,-2-2 52 0,1 2 17 16,-5 3 23-16,0-3-18 0,-2 2 28 15,-4 3-6-15,0 0-27 0,-4 1 4 0,-2 4 14 16,-4-1-41-16,-1 1 20 0,0 3 5 16,-5 0-8-16,0 0 7 0,7 0 1 0,-7 0-7 15,22 18-10-15,-16-11 9 0,0 2 14 16,2 3-34-16,-3 2 2 0,-2-4-11 0,0 1-4 15,2 1 2-15,0 2-12 0,-3-1 10 0,0-3-23 16,0-2 12-16,-2 0-37 0,3 1-41 0,-3-1-21 16,0-8-54-16,0 5-11 0,0-5 13 15,0 7-256-15,0-7-21 0,0 7 40 0,0-7 26 16,0 0 17-16,-10 8 12 0,10-12 19 16</inkml:trace>
  <inkml:trace contextRef="#ctx0" brushRef="#br0" timeOffset="330894.4264">21203 11669 394 0,'0'-8'328'0,"-1"1"-33"0,0 0-54 16,0 3-36-16,0-2-1 0,1 2-42 15,0 1-12-15,-1-1-31 0,0 3-21 0,1-2-37 16,0 2 5-16,2 0-47 0,-2 1-46 0,0 0-44 16,0 0 8-16,11-1-324 0,-6 3 15 0,2-1 54 15,10 3-10-15,-6-2 33 0</inkml:trace>
  <inkml:trace contextRef="#ctx0" brushRef="#br0" timeOffset="332016.2167">21671 11733 568 0,'4'-3'298'16,"0"-1"-43"-16,-2 0-9 0,1 1-36 0,1-1-27 15,-3 1-30-15,1-1 0 0,-3 1-44 0,1 1 5 16,-1 0-21-16,-1 1 9 0,-1 1-46 15,-1 1-13-15,-1 1-31 0,-11 5-12 0,4 1-13 16,3-4-37-16,0 0 1 0,2 3-8 0,1-5-13 16,2 2 21-16,1-3 15 0,0 2-18 15,0-3 13-15,1 1-28 0,0-1 42 0,2 0 2 16,2-1 20-16,2-2 5 0,-2 0 16 16,2-1 17-16,7-4-1 0,-6-2 8 0,6-2 6 15,-1 1 9-15,-2 3 7 0,-1-4 19 16,-1 4-7-16,-2 1 9 0,-2 0-16 15,2 1 18-15,-3 1-24 0,-1 1 1 0,1 0-7 16,-1 4 6-16,0 0-39 0,0 0 24 0,0 0-8 16,0-6-14-16,0 6 3 0,-13-7 14 15,10 8-36-15,-1 1 16 0,2 2-3 0,-1 0 7 0,1 2-20 16,-3 9 0-16,0 0 12 0,4-1-7 16,-1 4 4-16,2-8-10 0,0 3 20 0,0 4-16 15,14 21-12-15,-10-15 6 0,4-3 2 0,-3 3 2 16,6-3 2-16,-5 3-10 0,4 2 5 15,-6-1 2-15,-3 0 12 0,-1-15-13 0,0 11-16 16,-12 23 11-16,4-16 7 0,-1-5-15 0,-3 0 3 16,-1-2 8-16,1 1-14 0,-4-4-15 15,3 0-7-15,-4-2 6 0,2 1 7 0,0-4-4 16,2 0-6-16,-2-5 29 0,5-4-20 16,1 0 26-16,2-3-15 0,2 0-1 15,5 0-28-15,0 0 17 0,-7-10 10 0,14-5-29 0,3-2 13 16,5-2 0-16,5 1-11 0,3-7 0 15,9-2-8-15,4-4 8 0,1 0 1 16,2 1 6-16,3-1 5 0,-2 0-7 0,-4 1 26 16,-3 0 4-16,1 1-9 0,-4 1 9 0,-4 1-7 15,-2-2-16-15,-3 1 8 0,-4 0 11 0,-1 0 23 16,-1 0-10-16,-5 3-1 0,-1-1 11 16,0 2 3-16,-4-2 14 0,0 0 1 15,-2 6 0-15,0 2-2 0,-3 4 24 0,2 3-5 16,-2 11-10-16,0-7-2 0,0 7-12 0,0-8 13 15,0 8-26-15,3-8 5 0,0 10-2 0,-2 4-11 16,0-2 16-16,3 15-16 0,-2 0 11 16,0 4 3-16,1-3-5 0,1 3-18 0,-1 1 13 15,0 0-12-15,0-1 32 0,0-1-20 16,-2 0-11-16,1-1 6 0,0-4 8 16,0 4 4-16,-2-9-12 0,1-1 7 0,-1-3-17 15,1-2 8-15,-1 1-9 0,0-1 33 0,0-6-14 16,0 0 8-16,0 0-8 0,0 0-7 15,3 7-12-15,1-11 16 0,4-5-7 0,3-2-11 16,0-5 22-16,3 0-28 0,-1 5 15 0,0-1-9 16,-2 2 2-16,-4 4 1 0,-2 2 3 0,1 1-6 15,1 3-3-15,-3-1 28 0,-4 1-24 16,0 0 3-16,7 0-5 0,9 15 4 0,-2-2 18 16,-3-1-21-16,-5 0 10 0,7 1-11 0,-1 4 11 15,2-3 2-15,1-2-7 0,4-3-4 0,-2 0-7 16,3 1 19-16,2-3-19 0,-1-3 11 15,0-1 3-15,0-2-5 0,-3-1-15 0,-7 0 2 16,17-11-3-16,-11 3-3 0,0-3 13 0,0-6 0 16,-1-1 0-16,-1-4 1 0,2-2 10 15,-1 0 15-15,-1-2 13 0,-1 4 3 0,-2-3 10 16,-2 4 20-16,-1-2 26 0,-1 4-9 16,-2-1 14-16,-2 7 13 0,1 1-26 0,-1 1 1 15,-2 5-8-15,0 2-11 0,-2 3-5 0,0 1-7 16,-1 1 17-16,0 2-28 0,-2 2 11 15,1 0-11-15,0 3-12 0,-1 9 0 16,0 3-2-16,0 0-4 0,1-2 4 0,2 2-3 16,0-1 8-16,0-10-7 0,0 4-1 0,0 3-99 15,0 1-43-15,0-4-33 0,0 0-38 0,0-2-45 16,0-3 19-16,0 1-249 0,-3 12 34 16,-3-17 31-16,2 1 16 0,0-4 25 0,-1-2 25 15,2-1 53-15,-2 1-27 0</inkml:trace>
  <inkml:trace contextRef="#ctx0" brushRef="#br0" timeOffset="332234.6448">22643 11683 702 0,'10'-13'270'0,"1"1"-7"0,3 0-27 0,-1-1-30 16,2 2 18-16,0 0-34 0,1 4 2 0,1-4-27 16,1 2 5-16,1 1-23 0,-1 1-18 15,-1 0 2-15,-5 3-17 0,-3 1-26 0,0 1-6 16,-3 0-8-16,0 1 4 0,-2-2-28 15,-1 3 31-15,-1-3-43 0,0 3-12 0,1 0-44 16,-1 0-6-16,-1-1-46 0,-1 1-32 0,0 0-21 16,0 0 11-16,-12 0-215 0,4-2-105 15,-6-2 32-15,-5 0 28 0,0-1 9 0,-3-4 28 16,1 0 41-16,1-2-33 0</inkml:trace>
  <inkml:trace contextRef="#ctx0" brushRef="#br0" timeOffset="341177.5636">24329 1990 277 0,'0'0'135'0,"0"0"-21"15,0 0 3-15,0 0-16 0,0 0-13 0,0 0-11 16,0 0 17-16,0-13-14 0,0 13 3 16,0 0 14-16,0 0-41 0,0 0-20 0,0 0 35 15,0 0-62-15,0 0 46 0,0 0-12 0,0 0-48 16,0 0 35-16,0 0-8 0,0 0-35 15,0 0 56-15,0 0-39 0,0 0 13 0,0 0-17 16,0 0-10-16,0 0 42 0,0 0 5 0,0 0 8 16,0 0 16-16,0 0-25 0,0 0 28 0,0 0 19 15,0 0-1-15,0 0 10 0,0 0-12 16,0 0-8-16,0 0-17 0,0 0 11 0,0 0-21 16,0 0 16-16,0 0-31 0,0 0-9 15,0 0 11-15,-14 0-2 0,14 0 3 0,-23-14-20 16,12 22 18-16,-1 3-6 0,0 2-8 15,-1-1 3-15,2 1-11 0,-5 1 8 0,2 2-10 16,0 0 16-16,2 1-25 0,-2-1-2 0,0 5 30 16,1-3-2-16,-2 1-16 0,3 1-11 15,-3-1 14-15,4 4-4 0,0-2 2 0,-1 2 2 16,1 2 5-16,0-3-18 0,1 0 9 16,1 1 7-16,3 1-6 0,1-4 18 0,2 4-23 15,-4-2 10-15,7-13 9 0,0 7-20 16,0 2-1-16,12 15 11 0,-8-16-15 0,2-3 7 15,2-3-11-15,2-1 5 0,3-2 26 0,-2-3-19 16,1-3 11-16,4 4-14 0,-2-6-3 0,-14 0 13 16,14 0-10-16,4 0 26 0,16-15 2 15,-17 6-6-15,4-1-3 0,-5 0 27 16,-1-1 0-16,1-2-13 0,-3 1 23 0,5 0 16 16,-6 1 22-16,-3-1-30 0,1 3 14 15,-1-2-28-15,-3 1 17 0,-2 1-6 0,-2 2 5 16,0 1 2-16,-1 0-14 0,-1 6 16 0,0 0-32 15,0-8-10-15,0 2 27 0,-15-13-5 0,6 7-8 16,-2 3-16-16,3 2-8 0,-3-1-8 16,-1 0 19-16,1 2 12 0,-3 0-7 0,1 3-2 15,4 0-10-15,0 0-27 0,1 0 1 0,3 2-37 16,0-2-27-16,0 3-19 0,-2-1-1 0,7 1-24 16,0 0-24-16,-7 0-4 0,7 0-40 0,-7 0 17 15,7 0-100-15,-7 0-111 0,7 0-59 16,0 0 20-16,0 0 25 0,-14-2 24 0,16 1 44 15,1-1 18-15,2-1-19 0</inkml:trace>
  <inkml:trace contextRef="#ctx0" brushRef="#br0" timeOffset="341616.6353">24682 2092 483 0,'7'-8'381'15,"-2"3"-68"-15,-3 0-22 0,2 0-29 16,-1 1-11-16,-1 2-33 0,1 0-15 0,0-1-47 16,-1 2-24-16,-2 1 26 0,-2 0-64 0,2 1 41 15,-4 4-62-15,-5 5 13 0,1 0 4 0,-2 3-13 16,-3 0-15-16,3 1-2 0,-4-1-7 16,4-1-31-16,4 1 21 0,0-1-23 0,-5-2 12 15,5 5-17-15,4-6 9 0,1-3-12 16,1 1 8-16,0-7-13 0,0 0 10 0,0 7 7 15,12 4 6-15,-6-10 2 0,1 1-21 0,0-2 1 16,0 0-27-16,1 0 22 0,-8 0 11 0,14 0 0 16,-3 0-5-16,17-9-6 0,-12 2 25 15,-4-1 11-15,-3-1-35 0,0 3-2 0,-4 0-1 16,-1 1 0-16,-1 0 48 0,1 1 14 16,-2-1-23-16,-2-1-6 0,0 6 13 0,0 0-19 15,0-5 1-15,0 5-4 0,-13-13-3 0,9 10 0 16,-2 1-3-16,2 0-55 0,-1 1-26 0,-1 1-13 15,0 1-19-15,-1-1-44 0,7 0-22 16,-6 0-35-16,-1 0-20 0,-12 13 17 0,10-8-171 16,2 1 28-16,1-1 27 0,4 2-85 15,0-1 36-15,3-2 24 0,-1-4 20 0,0 0 20 16,0 13-21-16</inkml:trace>
  <inkml:trace contextRef="#ctx0" brushRef="#br0" timeOffset="341894.5725">24939 2398 416 0,'6'1'242'0,"-4"0"-26"0,2 1-27 16,-4 0-12-16,2-1-13 0,1 1 1 0,-1-1-33 15,-2 4 16-15,2-3-7 0,0 3-26 16,-2 1 0-16,0 0-5 0,-2 1 2 0,2 2-2 16,-15 18-17-16,4-8-19 0,-2-1-9 15,-1 0-2-15,0 4-14 0,-3-5-2 0,2 3 17 16,-1-3-40-16,1-2 19 0,-2 2-3 15,1-2 1-15,4-2-32 0,-1 0 17 0,2-2-6 16,2-2-9-16,-2 2 0 0,8-5 8 0,-4-2 7 16,4 2-7-16,2-3-32 0,-1-1-14 0,-2-1-13 15,4 1-19-15,-1-2-31 0,1 0 9 16,0-2-222-16,2-1-125 0,4-10 42 0,0 0 7 16,2-3 74-16,2-4 17 0,5 1 12 0</inkml:trace>
  <inkml:trace contextRef="#ctx0" brushRef="#br0" timeOffset="342862.2054">25412 2187 536 0,'0'0'200'0,"0"0"23"0,0 0-46 0,0 0 8 15,0 0-25-15,0 0 6 0,0 0-9 0,0 0-18 16,0 0-3-16,14 0-34 0,-14 0 0 16,0 0-13-16,0 0 19 0,0 0-30 0,24 4-3 15,-24-4 12-15,5 1-6 0,-3-1-37 16,3 0 18-16,-1 0-20 0,1 2 5 0,3-2-8 15,-8 0 2-15,8 0-7 0,7 0 13 0,4 0-30 16,2 0 11-16,-1 0-3 0,3 0-3 16,-3 0 5-16,0 0-5 0,1 0-2 0,-5 0-15 15,-1 0 12-15,-3 0-7 0,1 0 2 16,-4 0 10-16,-2 0-7 0,1 0 9 16,-8 0-1-16,8 0 5 0,-8 0-17 0,7 0 23 0,-7 0-4 15,8 0-7-15,-8 0 12 0,0 0-30 16,6 0 5-16,-6 0-16 0,0 0 18 0,8 0-14 15,-8 0-10-15,0 0-22 0,0 0-21 0,0 0-18 16,0 0-34-16,0 0-36 0,0 0 14 16,0 0-130-16,0 0-153 0,0 0 15 0,13-12 45 15,-11 10 1-15,7-8 13 0,5-1 13 0,-1 0-2 16</inkml:trace>
  <inkml:trace contextRef="#ctx0" brushRef="#br0" timeOffset="343476.9331">26232 1914 348 0,'2'-1'317'0,"-1"-4"-30"0,0 4-44 0,0-1-23 16,1 0 18-16,0 0-29 0,-2 2-24 15,2-2-23-15,-2 1-1 0,2-1-59 0,-2 2 1 16,0 0-3-16,0 0-20 0,0 2 5 0,-2 2-27 16,0 1 6-16,0 1-13 0,-3 11-6 15,-7 1 2-15,4 0 4 0,-1 4-18 0,1-3 17 16,0 2 3-16,1 0-29 0,-1 0 2 15,1 1 10-15,-2 0 3 0,2 2-17 0,5-4-13 16,2 4-3-16,-2-1 8 0,0-1 2 0,-1 0 3 16,3-13 7-16,0 7-16 0,14 18 0 0,-10-15 6 15,-1-8-12-15,3 5-10 0,-1 1 0 16,3 0-6-16,1-5-8 0,-1-2 6 0,5-1 12 16,-2-7-8-16,-2 1-1 0,2 0 2 15,-2-3 5-15,0 2 0 0,-9-2 14 0,13 0 21 16,17-12 31-16,-14 7-13 0,-3-4 8 15,0 2-16-15,-1-2-4 0,-1-1 63 0,-3 2-8 16,0-1 5-16,-4 5-18 0,-1-3 17 0,-1 2-8 16,0-1 10-16,0 0-12 0,-2 1-12 0,0 5-9 15,0-8 12-15,-13-9-32 0,9 9 1 16,-6-3-15-16,3 5 12 0,-6-2-19 0,-3 0 12 16,3-1-1-16,-1 3-11 0,-1 0-7 15,-1 0-10-15,3 1-41 0,-1 0 10 0,3 2 3 16,0 2-28-16,3-2-38 0,0 2-26 0,1 0-41 15,1 0-32-15,1 0-23 0,0 1 18 16,0-3-199-16,3 1 33 0,-2 1-133 0,2 1 34 16,2-2 58-16,0 2 35 0,0 0 24 0,0 0 8 15,13-6 39-15</inkml:trace>
  <inkml:trace contextRef="#ctx0" brushRef="#br0" timeOffset="343859.5217">26647 1945 522 0,'0'-7'369'15,"2"1"-46"-15,-1-1-61 0,1 3 4 0,-2 2-59 16,0-2 36-16,2 2-58 0,-2-1-10 0,0 0-27 16,0 2-14-16,3 0-26 0,-6-2-24 15,3 3 34-15,0-1-23 0,-2 2-41 0,2-1 19 16,-3 3-11-16,3-1 15 0,0-1-37 0,-2 4-8 15,0-2 17-15,2 2-18 0,0 1-4 0,2 1 10 16,-2 3 11-16,12 15 20 0,-3-7-7 16,0 0-39-16,2 0 6 0,2 1 6 0,0 0-18 15,4-3 18-15,-4 3-3 0,3-1 17 16,-1 1-3-16,-1-3-28 0,4 2-31 0,-7 2 30 16,0-4-13-16,-4 2-15 0,3-3 35 0,-2-3-36 15,-1 1 25-15,-3-3-2 0,0 4-1 16,0-5-1-16,-4-9 19 0,0 8-1 0,0-3-49 0,0-5-14 15,-23 22-21-15,11-13-11 16,-3-2-36-16,-4-3-23 0,0 0-57 0,0-2 17 0,-1-1-142 16,9-1-104-16,-4 0-9 0,-4 0 28 15,-16-18 26-15,19 9 25 0,5-4 18 0,2-1 12 16,-1-3-1-16</inkml:trace>
  <inkml:trace contextRef="#ctx0" brushRef="#br0" timeOffset="344042.316">26628 1976 530 0,'0'-13'289'0,"2"2"-27"0,-2 1-19 16,-2 1-28-16,4 3 2 0,-2 6-37 0,0 0 1 16,0-8-13-16,13-9-43 0,-9 10-32 0,8-3-2 15,1 1 16-15,0 4-18 0,8 0-3 16,-1 1-34-16,-4-1-8 0,2 3-5 0,3-4-11 16,-2 5-37-16,-3 1-39 0,-3 0-52 0,-1 0 8 15,-1 0-191-15,0 0-128 0,-1 0 41 0,13 15 27 16,-15-11 13-16,-1 9 13 0,-1-5 6 15</inkml:trace>
  <inkml:trace contextRef="#ctx0" brushRef="#br0" timeOffset="344396.2339">27298 2407 222 0,'2'1'377'0,"2"2"-88"0,-2-1-41 0,0-1-39 16,0 1-24-16,-2 1-5 0,2-3-22 0,0 2-37 15,-1 4 20-15,-1-2-46 0,2 1 6 16,-4 0-3-16,2 2-19 0,0 2-5 0,-14 15-17 16,5-6 22-16,0-1-35 0,-5 1 18 15,3-1-25-15,-2-1 6 0,-3 0-14 0,3 2 2 16,-1-2-1-16,-1 1-6 0,-1-3 10 0,1 1-6 15,0-2-6-15,0-1 4 0,1 2-18 16,3-3-10-16,-2-3 7 0,5 0 18 0,2-2-10 16,0-3-5-16,4 1-7 0,-1-1 0 0,-1-2 2 15,4 3-22-15,-2-3 26 0,-1 0-29 0,3-1-41 16,0 0-27-16,0 0 7 0,0-1-250 16,0-2-52-16,0-1-1 0,0-1 25 0,0-2-13 15,0 1 15-15,3-13 57 0</inkml:trace>
  <inkml:trace contextRef="#ctx0" brushRef="#br0" timeOffset="345245.0945">28075 1832 282 0,'0'-5'323'0,"1"1"-52"0,0 1-49 16,-1-1-10-16,1 1-29 0,-1 0-26 0,2 1-9 16,-2 1-1-16,1 1-34 0,-1 1-6 15,2 0 1-15,-2 4-21 0,2 2 7 0,2 9 23 16,0 3-11-16,-3 0-5 0,1 2-24 15,3 3-6-15,-1-3 24 0,-1 2-24 0,1 1-1 16,-4 1-8-16,3-2 18 0,-2 2-42 16,-1-1 17-16,1-1-3 0,-1 1-3 0,1-1-25 15,-1 0 5-15,2 0-6 0,-1-1 15 0,-1-12-9 16,0 6-25-16,0 1 17 0,0 0-17 0,0 2 39 16,0-2-37-16,0-3 15 0,0-1 3 15,0-2-31-15,0 1 25 0,0-5 9 0,0-1-33 16,0-6 34-16,11 17 4 0,-11-12-24 15,0-2-17-15,0 1 26 0,0-4-23 0,0 0-4 16,0 0-9-16,0 0-19 0,0 8-79 0,0-8-62 16,-5 1 16-16,3-5 15 0,2 1-329 15,-2-3 34-15,4-1 76 0,-2 1-11 16,0-6 46-16,10-18 21 0,-2 7 9 0</inkml:trace>
  <inkml:trace contextRef="#ctx0" brushRef="#br0" timeOffset="346462.4636">28493 1906 716 0,'0'0'222'0,"0"0"-24"0,0 0-22 16,0 0-9-16,0-14-10 0,0 14 15 0,0 0-46 15,-13 0-1-15,-2-21 7 0,14 20-18 16,0 1-7-16,-2-1-12 0,3-1 2 0,-2 1-14 16,2 0-4-16,-2 0-10 0,2 1-2 0,0-1-3 15,0 1-13-15,0 0 1 0,0 0 5 0,0 0-6 16,0-2-14-16,2 1-10 0,-2 0 6 15,2 1 11-15,3-1-13 0,1 1-4 16,13-5-12-16,-7 3 16 0,7-1-13 0,1-1 14 16,-1 0 6-16,1 2-31 0,-3-3 3 15,-1 1 14-15,-5-1-12 0,-1 2 17 0,0 2-19 16,-5 0 20-16,-1-1-1 0,2 2-10 0,-3-1 47 16,0 0-45-16,-1 1-1 0,1-1 24 0,0 1-34 15,-1 0 50-15,-2 0-36 0,0 0-14 0,0 0 12 16,0 0-4-16,0 0 0 0,0 0-7 15,5 0 19-15,-5 0-26 0,0 0-7 0,0 0 24 16,0 0-26-16,0 0 24 0,14 13-14 0,-14-8-21 16,2 1 8-16,-2 1 1 0,2 13 0 15,-1 0 2-15,1 0 28 0,1-1-22 16,-2-1 10-16,-1 3-6 0,0-2 2 0,0 1-18 16,0-9 22-16,0 3-11 0,0 4-5 0,0 2 20 15,0-1 20-15,0 1-48 0,0 0 6 16,0 0 21-16,0-1 3 0,0 0-28 0,0-3 1 15,0 0 35-15,0-3-18 0,0-1 15 0,0-1-1 16,0 0-35-16,0-1 24 0,0-1-3 16,0-1-3-16,0 0 2 0,0 0 21 0,0-1-13 15,0 1-5-15,0-3 2 0,0 2-37 0,0 0 39 16,0-7-9-16,0 8-4 0,0-2 0 0,0-6 31 16,0 8-2-16,0-2-5 0,0-6-1 0,0 7-48 15,0-7 15-15,0 6-10 0,0-6 0 16,0 0-33-16,0 0-86 0,-4 10-59 15,6-11 17-15,-2-4-215 0,1 1-39 0,-1-2 8 16,-1 0 52-16,0-1 27 0,-3-8 21 0,-3 1 24 16,1 3 16-16,1 3-55 0</inkml:trace>
  <inkml:trace contextRef="#ctx0" brushRef="#br0" timeOffset="347190.865">28553 2102 275 0,'-1'1'171'16,"-1"0"12"-16,2 0-24 0,0-1-16 0,0 2-13 15,0-2 3-15,0 0-24 0,2 0 6 0,-2 0 6 16,0 0-24-16,0 0 3 0,0 0-9 0,23 0-3 15,-1-2-22-15,-13 2-1 0,5 0 18 16,22-10-16-16,-19 6-17 0,2 1-2 0,-6-1 24 16,3 0-14-16,-5 1 0 0,1 1-2 15,8-2-8-15,-9-1 4 0,-2 2 2 0,3 0-6 16,5-1-15-16,-4-1 15 0,-4 3-8 0,-6-1 1 16,0 2-23-16,3 0 5 0,-2-1-16 0,-3 2 10 15,2-1 17-15,0 1-37 0,-1-1-15 16,0 0-17-16,-2 0-35 0,3 0-54 15,-1 1 11-15,1-4-123 0,-2 3-107 0,2-1 25 0,-1 0-84 16,-1 0 22-16,1 0 10 0</inkml:trace>
  <inkml:trace contextRef="#ctx0" brushRef="#br0" timeOffset="347669.2549">29068 1884 278 0,'4'-6'335'15,"1"2"-38"-15,-3 0-22 0,0 0-24 0,0 2 7 16,0 0-16-16,0-1-29 0,0 2-23 0,-1 0-36 16,1-1-25-16,-1-2 11 0,1 4-2 15,-2-2-35-15,1 1-31 0,0 1 0 0,0-2 2 16,-2 4-1-16,0-1-22 0,-2 1-18 0,1 2 6 16,0-1 0-16,-7 8 3 0,1 1 3 15,-1 1-7-15,0-1-18 0,-1 1-4 0,4 0 14 16,-1 1-20-16,1-2 2 0,2 1-8 15,0 4 15-15,4-6 27 0,0-11-43 0,0 10 19 16,0 1-22-16,0-3 3 0,0 3 25 0,17 12-24 16,-7-15 13-16,-2-1-36 0,1-1 30 15,-2-1-2-15,0-2-18 0,-1-2 41 0,0 1-16 16,2-1-20-16,-2-1 20 0,-6 0-27 0,0 0 25 16,14 0 3-16,14-14-5 0,-15 4 30 15,1 2-30-15,-3-2 37 0,-3 2-5 0,-2 1-3 16,-3-1-15-16,1 1-1 0,-2 1 29 0,1 0-6 15,-2 0-4-15,0 0 4 0,-1 6 1 16,0 0-38-16,0-8 10 0,0 8-2 0,0-9-2 16,0 3-2-16,-11-5-1 0,3 1 0 15,-1 4-4-15,3 1-45 0,0 2-4 0,2 1-19 16,-2 0 0-16,2 0-49 0,-2 1-31 0,6 1-23 16,0 0-32-16,-8 0 18 0,8 0-79 0,-8 0-82 15,-4 12-106-15,9-7 29 0,1 0 28 16,-3 8 49-16,2-4-14 0,1 1 80 0,2-10 9 15</inkml:trace>
  <inkml:trace contextRef="#ctx0" brushRef="#br0" timeOffset="347958.2521">29345 2240 668 0,'3'2'242'15,"-1"2"-35"-15,-1-2-23 0,2 1-7 0,-3 0 1 16,0 1-30-16,0 1-25 0,-4-1-6 16,-1 11-13-16,-3-2 10 0,-1 0-18 0,0 2-17 15,-2 0-8-15,0-1-10 0,0 0-18 16,-3-1 13-16,4 4 8 0,-1-6-22 0,0 1 11 16,1-2-19-16,1 0-18 0,2-1 12 0,-6 0 2 15,7 0-15-15,1-6 0 0,1 2 15 16,0-2-3-16,0-1-14 0,0 1-17 0,1-2-21 15,2 1-3-15,-2-1-68 0,2-1 8 0,1 0-159 16,0 0-163-16,0 0 29 0,-8-10 25 0,8 5 23 16,0-2 16-16,2 0 18 0</inkml:trace>
  <inkml:trace contextRef="#ctx0" brushRef="#br0" timeOffset="348827.0769">29610 1989 354 0,'0'0'227'0,"0"0"-12"0,0 0-8 0,0 0-49 16,11 16-23-16,-1-16-4 0,22-4-2 0,-10 2-12 15,2-1-24-15,-2 3-6 0,-10 0-26 16,4 0 29-16,3 0-20 0,1 0-8 0,-2 0-1 16,-1 0-8-16,-4 0 13 0,-2 0-14 0,-1 0-23 15,5-8 1-15,-10 8 11 0,0-1 1 16,-2 1-41-16,-1-2 0 0,1 1-21 0,-2 0-33 15,0 0-35-15,0 0 8 0,-1-3-181 16,1 1-96-16,-1 0 23 0,2-1 20 0,0 0 20 16,1-2 5-16</inkml:trace>
  <inkml:trace contextRef="#ctx0" brushRef="#br0" timeOffset="349193.0699">30136 1724 613 0,'3'-4'379'0,"-2"0"-25"16,1 2-25-16,0-4-42 0,-1 5-37 0,1-1-31 16,-1 1-26-16,1-2 17 0,-1 0-27 0,0 1-13 15,0 2-28-15,1 2-15 0,0 0-13 16,0 0-12-16,0 3 6 0,6 8-10 0,-2 0-21 16,2 3-8-16,-1 0-7 0,-1 2-8 15,0 4-7-15,1-4-40 0,-1 5 0 0,0-2 25 16,1 1-2-16,-2 1-6 0,0-3 0 0,-1 2 13 15,0 0-14-15,1 0 22 0,-1-1-24 16,-2-1-7-16,4-1 23 0,-5-1-31 0,0-5 6 16,2 3 10-16,-2-2 8 0,-1 4-32 15,1-6 2-15,-1-3-4 0,1 0 16 0,-1 0 16 16,0-2-27-16,1 0-6 0,-1-7-1 16,0 0-58-16,0 8-26 0,0-8-36 0,0 7-16 15,0-7-62-15,0 6 18 0,0-6-186 0,7 5-70 16,-5-7 22-16,0 1 30 0,2-4 26 15,6-4 30-15,0-5-19 0,0 2 16 0,3-4 3 16</inkml:trace>
  <inkml:trace contextRef="#ctx0" brushRef="#br0" timeOffset="349778.3636">30671 1732 534 0,'3'-11'401'0,"2"3"-68"0,-6 0-27 0,1 2-11 0,2 2-26 16,-1 0-19-16,0 2-40 0,-1-2-19 16,1 2-15-16,-1 2-20 0,0 0-31 0,0 0 1 15,0 0-14-15,-7-6-7 0,2 9-10 16,-10 5-18-16,6-4-36 0,-5 3-5 0,-1 0 51 16,0 1-16-16,2 2-7 0,-1-1-56 15,0-1-2-15,-2 2 1 0,6 1 18 0,2-3-20 16,-3-1 0-16,2 5 0 0,0 1 23 0,1 0-2 15,4 1 6-15,0-2-2 0,3 0-21 16,0-1-18-16,1-2 23 0,11 17 0 0,-2-8-2 16,1 3 5-16,5-5 1 0,0 1-33 0,0 1 6 15,2-2 20-15,0 0-1 0,0 1-2 16,0-1-17-16,2-1 0 0,-2-2 37 0,-3 3-12 16,-1 0-1-16,-3-3-1 0,1 1-30 15,-2-3 2-15,1 0 0 0,-5-3 14 0,0-2 0 16,-2 0 0-16,-2 1 14 0,-1-1-1 0,0-6-18 15,0 0 12-15,-15 18-3 0,6-12-29 16,-1-3 12-16,-5 1 17 0,1-2-5 0,-6-2 3 16,20 0-4-16,-14 0-29 0,-3 0 25 15,-8-13 4-15,9 5-11 0,4 1 1 0,-1-5 64 16,5-3-15-16,2-1 8 0,1-4-3 0,3-1 5 16,2-1-22-16,0 9 5 0,0-5 17 0,11-22 15 15,-6 18-13-15,1 0-3 0,1 0-2 0,-1 2 10 16,0 3-12-16,0 0 19 0,0 3-25 15,2-1 8-15,-2 3-8 0,-1 1-17 0,-1 5 17 16,-2-1-12-16,0-1 5 0,0 3-11 0,0 0-1 16,-1 0-23-16,1 3-23 0,1-2-9 0,-2 2 3 15,1-3-101-15,0 1-51 0,0 1-41 16,1 1-25-16,0-3 23 0,0 3-200 0,6-9 33 16,0 6 32-16,-2 1-42 0,-1 1 29 15,1 2 26-15,0-2-16 0,-1 2 24 0,0 0 14 16,0 1 22-16</inkml:trace>
  <inkml:trace contextRef="#ctx0" brushRef="#br0" timeOffset="350241.4246">31050 1688 397 0,'6'0'408'0,"0"-3"-27"0,-2 2-45 15,-1 0-67-15,-1 1-32 0,0-1-9 0,0 1-13 16,0-2-71-16,-1 2-4 0,0 1 2 0,2 0-19 15,-3 0-29-15,-1 4 21 0,-4 8-21 0,0-6-37 16,-1 9-9-16,-4 1-7 0,-1 0-6 16,7 3 14-16,-4-2 10 0,-2 0 5 0,2 1-35 15,1 0-8-15,2 2 18 0,-2-2-33 16,7 0 48-16,-3 0-36 0,3-10 16 0,0 4-13 16,15 17 24-16,-6-16-27 0,2-1-18 0,5-1 25 15,-3-2-30-15,0-1 33 0,0-3-3 16,4 3-2-16,-3-7 0 0,4 0-4 15,-11-2 0-15,5 0 71 0,3 0-9 0,20-14 19 16,-18 4 7-16,0-4-1 0,1 1 13 0,-4-1-11 16,3-3 2-16,-4 2 8 0,-1-1 25 0,-3 1-18 15,-2-1 5-15,-1 1-26 0,-1 0 9 16,0 4-17-16,-4 0-2 0,-1 11-2 0,0-14-32 16,0 0-15-16,-11-13 17 0,5 14-27 0,-3-3 6 15,-3 4-4-15,0 2 6 0,-3-1-54 16,-2 3-25-16,-4 0-52 0,-1 1-34 0,-4 1 13 15,-4-1-152-15,-1 1-65 0,-2 0 29 0,-9 6 27 16,3-4 24-16,-3-5-292 0,-3 4 15 16,-4 2 45-16,-7-1 34 0,-6 2 29 0,-5 0 11 0,-12-1 23 15,36 3 61-15,-23 0 22 0,-21 0 36 16</inkml:trace>
  <inkml:trace contextRef="#ctx0" brushRef="#br0" timeOffset="351293.0497">23855 1655 224 0,'-1'-3'272'0,"0"1"-66"0,-2 0-21 0,-1 0-15 16,0 0-24-16,1 0-16 0,0 1-11 16,-2 1-41-16,-2-1 7 0,0 2-10 0,1 0-5 15,-4-1-1-15,-3 0 7 0,-2 0-23 16,-19 13-6-16,17-8-4 0,0 0 1 0,1-1 2 16,-1 2-2-16,1 0-2 0,0-2-13 15,6 0-7-15,-6 1 10 0,4-1-11 0,1-1-5 16,3 1 8-16,-1-2 11 0,2 0-16 0,1 1 16 15,1-2-15-15,1 0-6 0,0 1 14 0,-1-1 12 16,2 1-19-16,-1-1 17 0,1 0-13 16,2-1-8-16,-2 2 5 0,1-1-3 0,-2 0 4 15,3 0-10-15,-1 1 10 0,0 2-9 16,1 2 9-16,0 0-19 0,0 13 1 16,-3 5 8-16,2 2-7 0,0 2-8 0,-1 5 18 15,1 0-10-15,0 2 9 0,1 2-10 16,-1 1 14-16,2 0 2 0,0-19-16 15,0 9 5-15,0 8 0 0,0 0 24 0,0 4-18 16,0 3-2-16,0 1 5 0,9 46-6 0,-5-43 19 16,2 0-22-16,-2 0-6 0,0-1 6 15,1-1 10-15,-1 1-7 0,-1-3 2 0,-1 1 27 16,0-2-27-16,1-2-5 0,0 1-3 0,-3-1 25 16,2-3-10-16,0 1-19 0,-2-19 11 15,0 6-4-15,0 4 11 0,0 2 22 0,0-1-22 16,0 3 11-16,0-2-4 0,-12 29-25 0,12-34 2 15,0-13 24-15,0 3-20 0,0 0 7 16,0 3 28-16,0-2 4 0,0-3-22 16,12 11 5-16,-7-10-14 0,-1-5 3 0,5 1 10 15,3-2-18-15,-2-3-9 0,-1-1 21 16,11 0-10-16,3-3-23 0,-10-2-40 0,6 0-45 16,4 0-63-16,36-16 15 0,-23 5-229 0,7-5 28 15,7-3 26-15,7-6-55 0,10-1 24 16,2-9 23-16,12-7-3 0,11-2 32 0,11-6-27 15</inkml:trace>
  <inkml:trace contextRef="#ctx0" brushRef="#br0" timeOffset="352390.003">31520 1133 257 0,'-2'-1'265'0,"1"1"-29"0,1-2-13 16,-5-2-34-16,-1 5-32 0,7 1-16 16,2 0 4-16,-2-1-24 0,-2 0-26 0,4-1-5 15,3 6-16-15,1 0 28 0,2 1-2 0,3 1-22 16,1 1-20-16,1-2 1 0,-3-1-6 0,8-1 13 16,-1 2-15-16,-2-3-7 0,-1 0 10 15,2 1-21-15,0-4-2 0,-5 2 32 0,-2-1 4 16,3-2-28-16,-3 3 25 0,-4-3-30 15,3 1 10-15,-5-1-14 0,0 2 6 0,-4-2 16 16,0 0-7-16,0 0-14 0,0 0-10 0,7 0 23 16,-7 0-22-16,0 0 25 0,0 0-47 15,0 0 38-15,16 17-18 0,-12-9-12 0,-3-2 2 16,3 3 7-16,-1 1 3 0,3 5-7 16,0 2-6-16,0 1 8 0,0-1-3 0,2 0 5 15,-2 3 9-15,0-1-16 0,-1 1 30 0,-1 0-5 16,-2 0-7-16,3 1-25 0,-1 0 24 15,0 1-13-15,4 0 3 0,-4 3-21 16,-1 3 38-16,0 0-40 0,-1-2 24 0,2 5-22 0,-4-1 24 16,4 2-4-16,-2 0 2 0,0-3-21 15,4 3 9-15,-4-1-5 0,1-1 20 16,-3 2 4-16,2 1-1 0,0-2 1 0,-1 0-15 0,2 1 10 16,-1-1-39-16,1 0 21 0,1 1 6 15,-2-3-2-15,1 1 2 0,-2-2-13 0,0 0 17 16,0-1 26-16,-1-15-51 0,0 8-8 0,0 0 37 15,0 1-8-15,-16 23 6 0,8-24-6 16,0 1 15-16,-2-2-21 0,-3-2 21 0,0 0-6 16,-1-1 13-16,-3-3-3 0,-1-2 17 15,-1 2-8-15,-1-4-2 0,-3 1-38 0,-3-3-1 16,3-2 1-16,-2 1 1 0,0-3 36 0,-1 0 4 16,7-2-14-16,-4 2-1 0,12 0-2 15,0-2 4-15,-7 1-2 0,9 0-2 0,2-1-1 16,7-1-3-16,0 0 0 0,-7 0 7 15,7 0-4-15,0 0-1 0,-7 0-1 0,7 0 6 16,0 0 0-16,0 0-25 0,-7 0 13 16,7 0-21-16,0 0 0 0,0 0-51 0,0 0-42 15,0 0-39-15,-6 0-50 0,6 0 17 16,0 0-218-16,-8 0-85 0,8 0 62 0,-7 0 6 16,-8 20 27-16,4-9 19 0,3 0 17 15,2 3 16-15,-2 2 7 0</inkml:trace>
  <inkml:trace contextRef="#ctx0" brushRef="#br0" timeOffset="352761.7031">31495 3077 605 0,'-1'2'324'0,"2"-1"-20"0,-1 0-32 0,1 0 24 15,-1 2-69-15,0-2 9 0,2 0-50 0,-3-1-13 16,3-2-1-16,1 2-15 0,0-2-17 16,3 1-16-16,12-4-31 0,3 1-7 0,4 0 17 15,1 2-10-15,2-2-9 0,4-2-22 0,0-2-37 16,-1 3 19-16,3-1 18 0,1-1-33 16,4 0 2-16,-3 0 1 0,-1 1 13 15,-1-2-22-15,-2 1-14 0,-4 3 28 0,1-5-30 16,-2 3 9-16,-6 2-3 0,-1 1 22 0,-1-2-30 15,-5 1-23-15,-1 0 4 0,-4 1 36 16,-2 1-3-16,-4-1-2 0,2 0-52 16,0 3-15-16,-3-1-31 0,-1 0-44 0,-1-2-47 15,0 3 15-15,0 0-142 0,0 0-147 0,-16-3 19 16,8 3 28-16,-12 0 26 0,-1 0 42 16,9 0 7-16,-4 0 55 0,-25 16-22 0</inkml:trace>
  <inkml:trace contextRef="#ctx0" brushRef="#br0" timeOffset="353104.6179">31565 3166 507 0,'-2'3'267'0,"2"-3"-41"0,3-2-17 0,3 1-4 0,0 2 4 16,13-4-28-16,-9 3-3 0,25-11-16 15,-9 4-46-15,6 3-4 0,-4-1-10 16,2-3 2-16,4 3 1 0,2 1-26 0,-5-3-2 15,5 2 2-15,-7-1 17 0,3 2-7 16,-7 0-20-16,2-1 19 0,-4 2 22 0,0-1-11 16,-6 1-33-16,0 1 27 0,-5 0-13 0,-2-2-25 15,-2 4-5-15,-8 0-5 0,0 0-4 16,7 0-5-16,-7 0-3 0,7 0-3 0,-7 0-5 16,8 0 45-16,-8 0-7 0,0 0-6 0,7 0-8 15,-7 0-26-15,11-10 38 0,-8 9-5 0,0 1-83 16,-1-1-8-16,1 0-12 0,0 1-35 15,-1 0-9-15,0-4-46 0,0 2-22 0,1 2 14 16,-1-4-225-16,0 2-53 0,-1 0-2 0,1-4 29 16,0 2-14-16,-2 0 26 0,0 0 61 15,0-1 37-15,0 5 7 0</inkml:trace>
  <inkml:trace contextRef="#ctx0" brushRef="#br0" timeOffset="357529.4359">8412 11109 345 0,'0'0'306'0,"0"0"-56"0,0 0-36 0,0 0-32 15,0-13-46-15,0 13 18 0,0 0-49 16,14 0 30-16,-14 0-29 0,0 0 3 16,0 0-34-16,0 0 1 0,0 0 3 0,14 11-8 15,-13-6 11-15,0 2-24 0,-1 2 1 0,0 2 18 16,0 1-6-16,0-1 5 0,0 3-25 0,7 17-1 15,-7-12 3-15,0-13 12 0,0 7-18 0,0 1 11 16,0 3-19-16,0-1-17 0,0-1 17 16,-10 20 1-16,8-18-8 0,0-4 17 0,0-4-23 15,-1 0-1-15,3-9-4 0,0 7-13 16,0-7-10-16,0 8 25 0,0-1 14 0,0-7-11 16,0 6 38-16,0-6-17 0,0 0 16 0,0 6-11 15,0-6-19-15,0 7 27 0,2-8-21 16,-1-1-3-16,-1-2-5 0,2-1 3 15,-1-2-3-15,3-10 22 0,1-2-5 0,-1-2-25 16,0-1-1-16,1-4-7 0,0 1-18 0,0 0 26 16,-3 0-10-16,-1 0 0 0,0 4 26 0,0-1 0 15,-1 12 5-15,0-1-6 0,0-2-2 0,0 2 6 16,0 0-1-16,0 2 12 0,0 1-7 16,-10-5 6-16,8 9-26 0,2 0 1 15,-1 0 11-15,0 0-17 0,0 4-6 0,1-2 4 16,-1 2 6-16,2 1-31 0,-1 0 16 0,1 5 18 15,-1-3-11-15,0 4-2 0,1 11 16 16,-1-9-7-16,0 7-22 0,0 2 8 0,7 21-3 16,-5-16 11-16,-1-1-24 0,0 2 18 0,3 0-11 15,-4 1-6-15,0-14 5 0,0 8-20 16,0 3 33-16,0 2-8 0,0 1 9 16,0-1-18-16,0 1 10 0,0-2 4 0,0 0-18 15,0-3 23-15,0-1-23 0,0-3 16 0,0-1-10 16,0-2 18-16,0-4-20 0,-10 8 12 0,10-17-12 15,0 0 13-15,0 9-24 0,0-2 25 0,0-7-6 16,0 5-15-16,0-5 7 0,0 7 15 0,0-7-20 16,0 7-8-16,0-7 25 0,0 0-32 15,0 0 4-15,0 7-111 0,0-7-25 0,-10 7-61 16,6-8-43-16,1 0 24 0,0 0-281 16,0 0 53-16,0 1 44 0,-2 1 1 0,0 0 56 15,0 1 26-15,-8 7 22 0,-1 0 16 0,-3 1-7 16</inkml:trace>
  <inkml:trace contextRef="#ctx0" brushRef="#br0" timeOffset="358213.3523">8419 12007 645 0,'1'-4'281'0,"-2"0"-22"15,1 1-8-15,0 0-31 0,2 1-29 0,-4 1-11 16,2-2-24-16,0 2-5 0,0-1-35 0,-1 1-14 15,0 1-4-15,0 0 19 0,-1 0-21 16,0 4 14-16,0-1 5 0,-1 0-1 0,-1 2-24 16,-4 6 19-16,3-1-11 0,-3 4-46 0,-1-1 9 15,0 3 2-15,-1 1 2 0,1 2-4 16,-1 1 4-16,0 3-5 0,-1-2 12 0,0 1-4 16,2 2-25-16,-1 2 2 0,1 2-5 15,1-3-2-15,-2 0-30 0,5 3-1 16,-2-4 0-16,-2 1-1 0,2 0 0 0,0 0-2 15,2 0 35-15,2 1-5 0,-1-2-35 0,2-3 0 16,2 0 19-16,0-6-3 0,0-6 13 0,0 2 4 16,0 0 1-16,12 9-20 0,-8-15 3 15,1 1-2-15,-1-4-1 0,3 0 8 0,-3 0-15 16,3-4-12-16,-2 1 33 0,4 1-4 16,17-9-48-16,-8-2 4 0,-3-1 29 0,0-1-4 15,-1-2 1-15,4 0 5 0,-4 1-2 0,2 0 1 16,-4-1-2-16,1 1-1 0,-4 1 32 0,-2 2-16 15,1 0 11-15,-3 2 4 0,-2 3 0 16,-2-1-1-16,-1 1-31 0,0 6 5 16,0 0 20-16,0 0-7 0,-15-13-3 0,8 12-7 15,-13-2 22-15,0 1-13 0,-2 2-15 16,11 0-8-16,-6 0 9 0,-3 0 1 0,1 0-24 16,-24 14 5-16,30-11-8 0,-6-1 28 0,1 0-5 15,1 2 2-15,4 1-3 0,1-1 1 16,4 0-2-16,1-2-144 0,2 1-38 0,2-2-25 15,1 2-13-15,-3 0-33 0,3-3 23 0,2 3-271 16,0-1 35-16,0-2 33 0,0 0 45 0,0 0-1 16,0 0 40-16,15 1 43 0,-8-2 13 0,1 2-76 15</inkml:trace>
  <inkml:trace contextRef="#ctx0" brushRef="#br0" timeOffset="358691.4772">8646 12277 318 0,'5'-7'384'0,"-1"2"-51"0,1 1-47 15,-3 1-14-15,0 1 0 0,-2-1-64 0,1 2-11 16,1-1-19-16,1 0-43 0,-3 4 2 0,-2 1-40 16,0 2 16-16,-4 6-33 0,0 3-4 15,-2 0 2-15,0 3-2 0,-1 0-22 0,1 1 24 16,0-1-45-16,0-1 16 0,3-1-24 15,1 2 39-15,0-3-33 0,1 1 17 0,1-4-6 16,2-11-43-16,0 8 18 0,0-1-6 16,0 0-8-16,0 0 18 0,0-7-16 0,0 6 1 15,12 2 8-15,-7-4 6 0,2-3-17 0,-1-1-15 16,12-1 32-16,-9 1-2 0,12-10-12 0,-3 3 13 16,-3-2-22-16,3-1 58 0,-2-4-56 0,-1 2 37 15,2-7-18-15,-3 1 16 0,-1-1-15 16,2 0-2-16,-4-1 50 0,1 3 4 0,-4 1 10 15,-2 1-21-15,-1 1 22 0,0 0-5 0,-5 4-5 16,0 10-7-16,0-8 5 0,-13-11-18 16,5 11 5-16,-2 3-9 0,-6-1-10 15,-6 2-4-15,6 0 9 0,-3 1-8 0,4 2-6 16,-3-2 1-16,-1 3-3 0,5-2-12 0,-5 0 1 16,6 2-15-16,4-2-20 0,-2 2 1 15,11 0-95-15,0 0-39 0,-8 0-50 0,8 0-64 16,-8 0 25-16,8 0-248 0,0 0 18 15,-12-2 32-15,16-3 11 0,9-3 27 0,7-3 23 0,-1-2 45 16,5 0 43-16,6 2 11 0</inkml:trace>
  <inkml:trace contextRef="#ctx0" brushRef="#br0" timeOffset="359834.6164">19364 10830 563 0,'0'0'277'16,"13"0"-35"-16,-13-14-2 0,0 14-5 0,0 0-45 15,0 0-4-15,24-24-22 0,-22 22-7 0,-1-1-27 16,1 2-16-16,-2-3-21 0,2 3-12 16,-1-1 11-16,0 2-23 0,0-1-6 0,0 2 3 15,1 1-8-15,1 1-7 0,0 0-10 0,-1 3 34 16,4 7-3-16,-2 2-23 0,1 5 12 0,-2-2-1 16,-1 5-3-16,6-2-2 15,-6 0-8-15,-1 2 28 0,-1 1-25 0,1 1-22 0,0-2-2 16,1 5-3-16,-1-4 23 0,2-1-2 15,-2 1 4-15,0-3-28 0,2-1 13 0,0 0-14 16,2 1-16-16,2-2 26 0,-5-5-5 0,1 3 21 16,-1 0-4-16,0-2-51 0,0-3 38 15,0-3-4-15,1 0-42 0,-1-3 28 0,-1-1 13 16,0 0-19-16,-1 0 1 0,1-1 14 0,-1 1 6 16,1-1-20-16,0-2 7 0,-1 3-8 0,2-2-7 15,-2 0-2-15,0 0-47 0,0-3-50 16,0 0-38-16,0 0-45 0,0 0 15 0,0 7-289 15,-11 2 9-15,10-5 44 0,-2 1 27 16,-2 11-6-16,-1 1 76 0,-1 4-28 16,0 2 42-16</inkml:trace>
  <inkml:trace contextRef="#ctx0" brushRef="#br0" timeOffset="360618.7007">19416 12162 756 0,'5'-13'286'0,"-1"3"-19"0,0-1-34 0,-1 2-24 16,-2-1 15-16,1-8-54 0,0 6-16 0,-2 1-14 16,0 11 9-16,0-12-8 0,0 0-31 15,-13-10-26-15,9 16 4 0,1-1 17 0,0 1-24 16,-4-6 16-16,-1 5-16 0,1 1-19 16,-1 0 25-16,4 2-2 0,-3 2-52 0,0 0-3 15,0 0 8-15,-2 2-4 0,9 0-3 16,-13 0 6-16,-5 0 3 0,-16 16-14 0,15-5 26 15,-1 1-34-15,2 3-3 0,1 2-22 16,3-2-2-16,2 1 28 0,2-1-23 0,1 1 1 16,2-2 22-16,5-2 4 0,0-1-17 0,2-11-18 15,0 8 17-15,0-1 2 0,17 11-14 16,-6-10 20-16,-4-4-4 0,-1-2-7 0,4 0-6 16,-3-1 8-16,-7-1-22 0,6 0-2 0,-6 0 24 15,26-13 8-15,-14 5 19 0,4-1 1 0,-8 1-6 16,-2 1-2-16,0-1 34 0,-2 3 14 15,1 0 9-15,-1 0-19 0,-1 1 29 0,-1 2-11 16,1-3-3-16,0 2-1 0,-1 0-28 16,1 0-3-16,-1 0 20 0,0 2-26 0,-1-2 9 15,1 1-5-15,1 1-14 0,-1 0-8 0,2 1 12 16,-1 0-10-16,-3 0 3 0,17 11 8 16,-5-3-14-16,0 4-13 0,5 2 14 0,-7 1-5 15,3 1-5-15,-3 3-19 0,0 2 18 16,-1-1-5-16,-1 1 5 0,-4 3-20 0,-3 1 22 15,1-2-4-15,-2-11 12 0,0 7-22 0,-12 27 9 16,0-21 5-16,0-4-22 0,-3 0-2 16,-2 0-5-16,-2-1 23 0,-2 1-25 0,-3-3 17 15,1-1 7-15,-3-1-2 0,-1 1 1 0,0-4-5 16,1 2 4-16,-2-7-8 0,3 1 4 16,-4-1-4-16,3 0 14 0,4-3-3 0,3 0-18 15,5-4 21-15,2 0-3 0,12-1-10 16,-8 0 3-16,0 0-13 0,8 0 11 0,-6 0-23 15,-2-10-6-15,9 5-12 0,1 1 2 0,7-8-89 16,2-2-34-16,-2 0-80 0,2-1-3 16,2-1 25-16,1 2-293 0,4-1 35 0,-3 2 34 15,0 1 33-15,-1 2 41 0,3 0-5 16,0 4 54-16,4-2 7 0,-1 2 50 0</inkml:trace>
  <inkml:trace contextRef="#ctx0" brushRef="#br0" timeOffset="361187.5115">20136 12255 787 0,'0'-4'258'0,"0"2"-14"0,0 0-45 15,-2 1-25-15,-3-1-17 0,1 3-12 0,-1 1-20 16,-9 7 0-16,0 0 0 0,0 0-22 16,1 2-18-16,-2 1-18 0,0 0-8 0,2 2-3 15,-1 2-14-15,-1 0 14 0,3-1-10 0,-1-1 14 16,3 2-1-16,-1-1-26 0,-1 1-6 16,3-2 11-16,0 0-13 0,4-5 4 0,-3 4 16 15,4-3-39-15,3-1-1 0,1-9 10 16,0 7 3-16,0 0 2 0,0-7-4 0,12 15-7 15,-1-7 25-15,-2-4-7 0,7 2-12 16,-3-3 8-16,0-2-18 0,-2-1 32 0,-2 0-6 16,6 0 46-16,0 0-37 0,21-15 16 0,-16 6-6 15,1-3 41-15,-2 0-12 0,2-2 24 16,-2 0 17-16,-1 0-22 0,2-3 15 0,-2 3 16 16,-3 2-6-16,-2-2 19 0,-3 1-21 0,-1 3 13 15,-2-3-21-15,2 1 18 0,-5 0-21 16,-3 3 6-16,-1 9-23 0,0-7-15 15,0 0 4-15,-19-11-3 0,8 6-16 0,-1 3-15 16,0-1 6-16,2 2-19 0,0 2-9 16,1 0-3-16,2 1 0 0,-1 1 21 15,4 0-14-15,-1 1-10 0,1 0-24 0,0 1-25 16,0-1-22-16,0 0-42 0,0 0-41 0,1-1 14 16,0 1-113-16,-4-9-78 0,0-1 29 15,3 2-296-15,3 3 48 0,0-1 66 0,1 9 35 16,0-8 31-16,0 1-1 0,0-3 33 15,-11-8 37-15,5 5-4 0,-3 7 49 0,2 1-11 16</inkml:trace>
  <inkml:trace contextRef="#ctx0" brushRef="#br0" timeOffset="362518.7881">6691 9858 524 0,'0'0'299'0,"0"0"-25"16,-13 0-39-16,13 0-11 0,0 0-27 0,0 0 1 15,0 0-37-15,0 0-18 0,0 0-2 16,0 0-29-16,0 0-7 0,0 0-11 0,0 0 3 16,0 0-20-16,0 0-16 0,0 0-11 0,0 0 14 15,0-8-13-15,17 9-1 0,7 5 10 16,-6-3-26-16,6-1 0 0,-2 0-1 0,5-1-16 16,2 1-14-16,0-2 18 0,1 1 2 15,2 0-12-15,-2 2 4 0,0-3 3 0,0 2 1 16,-15-2 5-16,7 0-29 0,3 0 12 0,0 0-16 15,-1 0 22-15,-1 0 6 0,-1 0-2 16,0 0-16-16,-1 0 7 0,0 0 0 0,0 0 2 16,-1 0-2-16,0 0 24 0,-2 0-20 15,-2 0 20-15,4 0-13 0,-2 0 4 0,2 0-17 16,1 0 11-16,-1 0 1 0,1 0-25 16,-1 0 17-16,-4 0 2 0,0 0-11 0,-3 0 2 15,-2 0 7-15,-3 0-4 0,-1 0 6 16,-7 0-24-16,7 0 11 0,-7 0-2 0,9 0 20 15,-9 0-34-15,8 0 25 0,-8 0-16 0,0 0 25 16,6 0-8-16,-6 0-6 0,0 0 30 0,7 0-45 16,-7 0 12-16,0 0-27 0,0 0-42 0,6-6-43 15,-11 5-60-15,0-2 15 0,-11 0-303 16,-5-1 65-16,-3-3 4 0,-3 0 25 0,-3-1 25 16,-1-2 3-16,-5 2 46 0,-6 0 32 0</inkml:trace>
  <inkml:trace contextRef="#ctx0" brushRef="#br0" timeOffset="363033.3507">4526 9616 440 0,'1'-3'328'0,"-1"0"-41"0,-2 0-16 15,3-1-49-15,0 2 1 0,-1 0-46 0,1 0 43 16,0 2-10-16,0 2-27 0,0 0-6 16,0 2-30-16,0 0 0 0,0 2-8 15,-1 1-4-15,3 9-29 0,-2 3-26 0,1 0-7 16,-2-10 40-16,0 7-13 0,0 3-18 0,0 2-7 16,0 1 29-16,0 1-36 0,0-2-5 0,0 2-12 15,0-2 12-15,0 2-27 0,-12 21 13 16,9-24-14-16,-1 1-21 0,0-1 30 15,1-2-9-15,-3-2 18 0,3 1-15 0,-2-1-10 16,-1 0 3-16,0-2-22 0,-2 3 15 0,1 2 4 16,-1-6-6-16,1 0-16 0,1 0 1 15,-4 4-51-15,5-9-32 0,1-3-38 0,0-1-42 16,1-2-56-16,1-1 19 0,2-1-219 16,0 0-57-16,-3-10 49 0,5 4 40 0,4-10-5 15,2-3 51-15,1-5-21 0,3 1 17 16,-1 1 9-16</inkml:trace>
  <inkml:trace contextRef="#ctx0" brushRef="#br0" timeOffset="363552.7307">4770 9618 832 0,'3'-3'261'0,"-1"0"-32"16,3-1-25-16,1 2-2 0,9-7-35 15,0 2 6-15,3-1-38 0,-4 1-9 0,3-1-16 16,2 2-16-16,-2 1 20 0,2-2-6 0,-8 7-28 16,0-3-2-16,6-3-11 0,0 3 24 0,-7 0-10 15,-3 1-5-15,0 2 22 0,-3-1-40 0,-4 1 2 16,0 0-6-16,0 0 38 0,0 0-25 15,7 0-8-15,-7 0 28 0,0 0 16 0,8 11 2 16,-8-9-1-16,-1 5 6 0,-2 9-12 16,3-7-13-16,-9 16 9 0,3-5-14 0,1-3-10 15,0 3 6-15,0 3-8 0,1-1-20 0,-2 0 20 16,-1 2-10-16,5-1-8 0,-1-1 4 16,1 2-3-16,0-2-7 0,0 0-9 0,2 0-1 15,-2 2-8-15,2-14 2 0,0 4-7 16,0 4 8-16,0 1-14 0,0 0 11 0,0 0-15 15,0 0 21-15,0 2-5 0,0-3-11 0,-9 21 2 16,5-19-15-16,1-1 6 0,-2 0 1 0,1-5 2 16,0 3-1-16,2-4-15 0,0-4 14 15,0 0-11-15,-1-3-42 0,2 1 2 0,0-4-30 16,-1 3-18-16,2-3 10 0,-2 1-89 0,1-4-43 16,-1 0-16-16,1-3-39 0,1 0 25 0,-1-3-172 15,1-1-64-15,0-1 35 0,-5-9 33 16,3 1 28-16,-4 1 24 0,-1-1 6 0,-2 3 53 15,5 1-6-15,-6 1 5 0</inkml:trace>
  <inkml:trace contextRef="#ctx0" brushRef="#br0" timeOffset="363777.2917">4848 10022 520 0,'7'-8'306'0,"4"0"-21"0,-3 1-30 16,5-3-1-16,1 1-20 0,1-2-23 0,1 2-47 15,0-1 1-15,5 2-28 0,0-2-26 16,1 0-3-16,2 0 5 0,0 2-24 0,-2-2-11 16,3 0-9-16,-3 2-15 0,0 1 14 15,-3 0-67-15,2 2 3 0,-5-3-62 0,0-1 2 16,-2 1-31-16,3 2-39 0,-4 1 12 0,-2-1-75 16,1-2-50-16,-3 2-36 0,-3 4-9 0,3-4-10 15,-3 4-34-15,1 0 34 0,-1-2-23 16</inkml:trace>
  <inkml:trace contextRef="#ctx0" brushRef="#br0" timeOffset="364222.1031">5415 9747 662 0,'5'-5'262'0,"1"1"-45"0,-1-1 14 16,1 2 4-16,-3-1 9 0,1 3-13 0,-2-2-8 15,0-1-26-15,1-1-23 0,-3 3-19 16,0-1 34-16,0 2-24 0,-1 0-8 0,-1 1 9 0,-1 1-23 16,-1-1-10-16,-7 9-11 0,-1-1-5 15,-2 0-31-15,1 4 6 0,0-2-6 0,0 4-4 16,0 0 2-16,2 4-19 0,1-1 0 0,1-2-7 15,-1 0-10-15,4 1-14 0,0 0 10 16,5-2-10-16,0-3-9 0,1-2-12 0,0-9 29 16,0 9-15-16,0 1-23 0,17 11 27 0,-8-11-18 15,2-2 0-15,2-1 11 0,-4-3-8 16,1-2-6-16,1-1 3 0,-2-1-10 0,-9 0 5 16,13 0 3-16,18-11 1 0,-12 3-5 0,-3-2 3 15,1-2 4-15,-1 0-2 0,-3-3-29 16,1-2 25-16,0 0-7 0,-4 1 13 0,1-1 5 15,-4 1 12-15,2 3 2 0,-2-2-8 0,-2 1 14 16,-1 4 2-16,-2-1-7 0,-2 3 6 16,0 8-4-16,0-7 4 0,0 7-14 0,0-9-2 15,-18-10 0-15,9 10 8 0,-1-1-19 0,0 5 0 16,2 1-1-16,1 3 3 0,-2-4-12 0,-2-2 11 16,1 3 1-16,2 2 2 0,0-3-12 15,2 4-25-15,-1-2-20 0,1-1-23 16,0 3-19-16,1-1 6 0,1 0-69 0,-1 0-35 15,-1 0-31-15,1-1-17 0,-1 1 22 0,2-1-112 16,0 1-149-16,-9-4-7 0,5 1 11 0,2-1 51 16,1 2 44-16,0 0 9 0,2-1 39 0,-1 1 9 15,-3-8-7-15,3 2 23 0</inkml:trace>
  <inkml:trace contextRef="#ctx0" brushRef="#br0" timeOffset="365481.7466">6839 4388 231 0,'0'0'278'0,"0"0"-31"0,0 0-41 16,0 0-7-16,0 0-22 0,0 0-2 0,0 0-28 15,14 0 8-15,-14 0-6 0,0 12-18 16,0-12-22-16,0 0-9 0,0 0-14 0,28 13 8 16,-23-13 2-16,1 1-26 0,1-1-11 15,3 0-7-15,2 0 2 0,3 0-8 0,5 0-12 16,4 0 0-16,1 0 30 0,3 0-37 0,32-13 16 15,-30 8-5-15,2 1-28 0,2 1 14 0,-4-1-6 16,0 1-1-16,4-1 1 0,-2 1 1 16,0-1-5-16,0-1 15 0,0 2-15 15,2 0 5-15,-4-1 3 0,-2-1 18 0,-2 2 21 16,-5 1 7-16,-1 0-8 0,-2 0-20 16,-3-1 37-16,-4 2-36 0,-1 1 25 0,-4-2 5 15,0 1-7-15,-1 0-7 0,-1 1 10 0,0 0 7 16,-2-2-30-16,2 2 1 0,-2 0-4 15,1-1-69-15,-2-1-19 0,-1 1-51 0,0 1-30 16,0 0-53-16,0 0 16 0,-24-9-274 0,4 5 7 16,-4 2 30-16,-7-1 28 0,-3 2 23 0,-3 1 4 15,19 0 33-15,-12 0 20 0,-10 0-13 16</inkml:trace>
  <inkml:trace contextRef="#ctx0" brushRef="#br0" timeOffset="366134.2332">4707 4867 357 0,'0'-1'353'0,"-1"0"-31"0,1-1-59 0,0 0-15 0,0 2-38 15,1-2-8-15,-1 0-36 0,0 2-6 16,0-1 3-16,0 1-52 0,0 1 0 0,1 1 23 15,1 0-17-15,-1 1 10 0,-1 1-3 16,0 1-4-16,0 1-38 0,1 0-11 0,0 1 49 16,0 0-13-16,1 12 12 0,0-1-23 0,-2 0-6 15,0 1-10-15,1-1-8 0,0 1 2 16,-1-10-14-16,0 4-25 0,0 3 4 0,0 3 10 16,0-1-2-16,0-1-39 0,0-2 9 15,0 3 25-15,0-2-18 0,0-3 10 0,0 0-32 0,0-4 25 16,0 2-3-16,0-4-23 0,0 2 10 0,0-2 7 15,0 1-20-15,0-2 3 0,0-1 0 16,0-5-74-16,0 8-36 0,0-2-6 0,0-6-26 16,-7 7-28-16,0 1-54 0,6-6 19 15,0-5-186-15,-1 1-58 0,5-2 31 0,0-2 29 16,3-8 18-16,2-1 32 0,4-1 20 0,-1-3 11 16,3 1 11-16</inkml:trace>
  <inkml:trace contextRef="#ctx0" brushRef="#br0" timeOffset="366767.3962">5090 4884 500 0,'4'-6'380'0,"2"0"-62"0,-2 1 7 0,0 1-52 0,-1 1-4 16,1 0-19-16,-3 2-29 0,0-2-25 0,1 3-21 15,-2-3-19-15,2 1 1 0,-1-1-7 16,-1 3-29-16,1-1-11 0,-3 1-5 0,0 1-7 15,-1 2 3-15,-1 2-30 0,1-2 9 16,-2 0-19-16,1 2-5 0,-7 4-12 0,5 2 1 16,-3 0 0-16,3-3-11 0,0 0-4 0,-3 1-3 15,6-1-2-15,1 0-3 0,0 0-38 0,2-3 2 16,-2 1 40-16,2-1 5 0,0 1-27 0,0-1 6 16,0-5 26-16,0 0-4 0,0 13-4 15,16 10 2-15,-6-10-20 0,-1-4-11 16,2 1 25-16,1-2-20 0,-3-2 2 0,4 1-4 15,1 3 16-15,-3-2-2 0,2 0 0 16,-1 1 1-16,-5-3-1 0,5 2-2 0,-4-1-32 16,-3 0 22-16,0-1-21 0,-2 1 1 0,-1 0-20 15,-2-1 3-15,1-1 31 0,-1-5 31 16,0 7-3-16,-10 12-3 0,1-8-23 0,-2 1 19 0,-1-2-31 16,0-1 14-16,-2-2-14 0,1 0 12 15,0-1 0-15,3-1-6 0,2-3 0 0,-1 1 0 16,3-2 12-16,6-1 6 0,0 0-24 0,-7 0 39 15,7 0-32-15,-13-17 3 0,12 2 13 16,2-3 16-16,-1 7-14 0,10-24 7 0,-2 14 7 16,2 1 11-16,-1 1 7 0,1 1 6 0,-1 0 4 15,1 1-2-15,-1 1 8 0,-2 2 8 16,-2-2 2-16,2 6-6 0,-3 1-5 0,0 3 17 16,-2-1-20-16,1 2 16 0,-1 1-16 15,0 0 6-15,-2-1-28 0,1 2 18 0,1-1-17 16,-1 1-4-16,0 1-1 0,-1-2-13 0,1 2-27 15,-1 0-6-15,0-2-1 0,1 2-21 0,-1-1-9 16,0 3-36-16,0 0-15 0,0 0 11 16,0 0-66-16,0 0-35 0,0-8-38 15,0 8-17-15,0 0 24 0,0 0-143 0,0-6-96 16,0 6-41-16,0 0 41 0,0 0 46 0,0 0 31 16,0 0 14-16,4-6 36 0,-2 8 4 0,1 0 24 15,1-1-28-15</inkml:trace>
  <inkml:trace contextRef="#ctx0" brushRef="#br0" timeOffset="369983.507">5013 9547 310 0,'0'0'255'15,"0"0"-28"-15,0 0-38 0,0 0 6 0,0 0-24 16,0-14-14-16,0 14 19 0,0 0-25 0,0 0-18 16,0 0-8-16,0 0-12 0,0 0 10 15,-13-21 22-15,13 21-23 0,1-1-10 0,0 0-27 16,-1 1 12-16,-2 1-20 0,0-2-2 0,-1 2 8 15,2 0 4-15,-4-1-31 0,1 3 15 0,1 0 10 16,-3-2-34-16,2 4 16 0,-7 3-5 16,-1 3 13-16,-1-1-31 0,0 1 13 0,-1 1-28 15,2 2 20-15,5-1-28 0,-5 2 12 16,1-5 32-16,1 5-27 0,0 0-4 0,1 1-3 16,1-2 13-16,0 1-37 0,0 1 36 0,-1-1-34 15,1 2-2-15,4-3 53 0,3-1-5 0,-4 3-5 16,1 2-11-16,0-4-5 0,1 4-2 0,0-3-3 15,0 1-3-15,0 0-1 0,1-2-27 16,-1 2-22-16,2 0 24 0,0-2 7 0,0-1 4 16,1-2-1-16,0-3-2 0,0 4 2 15,0-1-2-15,0 1 6 0,0 1-2 0,0 0-6 16,11 12-17-16,-8-9 2 0,1-4 3 0,-1-2-22 16,-1-3 5-16,2 1 3 0,-2-1 0 15,2-2 49-15,-1 2-5 0,0-2-38 16,4 7-5-16,-1-2 4 0,-1-6 53 0,0 0-4 15,0 2-45-15,0-3 3 0,-1 1 9 16,2-2 11-16,-2 0 7 0,1-1-2 0,-5-1-3 16,0 0-23-16,10 0 22 0,3 0-33 15,1 0 12-15,17-13 10 0,-16 8-25 0,-3 1 12 16,2-3 2-16,0 0 45 0,0 0-5 0,-1-1-33 16,1-1-12-16,-2 0 3 0,0 2 1 15,-2-3 30-15,-4 3-28 0,0 2 1 0,-2 0 53 16,-1 1-9-16,-1-1 6 0,-2 5 5 0,0 0 12 15,0 0-5-15,0-6-10 0,0 6-6 0,-12-12-13 16,-1 6-2-16,-2-1 8 0,-1 5 6 16,-2-2 7-16,1 1-21 0,-4 1 20 0,5 2-19 15,-2-2 11-15,1 2-14 0,7 0 30 0,-2 0-21 16,1 0-9-16,0 0-4 0,2 0 16 16,0 0-17-16,1 0 11 0,1 0-15 15,7 0 5-15,-10 0-23 0,2 0 24 0,8 0-32 0,-17 11-15 16,11-11-7-16,3 1 2 0,0 0-107 15,-1-1-42-15,-1 0-43 0,2 0-25 0,-2 0 23 16,5 0-248-16,0 0 34 0,0 0 35 16,-12-11 14-16,10 4 33 0,1 0 23 0,-2-10 27 15,1-2 20-15,2 9 7 0</inkml:trace>
  <inkml:trace contextRef="#ctx0" brushRef="#br0" timeOffset="372181.2971">5182 4942 561 0,'0'0'215'16,"0"0"-19"-16,0 0-2 0,0 0-22 0,0 0-20 16,0 0 11-16,0 0-14 0,0 0 4 0,0-14-11 15,0 14-35-15,0 0 13 0,0 0-32 0,0 0-9 16,-17-22 17-16,15 19-8 0,0 1-26 16,-4-1-2-16,1 1-9 0,2 1 12 0,-2-2-31 15,-1 3 7-15,1-1-12 0,-2 2 5 16,0-1-21-16,7 0 10 0,-21 9-10 0,7-4 2 15,0 3 10-15,1 1 3 0,3-3 0 0,-2 7-25 16,3 1 15-16,1-2-9 0,0 1 14 0,0 3 1 16,1-2-19-16,3-3-1 0,2-1 3 15,1 0 18-15,1-10-27 0,0 9 2 0,0-1 6 16,0-2 14-16,0 4-26 0,14 10 15 16,-6-12 11-16,-1-5-18 0,-1 1-7 0,0-1-13 15,1-3 20-15,0 0 10 0,-7 0-18 16,11 0 23-16,1 0-21 0,9-10-5 0,-15 4 26 15,1 0-7-15,3-3 1 0,0-1 2 0,-8-1 4 16,7-1 20-16,-4 1 14 0,-3 1-1 0,-2-1-19 16,0 3 25-16,0 8 7 0,0-7 17 15,0-1-7-15,0 2-8 0,0-1-7 0,0 1 59 16,0-1-29-16,0 7 1 0,0-8 2 0,0 1-8 16,0 7-6-16,0-7-20 0,0 7 4 15,0-7-16-15,0 7 2 0,0 0 10 0,0 0-40 16,-10-10 34-16,11 13-21 0,1 1-18 0,0-1 8 15,4 11 9-15,0 3 2 0,3 1-12 16,0 0-17-16,0 1 24 0,0 1-13 0,2 0-6 16,-1 1 7-16,-3 0 3 0,4 1-17 15,-2 1 31-15,-3 0-26 0,-1 0-5 0,-2 0 0 16,-3-13 15-16,0 7-1 0,0 2-11 0,0 0 4 16,-14 23 4-16,3-22-16 0,-2-2 10 0,-2 1-22 15,0 0 31-15,-2-2-3 0,0-2-30 16,-4 2 17-16,3-5-2 0,-3 1 2 0,3-3 19 15,0-1-3-15,3 0-30 0,-3-4 26 0,-1 2-24 16,5-2 24-16,3-3-10 0,2 1 12 0,3-2 23 16,1-1-24-16,-1 0 3 0,2 1-4 15,4-1 2-15,0 0-11 0,0 0-22 0,0 0-7 16,-7 0 5-16,7 0-79 0,-6-10-35 16,7 5-20-16,0 0-40 0,1-1-15 0,7-6 21 15,0-2-170-15,-1-1-93 0,1 1 25 16,-3 1 21-16,5 5 24 0,1-6 24 0,4 1 38 15,-3 1 37-15,3-1-20 0,0 0 3 16</inkml:trace>
  <inkml:trace contextRef="#ctx0" brushRef="#br0" timeOffset="372739.6724">5564 5003 540 0,'-1'-3'318'16,"1"1"-44"-16,0-1-13 0,-2-2-18 0,1 3-45 15,-3 0-21-15,2 0 5 0,-1 0-22 0,-1 2-26 16,0 0-2-16,0 0-16 0,0 3-12 0,-2 0-2 16,-6 7-18-16,-1 2-11 0,1-2 17 0,4 1-13 15,-2 3-13-15,0 1-21 0,-1-2 16 16,4 3-31-16,0 0 37 0,3 1-30 15,-2-1 9-15,4 0-4 0,-1-4-29 0,0 4 3 0,3-10-1 16,0 3 7-16,0 4-2 16,0-2-18-16,14 8 19 0,-6-7-3 0,-2-4-1 15,5 1 6-15,0-5-9 0,-1 0 32 16,4 1-15-16,0-5-18 0,-2 0 5 0,-12 0-12 16,10 0 30-16,4 0-47 0,16-15 20 0,-12 7 0 15,-1-3 29-15,-1-1-25 0,-5-1 27 0,6-1-6 16,-4-4-2-16,-1-1 57 0,0-1 6 0,-4 2 1 15,1 1 20-15,-1 0 5 0,-4 3 5 16,-2-4-16-16,0 6 5 0,-2 12-5 0,0-14-20 16,0 0 1-16,-15-19-16 0,7 16-3 15,-2 5-9-15,-1 3-1 0,-2-1 7 0,-1-1-15 16,0 4 5-16,1 1-21 0,0 0-11 16,0 0 4-16,2 2 2 0,3 1-6 0,1 0-5 15,1 1-6-15,2 1 18 0,1 0-12 0,-2 0-11 16,2 0 16-16,0-1-39 0,0 2-19 15,1 0-36-15,2 0-39 0,0 0 9 0,0 0-115 16,0 0-65-16,-8 13-23 0,7-10 25 16,1 1-282-16,0-2 47 0,1 0 49 0,2 0 34 15,-1 2 30-15,2-4 14 0,0 1 48 0,3 0 18 16,13 0 18-16,-8-1 10 0</inkml:trace>
  <inkml:trace contextRef="#ctx0" brushRef="#br0" timeOffset="375626.6332">8576 8972 577 0,'0'0'222'0,"0"0"-18"0,0-12-19 16,0 12-32-16,0 0-4 0,0 0 7 0,0 0-38 16,0 0-8-16,0 0 3 0,0 0-7 15,0 0-13-15,0 0-4 0,0 0 12 0,0-13-2 16,0 13-9-16,-19-15-6 0,20 13-15 0,0 1 8 15,-1 0 3-15,0 2 1 0,0-2-3 16,0 1 11-16,0-2-27 0,0 2-1 0,1 0 9 16,0 0-28-16,-1 0 11 0,0 0-26 0,0 0 30 15,0 0-16-15,0 0-9 0,0 0-1 16,-2 0-23-16,2-1 15 0,1 1-4 0,-3 1-3 16,3-1 9-16,0 0 4 0,-2 0-19 15,1 0-14-15,0 0 15 0,0-1 18 0,-2 2-36 16,2-2 25-16,1 2-2 0,-1 1 4 0,-1-4-20 15,0 2 38-15,2 0-38 0,-1 2 30 0,0-2-33 16,0 0-10-16,0 1 11 0,1-1 22 16,0 0-17-16,-1 0-18 0,-1 2 12 0,1-1 29 15,1-1-20-15,-1 0 31 0,0 0-29 0,0 0-11 16,0 1 17-16,0 0-19 0,0-1 12 16,1 1 36-16,0 0-22 0,-1-1-6 0,0 0-14 15,0 0-5-15,0 0 8 0,0 0-5 0,0 1 13 16,0 0-16-16,0-2 13 0,-1 2-25 15,0-1 19-15,1 3-29 0,-2-1-28 0,2-1-20 16,-3 1-18-16,2 1-38 0,-1-1-9 16,1 1-38-16,-1 0 16 0,-3 0-199 0,3 2-67 15,-1-1 22-15,-3 9 26 0,1-3 26 16,-1 2 13-16,4 2 6 0,-3-6 43 0</inkml:trace>
  <inkml:trace contextRef="#ctx0" brushRef="#br0" timeOffset="378069.1217">8580 8881 370 0,'1'-3'218'15,"-2"0"-18"-15,-1-1 10 0,2 4-39 0,0 0-13 16,0 0-16-16,0-13 2 0,1 11-28 0,0-1 10 16,-1 1-2-16,-2 0-31 0,2-1-7 15,1 1-1-15,-1 0-10 0,-1 1-14 0,1-1-8 16,0 1-3-16,0 0 15 0,0 0-32 0,0 0 14 16,0 0 7-16,0 0-19 0,0 0-7 15,0 1 10-15,0 0 19 0,0 0-14 0,-2 2 3 16,4-1-4-16,-2 1-10 0,0-1 3 0,0 2 1 15,0-1 3-15,0 0 12 0,0 0-28 16,0 1 6-16,-2 0 16 0,1 0-26 0,1 1 22 16,1-1-3-16,-1 2 9 0,-1 1-20 15,1-1 1-15,0-5 9 0,0 0-7 0,0 8-11 16,0-1 18-16,0 0 1 0,0 2-2 0,0-2-19 16,0 5 14-16,0 4-20 0,0 1 8 15,0-3 15-15,-10 17-6 0,9-17-18 0,-1 2 14 16,0 0 5-16,0-1-6 0,-3 0-2 0,2 1-20 15,2 3-9-15,-3-5 49 0,2 0-49 16,0 2 37-16,1-3-24 0,-1-1 14 0,0 4-10 16,0-4-5-16,1-1 28 0,1 0 2 0,-1-1-34 15,-1 7 12-15,-2 0-12 0,3-3 10 0,-2 3-17 16,-1-1 11-16,2-2 26 0,-4 1-23 16,3 2-13-16,0-4 0 0,1 3 9 0,-1-4 1 15,-3 2 1-15,3-1 18 0,-4 2-39 16,3-3 22-16,0 1-7 0,1 1 13 0,-1 0-4 15,-1-5 8-15,-2 4-28 0,0-2-10 0,6-3 53 16,-2 9-44-16,-2-3 16 0,0-3 3 16,-1 2-2-16,2-3-13 0,-1-5 6 0,1 2 6 15,2 0-24-15,-2-2-2 0,2-1 37 16,0 1-6-16,1-3-11 0,0 3-4 0,-1-2-19 16,1 0 39-16,0-1-21 0,0 1-2 0,0-2 27 15,0 1 7-15,1 0-9 0,0 0 2 0,-1 0-13 16,1 0 20-16,0 0-2 0,-1 0 15 15,1-2-4-15,0 0-34 0,0 0 0 0,1 0 36 16,-1 0-1-16,1 0 0 0,-1 0-6 0,2-1 1 16,0 1-1-16,0-1-14 0,0 0 22 0,1 1-21 15,1-1 0-15,0-1 0 0,0 1-32 16,2 0-9-16,-1-1 3 0,1 1 49 16,0-1-21-16,2 2 7 0,9-1 0 15,1-2-2-15,-6 3-1 0,-12 0-1 0,10 0-4 16,1 0 8-16,2 0-17 0,2 0-1 15,0 0 0-15,1 0 1 0,16-11-1 0,-16 8 3 16,-2 1 31-16,-2 0-21 0,0 2-1 0,7-2-21 0,-3 0 2 16,1-1 43-16,-1 1-3 0,-3 2-3 15,5-3-25-15,-1 0 4 0,0-3-6 0,-3 6-13 16,-1 0 14-16,-13 0 1 0,10 0-2 16,-1 0-3-16,0 0 10 0,7 0 1 0,-1 0-2 15,-1 0-1-15,-3 0 7 0,1 0-18 0,-1 0-3 16,-2 0 15-16,8 0-2 0,-2 0 2 15,-1 0 22-15,-1 0-33 0,3 0 1 0,-3 0-23 16,1 0 3-16,10-8 31 0,-14 7-3 16,-2 0 12-16,0 1-1 0,-8 0-42 0,7 0 5 15,2 0 32-15,4 0-1 0,2 0-21 0,0 0 0 16,0 0 22-16,-1 0 9 0,-3 0-22 16,1 0 0-16,6-9 1 0,-9 8 22 0,7-2-5 15,0-1 0-15,-5 2-2 0,-1 2-16 16,0-1 8-16,-2 1-2 0,0 0-29 0,-2-3 8 15,2 3 3-15,-2-1 46 0,0 0-36 0,0 0 24 16,1 1-14-16,-1 0 2 0,-1-1-8 16,2 0-1-16,-1 0 19 0,-1 1-16 0,2-1 27 15,-2 0 2-15,0 1-27 0,0-2 3 0,0 1-8 16,1 1 11-16,0-1 2 0,-2 0-18 16,1-1 28-16,-1 0 1 0,1 2-39 0,-2-1 27 15,2 0 17-15,-1-1-29 0,0 1 1 0,-1-2 1 16,1 2-14-16,-2-1 14 0,1 0 15 15,0 1 11-15,-1-1-9 0,0-1 7 0,1 2-12 16,-2-4 19-16,1 3 4 0,-1 0-15 16,1-2 15-16,-2 3-3 0,1-3-11 0,-1-1 25 15,2 1-18-15,-2 0-6 0,0-1 2 0,0 5 22 16,0 0-22-16,0-8 1 0,0 2-3 16,0-1 12-16,0 1-10 0,0-1 9 0,0 0-12 15,0 0 6-15,0-1 1 0,0-5 5 0,0-1-1 16,0-4-4-16,0 3-11 0,0-1 17 15,0-1 1-15,0 0 12 0,0 1-15 0,0-1 7 16,0 0 3-16,0 1-15 0,0-1 1 0,0-3-1 16,-9-18 18-16,5 19-7 0,0 0-16 0,3 0 10 15,-3-1 1-15,2 2-3 0,-1-1-16 0,2 1 11 16,-2 3 5-16,0-4 0 16,1 1-14-16,-1 2 11 0,2 4 5 0,0-1-19 15,-2 3-1-15,1 1-2 0,1 1 16 16,1 0-15-16,-2 0 1 0,1 1 2 0,1 0 13 15,-1 0-19-15,0-10 14 0,0 2-20 16,1 2 21-16,0 2-4 0,0 11 10 0,0-9-7 0,0 1-8 16,0 0 4-16,0 2-15 0,0 6 7 0,0-9 9 15,0 2-17-15,0 7 32 0,0-8-23 16,0 8 10-16,0-9-16 0,0 9 24 16,0-7-2-16,0 7-14 0,0-8-2 0,0 8 4 15,0 0-4-15,0-7-15 0,0 7 20 0,-9-14-9 16,7 12-11-16,-1-1 21 0,0 1-17 15,-1-1-9-15,-1 1 2 0,2-1 28 0,-3 1-22 16,0 2 4-16,1-1 13 0,-3 0-9 0,-7-2-8 16,-2 0 24-16,4-1-10 0,1 3-1 15,-5-2-13-15,3 2 11 0,-4-2-16 0,3 3 15 16,3-2-7-16,-1 2 13 0,3 0-20 16,-2 0 11-16,-4 0-20 0,-1 0 28 0,-1 0-2 15,0 0-15-15,-2 0 6 0,-1 0 5 0,2 0-6 16,-1 0-7-16,0 0 15 0,4 0 3 0,-3 0-4 15,2 0-3-15,1 0-26 0,2 0 30 0,1 0-7 16,-2 0-11-16,-2 0 3 0,1 0 9 16,-2 0-14-16,1 0 19 0,0 0-14 0,0 0-5 15,-2 0 14-15,0 6-7 0,1-6 2 16,1 0 17-16,0 0-6 0,-2 7 0 0,0-7 2 16,-16 11-4-16,21-9-13 0,-4 0 8 15,5-1-3-15,0 1 14 0,-3 1-20 0,1-3 7 16,4 3-15-16,2-3 27 0,1 2-9 0,1-2 7 15,1 0-6-15,1 1-4 0,-1 0-6 16,2 0 22-16,4-1-5 0,0 0-17 0,-9 0-3 0,9 0 20 16,-9 0 1-16,3 0-25 0,-1 0 6 15,-1 0 3-15,2 0-1 0,6 0-6 0,-10 0 21 16,1 0-16-16,-15 11 2 0,9-10 2 0,3 1 3 16,0-2 8-16,2 2-12 0,2-1-2 15,0 1 16-15,0 0 1 0,2-1-18 16,1 0 24-16,-1-1-11 0,0 2-4 0,0-1-11 15,1-1 23-15,1 0-10 0,0 3-6 16,1-3 7-16,-1 1 4 0,1-1-25 0,-2 0 35 16,4 2-11-16,-2-2-2 0,1 1 7 0,0-1-26 15,0 0 2-15,0 0 16 0,1 1-15 16,-1 0-26-16,1-1-3 0,-1 1-31 16,0-1-21-16,2 1-38 0,0 1 13 0,0 1-91 15,0 0-47-15,0 0-8 0,0-3-46 0,0 0 26 16,0 0-255-16,0 0 20 0,0 7 39 15,0-7 35-15,11 9 50 0,-8-7 11 0,0-4 65 0,2 2-24 16,1 0 50-16,0 0 16 0</inkml:trace>
  <inkml:trace contextRef="#ctx0" brushRef="#br0" timeOffset="379075.5506">8520 7643 585 0,'-1'-2'182'0,"1"-1"-23"0,-1 3-11 16,0-2-6-16,0 0-17 0,1 0-24 16,0 2 2-16,0-1-22 0,-3 0 7 0,3 0-17 15,-1 0-5-15,1-1-5 0,0 4 0 0,1-2-28 16,-1 0 19-16,0 0 1 0,3 2-9 0,-2 0 8 16,0 2 0-16,0 0 6 0,-1-4-18 15,6 19-3-15,-2-7 15 0,-2-1-18 0,3 7 11 16,0 1 1-16,3 0 14 0,-2-1-17 15,-2 1-10-15,1 2 11 0,1-1-14 0,-5-3 15 16,8 5 4-16,-4-2-2 0,3 4-11 0,-3-2-14 16,2 1 28-16,1 1-24 0,0 0-2 15,-3 1 13-15,1-1-27 0,-2 1 17 0,1 2 21 16,-2-1-28-16,-1-1 0 0,0 3 12 16,1-3-14-16,0 2 9 0,1 2 15 0,-4-3-22 15,4 1 16-15,-4-15-12 0,0 8-1 16,0 2-15-16,0 1 11 0,0 0-19 15,0-1 3-15,0 0 3 0,0-2 0 0,0 0 7 16,0 0 3-16,0-4-12 0,0 2 0 0,0-1 7 16,0-2 11-16,0 2-2 0,0-1-20 15,0 0-2-15,0-1 17 0,10 20-23 0,-8-23 37 16,0 0-39-16,-1-2 6 0,1-1-9 0,0-1 15 16,0 9 6-16,1-3-3 0,-3 0-18 0,0-3 4 15,0 1 36-15,0-12-13 0,0 9 12 16,0-1-22-16,0-1 27 0,0 1 0 0,0-1-13 15,0 5-6-15,0 0 22 0,0-1 4 0,-11 9-28 16,10-13 3-16,0-1 5 0,1 0-5 16,0-6 35-16,0 0-22 0,0 6-33 0,0-6 37 15,0 6 14-15,0-6-25 0,0 7 10 0,0-7-2 16,0 6-2-16,0-6-8 0,0 0 4 16,0 0-16-16,0 6 7 0,-13 0-1 15,11-6 0-15,-3-1-52 0,1-3-35 0,-10-3-49 16,5-4-60-16,2-3 17 0,0-5-279 15,-2 0 8-15,3-6 26 0,3-1 28 0,0-2-21 16,2-3 26-16,-4 0 82 0,5-2 26 16</inkml:trace>
  <inkml:trace contextRef="#ctx0" brushRef="#br0" timeOffset="380113.2193">8495 7733 670 0,'-1'-2'235'0,"0"-1"-50"0,-1-1-11 16,3 1-27-16,-2 0 2 0,1 0-12 0,0-1-20 15,1 0 13-15,0 1-34 0,1 2 10 16,-1-2-23-16,0 0-6 0,2 0-1 0,1 2-18 15,0-3 0-15,0 3 8 0,3-1-12 16,-1 2-15-16,12-4 7 0,1 3 6 0,1-1-18 16,0-2-9-16,2 3 5 0,1-4-13 0,2 3 4 15,0-1 9-15,3 2-2 0,-1-3 1 0,3 2-6 16,-3 1-22-16,0-1 8 0,2-3 19 16,-2 3-2-16,1 2-24 0,-16 0 5 0,6 0-5 15,0 0 13-15,2 0-18 0,-3 0 13 16,-1 0 2-16,-2 0 16 0,-2 0 15 0,-2 0-17 15,-1 0 5-15,0 0-13 0,-2 0 14 16,0 0-2-16,0 0-6 0,-7 0 11 0,9 0-12 16,-2 0 14-16,-1 0-22 0,-6 0 35 0,8 0-29 15,-8 0-10-15,8 0-1 0,-1 0 16 16,-7 0-20-16,6 0 9 0,-6 0-10 0,7 0 8 16,-7 0-21-16,0 0 1 0,7 0 11 0,-7 0 11 15,8 0-17-15,-8 0 9 0,13 6 0 0,-11-4 5 16,2 3-19-16,-2-1 22 0,6 10 2 15,2-3 0-15,-4 4 24 0,-1 0-39 0,1 2-1 16,-3 1-2-16,-1 0 37 0,0 2 4 16,-2 1-40-16,0-12 23 0,0 5-6 0,0 4-13 15,0 3 4-15,10 23-5 0,-8-20 17 16,0 1-3-16,-1 0-11 0,2 1 28 0,-2-1-15 16,1-3 2-16,1 3-16 0,-1 1-12 0,2-4 29 15,-3-4-4-15,3 4-28 0,0-1 36 16,-2-1 1-16,1-1-28 0,2-1 29 0,3 1-8 15,-5 1-6-15,-2-3-17 0,1 0 21 0,-2-9-2 16,0 5-5-16,0 2 10 0,0 0 4 16,0-2-11-16,0 2-6 0,0 0 6 0,0-3-26 15,8 2 1-15,2 12-2 0,-8-8 22 0,1-6-25 16,-1-3 2-16,-2-9 1 0,0 9 1 0,0-1 1 16,0 0 5-16,0 5 31 0,10 10-14 15,-8-14-7-15,2 7 22 0,-3-7-32 0,0-1 25 16,0-1-28-16,0-3 2 0,-1 4 0 15,0-2 25-15,1 0-7 0,-1-6-8 0,0 0-20 16,0 7 33-16,0 0-6 0,0-7-3 0,0 8 0 16,0-3 19-16,0-5-1 0,0 10-24 15,0-3 0-15,0-7 0 0,0 6 0 0,0-6-1 16,0 7 7-16,0-7 0 0,0 7 22 0,-10 2 22 16,9-7-6-16,1 0 0 0,-1 0-4 15,1-1-19-15,0 0 4 0,0-1-16 0,0 0-1 16,0 0-1-16,0 0 15 0,0 0-23 0,0 0 2 15,0 0 0-15,0 0-111 0,-11 8-32 16,7-8-55-16,2 0 18 0,0-2-205 0,0-1-91 16,0 1 22-16,-1-1 42 0,3 1 43 15,-1 0 6-15,1 0 27 0,1 1 32 0,0-1 11 16</inkml:trace>
  <inkml:trace contextRef="#ctx0" brushRef="#br0" timeOffset="381930.6794">9357 8741 551 0,'-2'-2'234'0,"-1"1"-1"15,0 1-53-15,0-1-13 0,1 0 3 0,0 0-24 16,1-1-7-16,0 1-42 0,-1 1 4 0,2-1 11 16,0 1-20-16,-1 0-16 0,0-1 28 15,1 1-3-15,0 1-20 0,2-2 1 0,-1 0-20 16,0 1 16-16,1 0 6 0,0 0-3 0,2 0-14 15,-2 0-21-15,2 0-2 0,0 0 7 0,1 3 22 16,0-3-33-16,2 0 11 0,2 1-17 16,0-1 1-16,5 0-21 0,1 0 15 0,3 0-5 15,3 0-14-15,1 0 2 0,1 0-2 16,25-11 7-16,-25 10-11 0,-2-1 32 0,3 0-16 16,-2 0-3-16,4 0-14 0,-5 1-8 0,0 1-11 15,0-2 29-15,1 1 1 0,-2 0-22 16,1 0 10-16,-1-2 2 0,-1 2 31 0,3-1-11 15,-1 1-16-15,0-2-10 0,-1 1 10 16,-4 2 5-16,7-2-17 0,-2 1 2 16,5-2-2-16,1 2-5 0,-1-1 16 0,-2 0 10 15,-2 0-16-15,3 0 0 0,1 1 8 0,-3 1-17 16,3-3 4-16,-1 2 9 0,-13 1-18 0,6 0 10 16,2 0 3-16,1 0 11 0,2 0-23 0,-1 0 5 15,22-9 13-15,-33 9 4 0,5 0-7 16,3 0-5-16,1 0 27 0,1 0-45 0,2 0 21 15,0 0 6-15,-1 0-21 0,2 0-9 16,-1 0 10-16,2 0 5 0,0 0 3 16,-3 0 16-16,1-8 12 0,2 8-23 0,-1 0-21 15,-2-7 44-15,2 7-35 0,23-8 14 16,-26 8-17-16,1-1 22 0,3-3 10 0,-1 4-12 16,-13 0-16-16,9 0 8 0,1 0 3 15,4 0-17-15,0 0 15 0,1 0 2 0,29-10-16 16,-28 7 13-16,3 2-10 0,0 1 18 0,0-2-3 15,4 0-5-15,0 0 1 0,-3 2 14 16,-14 0 13-16,8 0-13 0,3 0-38 0,0 0 32 16,1 0-12-16,-2 0-19 0,-1 0 15 0,2 0 13 15,-1 0-9-15,0 0 15 0,2 0-20 0,-2 0 23 16,2 0 11-16,-1 0-40 0,3 0 14 0,-1 0-6 16,0 0 4-16,0-8-15 0,33-2 43 15,-32 9-23-15,3-3-26 0,-1 2 8 0,1 2 5 16,0-3 38-16,-1 1-38 0,-1 1-1 15,-14 1 11-15,7 0 28 0,4 0-26 0,3 0-19 16,-1 0 15-16,-3 0 14 0,33-11-14 0,-34 10-12 16,2-2 8-16,-3 3 0 0,3 0 11 15,-3-3-12-15,2 2 8 0,1-2 4 0,3 0 4 16,-1 3-3-16,0-3 0 0,0 0 6 16,3 3 7-16,-2-1-27 0,-17 1 20 0,7 0 7 15,6 0-16-15,1 0 5 0,2 0-7 16,-1 0 36-16,-1 0-20 0,0 0-8 0,2 0-14 15,1 0 7-15,-1 0 6 0,1 0-19 16,1 0 30-16,1-6 14 0,31-2-35 0,-29 7 13 16,1 1-26-16,-2-1 34 0,5 0-17 0,1 1 4 15,0 0-8-15,-1 0 10 0,2 0 10 16,-21 0-18-16,8 0 6 0,7 0 20 0,2 0-17 16,3 0-29-16,-3 0 38 0,2 0-21 15,-1 0 7-15,-1 0-19 0,0 0 9 0,0 0 23 16,-1 0-4-16,36-7-8 0,-39 6-11 0,-14 1 5 15,8 0 29-15,5 0-33 0,2 0 17 0,3 0-3 16,2 0 19-16,-1 0-22 0,2 0-10 0,-3 0-4 16,2 0 20-16,1 0-26 0,-1 0 32 15,0 0-10-15,1 0-20 0,-2 0 16 0,1 0 29 16,0 0-42-16,2 0-9 0,-3 0 26 16,1 0-16-16,1 0 2 0,-1 0 3 0,-2 0 13 15,5 0-26-15,-2 0 24 0,2 0-11 16,1 0-1-16,-2 0-4 0,2 0 21 0,42 1-33 15,-40 0 58-15,-1 0-46 0,-1 1 27 0,1-1-13 16,-1 1-26-16,-2-2 1 0,5 1 8 16,-4 1 22-16,-2-2 7 0,0 0 6 15,0 2-7-15,-2-2-15 0,2 4 15 0,-5-4-12 16,4 0 2-16,-2 2-4 0,2-1 2 0,-3 0-9 16,-19-1 31-16,10 0 0 0,5 0-5 0,2 0 0 15,3 0-14-15,0 0-27 0,-1 0 3 16,40 11 3-16,-39-10 0 0,1-1 38 0,2 4-6 15,-2-3-5-15,1 0-2 0,1 2 20 0,-2-3-5 16,0 3-6-16,-2-2-14 0,2 1-13 16,-2 2 24-16,0-2-2 0,0 1-1 15,0-2-23-15,-2 0 2 0,-16-1-1 0,7 0 19 16,4 0-4-16,34 10 9 0,-31-9-3 0,1 0 19 16,0 2-3-16,-1-3-3 0,2 1-1 15,-1 1-6-15,1-2-6 0,0 2 15 0,2 0-3 16,-1-1-3-16,1 0-1 0,0 0-40 0,-4 1 1 15,-19-2 13-15,8 0 32 0,1 0-13 16,4 0-1-16,1 0 5 0,0 0 1 0,0 0-19 16,1 0-4-16,0 0 17 0,0 0-24 0,-1 0 36 15,1 0-28-15,0 0 2 0,0 0 23 16,-2 0-5-16,2 0-6 0,2 6 15 0,-1-6-18 16,0 0-5-16,-1 0-23 0,30 13 35 0,-30-11-15 15,0-2-5-15,-1 0 29 0,2 2-10 0,-1 0 15 16,0-1-25-16,1 0 10 0,-1-1 0 15,0 0-14-15,1 0-6 0,-2 0 41 0,1 1-22 16,-2 2-17-16,-14-3 15 0,6 0 14 0,3 0-13 16,0 0 16-16,0 0 3 0,-3 0 6 15,-1 0-16-15,-4 0 20 0,-1 0 6 0,-3 0-1 16,0 0 7-16,-1 0 0 0,-1 0-8 0,-1 0 7 16,-1 0-18-16,-6 0 6 0,10 0-2 0,-2 0-3 15,-1 0-22-15,0 0 10 0,1 0 9 16,-1 0-14-16,0 0-7 0,0 0 14 0,1 0-8 15,-1 0-14-15,-1 0 8 0,1 0 4 16,-7 0-1-16,8 0-7 0,0 0-13 0,-1 0 18 16,-7 0 3-16,7 0-16 0,-7 0 11 0,7 0-23 15,-7 0-10-15,0 0-44 0,0 0-30 16,12-12 9-16,-15 9-111 0,-1 0-64 0,-11-1 22 16,1-3-279-16,-4 1 45 0,5-1 36 0,-3 2 10 15,2-3-12-15,-2-1 62 0,3-2 30 16,2 2 5-16,6 0 39 0,-3-5 23 0,8 0 20 15</inkml:trace>
  <inkml:trace contextRef="#ctx0" brushRef="#br0" timeOffset="384026.2142">18687 3174 668 0,'0'0'196'0,"0"-13"4"0,-14 13-28 16,14 0-20-16,0 0 8 0,0 0-38 0,0 0-11 15,0-15-1-15,-19 1-30 0,18 13 4 0,0-1-27 16,1 1 8-16,-1 1 13 0,1-1-29 16,1 2 0-16,-1-1 8 0,0 2-27 0,0 0-2 15,0-2 15-15,0 2-2 0,0 1 15 0,0-1-9 16,1 1-17-16,-1 1 9 0,1 2-1 16,-1-2-6-16,0 1 7 0,1 3 11 0,-2-1 5 15,1 3-9-15,0 5-2 0,0 3-1 0,0 0 6 16,0 2-30-16,11 24 12 0,-9-22-5 0,2 3 8 15,0 3 4-15,-1-2-8 0,1 4 1 16,-1-3 24-16,0 4-12 0,1-1-6 0,-1 1 16 16,1 0-21-16,-1 0-18 0,1 1 4 15,0-1 13-15,0 0-20 0,-2-1 30 0,-2-16-25 16,0 8 27-16,0 4-20 0,0 2-14 0,0 2 1 16,0-2 15-16,0 1-26 0,0 0 14 15,0 1 10-15,0 0 6 0,0-1-19 0,0-2 17 16,0 2-19-16,0-2-10 0,0 0 43 0,0-2-7 15,0 1-19-15,0 0-6 0,0 0 8 0,0 0-8 16,0-1 0-16,0 0 3 0,0-3 3 16,0 2-16-16,-8 23 34 0,6-25-4 0,0 1-22 15,0-3 0-15,1 0-1 0,-3-1-1 16,2 1 1-16,-1 1-2 0,0-4 18 0,0-1-4 16,-1 5 0-16,2 0 1 0,-1-3-1 0,0 0-3 15,2 1 0-15,-3-1-2 0,2-2-2 0,-1 2 3 16,2 0-4-16,-3-4-4 0,3 4 2 15,-3 0-24-15,2-1 1 0,0 1 3 0,-2-2-1 16,4-2 55-16,-2 4-7 0,0-1-40 16,0-3 0-16,2 4 37 0,-2 0-4 0,1-4-3 15,1-6-2-15,0 6-3 0,0 2-20 16,0 2 9-16,0-1 32 0,0 1-4 0,0 0-4 16,0 2-3-16,0 0 3 0,0-1-1 0,0 0-5 15,0 0-11-15,0 0 6 0,0 0-3 16,0 2 19-16,0-2 0 0,0 2-25 0,0-1 5 15,0-1-2-15,0 3-4 0,0-1-15 16,0-1 18-16,0 1-12 0,0 0 10 0,0 0 2 16,0 1 14-16,0 1-34 0,0-5 18 0,0 4-15 15,7 2-20-15,-7-1 30 0,0-1 4 16,0 2-13-16,0 0 21 0,0 1-28 0,0 0 22 16,0-1-6-16,0 1-22 0,0 0 13 0,0 0-2 15,0 0 1-15,0-1 10 0,0 0 4 16,0 1 12-16,0-1-13 0,0 1-1 0,0 0-1 0,0-2 3 15,0 1-23-15,0 1 24 16,0 0-5-16,0 0-9 0,0 0 7 0,0 0 5 0,-13 25-17 16,13-36 1-16,0 5 28 0,0 2-6 15,0 4-13-15,0 0 3 0,0 0 1 0,0 2-8 16,0 1 12-16,0-2-1 0,0 0 10 16,0 0-14-16,0 0-4 0,0 0 9 0,0 0 4 15,0-1-8-15,13 25-11 0,-11-25 16 0,1 0 1 16,0 2-21-16,3-1 28 0,-3 2-4 15,0-3-11-15,2 2 13 0,-4 0-19 0,2 0 24 0,0 0-14 16,2 2 17-16,-3-2-12 0,-2-12-2 16,0 6 8-16,0 2-15 0,11 33 2 15,-6-27 9-15,-2 1-3 0,1-2-1 0,0 2 4 16,0 1 16-16,-1 2-2 0,0-1-13 0,-1 1 23 16,2 4-23-16,0-2 25 0,-3 1-5 15,2 1-3-15,-2 0-15 0,3 1 12 16,1 0-6-16,-1-1 6 0,0 2-9 0,0 0 0 15,1 7 0-15,0-4 35 0,2-1-21 16,-2 1 21-16,1-2-40 0,0-1 21 0,0 4 8 16,1 0-8-16,0 0-14 0,-2 1 1 15,-1 1 19-15,2-2 6 0,0-1-19 0,1-1-4 16,0-1-13-16,-1 0 15 0,3-2-7 0,-2-1 6 16,-5-2-24-16,5-1-3 0,-2-3 11 0,1 0 11 15,0-1-1-15,0 0-14 0,-1-1-10 16,-1-1 12-16,1-6-2 0,-1 2 16 0,0-3-38 15,1 2 20-15,-1-4-10 0,0 3 13 16,0-6-13-16,0 1 7 0,0-2 14 0,-1-2-24 16,0 3 13-16,0 0 12 0,1 0-15 0,-1 1 1 15,1-2-4-15,0 2 0 0,-2 3 7 16,3-4 21-16,-3 2-15 0,-1 1-3 0,3-3 1 16,-2 3-4-16,1-1 1 0,-2 1-11 15,2-1 31-15,0 0-27 0,-2 0 4 0,0-1 20 16,1 0-1-16,-2-8-25 0,0 3 15 0,0 1-16 15,0 1 14-15,0 1 1 0,0 3 3 16,0 0-2-16,0 0-1 0,0 2-10 0,0-1 7 16,0 0-21-16,0-1-4 0,0 3 8 0,0-2 1 15,0 4 0-15,0-4 14 0,0 2 7 0,0-1-9 16,0-2 4-16,0-2 0 0,0 2-2 0,3 10-19 16,-1-8 6-16,-2-12 14 0,0 5-24 15,0 2 1-15,0 0 3 0,0-2 13 0,0-1 8 16,0 0-16-16,0-4 11 0,0 0-1 15,0-8-1-15,0 8 0 0,0-2 0 0,0-6 20 0,0 7-3 16,0-7-29-16,0 7-16 0,0-7-49 16,2 4-55-16,-3-7-84 0,2-3 20 0,-4-14-208 15,3 5 36-15,0-7-294 0,-8-34 52 0,5 16 54 16,-2-7 38-16,-5-5 37 0,1-8 35 16,-8-4 28-16,4-1 28 0,-6 0 70 0,-1-4 24 15,-5 3 10-15,0-1 29 0</inkml:trace>
  <inkml:trace contextRef="#ctx0" brushRef="#br0" timeOffset="386297.56">8049 3623 480 0,'0'0'224'0,"0"-14"3"0,0 14-41 16,0 0-29-16,24-27 21 0,-22 22 9 0,0 2-28 15,0 0-12-15,0 1 4 0,-1 0-26 16,0 1-27-16,1-2 7 0,-1 2-21 0,1-2-9 15,-2 1-8-15,1 0-7 0,0 0 19 0,-1 1-14 16,0 1-12-16,1 0-22 0,1 0-1 0,-1 0 1 16,0 3 7-16,-1 1-6 0,0 0-2 15,1 0-7-15,0 2-18 0,-1-1 14 0,5 10-8 16,-3-4 3-16,-2 2-6 0,2 5 23 0,-1-1-14 16,0 0-3-16,2-1-3 0,-1 3-4 15,1 0 10-15,-2-3 5 0,0 2 27 0,2 0-24 16,0-1 6-16,-2 2-5 0,2 0-19 15,-2-1 18-15,2 0-15 0,-3 2 22 16,3 0 15-16,-1-2-10 0,2 3-3 0,0-1-12 16,-1 3 3-16,-1-2-13 0,-1 0-6 15,3 3 0-15,-2-2 9 0,-2-13-17 0,0 7 16 16,0 3 9-16,0 1-6 0,0 2 10 0,0 0-16 16,0-2 2-16,0-1-12 0,0 1 9 15,0 1-11-15,0 0 14 0,0 1-8 0,0-3 6 16,0 1-33-16,0 0 25 0,-7 0 24 15,7 1-17-15,0-2-26 0,0 0 23 0,0-1 3 16,0 1 0-16,-9-3-12 0,9 0 18 0,0-2-18 16,0 0-1-16,0 1 34 0,-14 13-44 0,12-16 26 15,2-12-19-15,0 10 27 0,0 4 13 16,0 0-45-16,-11 12 62 0,10-14-30 0,-4 6-30 16,2-2 12-16,3-1 13 0,-3 4 3 15,2 3-2-15,-1-4 37 0,1 2-5 0,1 2-45 16,-1-1-1-16,-1 3 0 0,2-3-1 0,0 1 23 15,0 1-2-15,0-10-4 0,0 4-1 16,0 3-2-16,0 2-1 0,0 1-2 0,0 0-2 16,0 0 17-16,0 1-6 0,13 25-2 0,-13-24-3 15,1 0 20-15,1 0-4 0,-2-13-3 16,0 7-3-16,0 3-3 0,0 0 14 0,0 2-2 16,0 0-6-16,0 0-10 0,0 0 2 0,10 25 5 15,-10-23-10-15,1 0 2 0,-1-1-28 0,1-2 27 16,0 1 19-16,0 1-3 0,0 0-22 15,0 2 25-15,0-4-26 0,-1-12 12 0,0 6 7 16,0 4-5-16,0-1-18 0,0 4 19 0,0 0-2 16,0 1-3-16,10 27 12 0,-9-27 3 15,1 5-10-15,-2-1 3 0,2 2 10 0,-1 2-5 16,0 0-4-16,1 0 6 0,-1-1 3 16,1 1-7-16,0 0-3 0,0 1-3 0,1 1-1 15,1 4-17-15,0-1 19 0,1 3-4 16,3-1 1-16,-3 2-13 0,5-2 2 0,-4 1 5 15,3 2 2-15,-2 0 3 0,0-1-13 16,2 0 9-16,2 4 14 0,-2-4-8 0,-3 0 16 16,1 1-29-16,2-3 7 0,-2 2 11 15,0-4 0-15,-2 2 3 0,2-3-25 0,0 0 20 16,-2-2-23-16,4 2 19 0,-4-2-23 16,3-6 25-16,-3 2-26 0,0 1 22 0,0-6 0 15,-1 6-17-15,2-3 16 0,1 1-4 0,-1-4-1 16,-2-1-21-16,1 0 3 0,0 0-9 0,-1-1 26 15,1 2-4-15,-1-5 10 0,-1-1-20 16,0 2-2-16,0-2 2 0,0 1 27 0,1-3-3 16,-1 3-7-16,0-2 3 0,-1-1-16 15,2 1 7-15,-1-1-27 0,0 2 16 0,0 0-2 16,2 3 8-16,-2-2-1 0,0-1 3 0,-2-2 7 16,3 0-19-16,-2 1 0 0,1-1 10 15,0 3 13-15,-3-2-31 0,1-1 31 0,0 1-15 16,-1-1 10-16,1 1 5 0,-1 0-20 0,1 0-11 15,-1-1 6-15,0 0 3 0,0-7 19 16,0 4-16-16,0 3 7 0,0-1 18 16,0 2-6-16,-13 22-25 0,7-21 24 0,4 3-10 15,0-1 3-15,-1 0-3 0,1-1-19 16,-1-2 7-16,2 2-1 0,-1-4 2 0,-1 3 20 0,-1 0 14 16,4 0-35-16,-1 1 1 0,0-2 24 15,1-1-30-15,-3-4 19 0,2 6-13 0,-1-2 15 16,0-4-5-16,0 4 8 0,-1-1 11 0,0-5-14 15,0 4-10-15,1-3 14 0,0-1-15 16,1-3 14-16,-1-3-11 0,1 1 20 0,-1-2-41 16,2-1 21-16,0 1-24 0,0-5 19 0,0 0-39 15,0 0-23-15,-4 3-57 0,3-5-28 16,0-4 15-16,1-19-193 0,0 11 28 0,0-13-336 16,0-10 52-16,16-60 50 0,-5 29 52 0,1-13 41 15,-1-7 47-15,0-12 27 0,-1-8 25 0,-1-13 22 16,2-8 26-16,-1-8 12 0,-2-3 12 15</inkml:trace>
  <inkml:trace contextRef="#ctx0" brushRef="#br0" timeOffset="388075.6079">8119 3673 526 0,'0'0'176'0,"0"0"-23"0,0 0-35 15,0 0-12-15,0 0 14 0,0 0-36 16,0 0 4-16,20-20-25 0,-11 19 23 0,8-1-34 15,4 0 23-15,-11 2-23 0,7 0 0 0,1 0 19 16,4 0-33-16,0 0-4 0,2 0 12 0,1 0-6 16,28 11-6-16,-22-10-9 0,1 3 7 15,-1-2 4-15,2-1-20 0,3 3 8 0,6-4 1 16,0 2 5-16,-19-2-5 0,13 0 1 16,7 0-17-16,6 0 7 0,0 0-3 0,0 0-8 15,3 0 5-15,-2 0-5 0,2 0 5 0,0 0 3 16,1 0 6-16,-1 0-14 0,-1 0 18 0,0 0-7 15,-3 0 8-15,1 0-7 0,-2 0 9 16,1 0-6-16,-2 0-10 0,0 0 3 0,-1 0 1 16,2-7 23-16,49 0-21 0,-43 5-1 15,-2-1 14-15,3 0-14 0,-1 0 5 0,0 1-16 16,1 1 11-16,1 0-5 0,-1 0-1 0,-27 1 3 16,13 0-10-16,5 0 3 0,4 0 16 15,0 0-15-15,2 0 17 0,52 11-21 0,-53-8 17 16,-1-3-14-16,1 2 4 0,1-1-7 0,4 0 4 15,-27-1 5-15,14 0-11 0,8 0 17 16,2 0 5-16,5 0 7 0,1 0-14 16,2 0-10-16,58-11 13 0,-57 9-10 0,-3 2 14 15,2-2-20-15,-1 2-6 0,-1 0 12 0,-1-1 15 16,2 1-26-16,-1 0 0 0,-1-3 10 16,2 2 10-16,-4 1-12 0,5-2-5 0,-2 1 7 15,3-1 18-15,2 1-20 0,-5 0-7 0,4-1 13 16,2 1 2-16,-1-3-4 0,-30 4-12 15,16 0 13-15,12 0-22 0,2 0 18 0,4 0-20 16,3 0 3-16,0 0 8 0,-1 0 15 16,-1 0 0-16,-2 0-9 0,1 0 7 0,0 0-1 15,0 0-10-15,0 0 16 0,0 0-24 0,-1 0 18 16,0 0-10-16,1 0-6 0,0 0 27 16,67-4-7-16,-68 1-14 0,-1-1 12 0,5 1 1 15,-5 2-13-15,2-1 24 0,-2 1-31 0,3-1 4 16,-3 2 18-16,0 0-18 0,-33 0 26 15,12 0-2-15,11 0-7 0,2 0 4 0,0 0 0 16,3 0 11-16,-3 0-12 0,1 0 1 16,0 0-4-16,1 0 7 0,-3 0 0 0,1 0-18 15,0 0 6-15,0 0-4 0,2 0 4 0,-2 0 3 16,0 0-10-16,59-7 6 0,-60 6-4 16,-3 0-4-16,0 1 15 0,1 0-19 0,-2 0 14 15,-1-2 9-15,-3 1 5 0,3 1-4 16,-1-2-17-16,2 1-1 0,-6 1 19 0,1-1-7 0,-4-5-3 15,3 5 15-15,-2-1-3 0,2 1-12 16,-3-3-10-16,1 3 7 0,1-2 15 0,-3 3-25 16,2-2 19-16,1 1-13 0,0-2 7 15,-2 2 17-15,1-1-7 0,-2 1-14 0,-2 0-11 16,0-1 24-16,3 2 6 0,-5-1 22 0,-1-1-7 16,-1 2-15-16,-2 0 11 0,3 0-31 15,-2-2 39-15,-2 1-42 0,0 1 40 0,-4 0-48 16,4-2 27-16,-5 2-25 0,6 0 6 0,-4 0 0 15,0 0 16-15,-3 0-16 0,-12 0 14 0,7 0-14 16,3 0 8-16,-2 0-20 0,0 0 27 16,1 0-10-16,0 0 26 0,-3 0-2 15,-1 0 17-15,1 0-6 0,1 0-15 0,0 0-1 16,1 0-28-16,0 0 0 0,0 0 30 0,-1 0 8 16,2 0-17-16,-1 0-6 0,1 0 10 15,-2 0-11-15,4 0-1 0,0 0-2 0,0-7 7 16,0 7-3-16,2 0-1 0,-1 0-5 0,-3 0 9 15,2 0-10-15,1 0 0 0,-1 0 0 16,1 0-24-16,-1 0 4 0,-1 0 24 16,0 0 0-16,0 0-13 0,-3 0 0 0,-2 0 15 15,1 0 20-15,-2 0-22 0,0 0 23 16,0 0-4-16,2 0-32 0,-1 0 35 0,1 0-24 16,2 0 6-16,-1 0 2 0,0 0 6 0,2 0-5 15,0 0-23-15,-2 0 14 0,-1 0-3 0,0 0 0 16,-3 0-1-16,-1 0-3 0,-3 0 8 0,-2 0 19 15,-2 0-20-15,-3 0-13 0,-7 0 27 16,9 0 3-16,-9 0 3 0,8 0 8 0,-8 0-10 16,6 0 3-16,-6 0 8 0,7 0-5 0,-7 0-1 15,0 0 2-15,7 0-21 0,-7 0 1 16,0 0-7-16,7 0 9 0,-7 0-8 0,0 0-2 16,0 0-11-16,0 0-27 0,0 0 3 0,10-4-65 15,-15 2-56-15,1 1-59 0,-13-3-75 16,-7-2 27-16,-1-1-245 0,-3 0 30 0,-1-3 35 15,-9 0 24-15,-5-4 28 0,-11 0 24 16,-2-6 31-16,-13 1 28 0,-12-1 35 0</inkml:trace>
  <inkml:trace contextRef="#ctx0" brushRef="#br0" timeOffset="389854.5958">8083 4742 490 0,'0'0'201'0,"0"0"-10"0,0 0-27 16,0 0-28-16,0 0 8 0,0 0-32 0,0 0-4 15,0 0-9-15,0 0 6 0,0 0-5 16,0 0-23-16,26 27 12 0,-21-26-16 16,10 4 0-16,-5-5-13 0,1 0 7 0,0 1-29 15,9 1 8-15,-9-2 6 0,3 0-15 0,3 0 3 16,2 0-7-16,1 0-1 0,1 0 11 0,0 0-1 15,1 0-9-15,2 0-23 16,-2 0 6-16,1 0 1 0,1 0-5 0,5 0-12 16,0 0 33-16,2 0-24 0,1 0 32 15,0 0-15-15,0 0-1 0,1 0-8 0,3 0 16 16,0 0-11-16,2 0-6 0,1 0 4 0,1 0 2 16,1-6-14-16,0 6 3 0,2 0 11 0,38-12 2 15,-37 12-14-15,0 0-5 0,-21 0-3 16,12 0 23-16,5 0-20 0,4 0-3 0,2 0 7 0,3 0-13 15,50 10 8-15,-49-9 22 0,0 0-28 16,-1-1 15-16,-1 1-6 0,3-1 9 0,3 5-5 16,-4-5 6-16,-2 0-5 0,4 1-15 15,-29-1 17-15,16 0 12 0,4 0-19 0,3 0-3 16,2 0 10-16,3 0-22 0,-1 0 20 0,1 0-16 16,0 0 32-16,-1 0 10 0,0 0-29 15,0 0 5-15,0 0 0 0,0 0-15 0,1 0-1 16,0 0 31-16,1 0-18 0,2 0-28 0,-2 0 25 15,2 0 17-15,0 0-24 0,2 0 5 16,0 0-18-16,1 0 18 0,1 0-10 0,1 0-1 16,1 0 7-16,2 0-8 0,-1 0 11 15,2 0 2-15,62 11 1 0,-62-10-10 0,0 2 3 16,-2-2-11-16,3 1 14 0,-1-1 0 0,2 4 9 16,4-3-26-16,-4 0 17 0,0 0 4 15,-3 0-14-15,1-2 12 0,0 0-4 0,-2 4 9 16,2-4-4-16,0 2-20 0,0-2 13 0,8 5-5 15,-34-5 16-15,18 0-28 0,11 0 24 16,4 0-15-16,1 0-1 0,6 0 3 0,-3 0 1 16,0 0 0-16,76 9 0 0,-77-8-3 0,0 1 13 15,2 0 6-15,-6 2 14 0,-3 0-23 16,-2-1-8-16,1 1 10 0,1 2-18 0,-3-4-3 16,1 0 20-16,-1 0-8 0,5-1 3 0,-3-1 12 15,3 2-6-15,1-1-10 0,0-1 20 16,1 1-24-16,-2 4 24 0,-34-5-14 0,15 0-11 15,7 0 14-15,7 0-2 0,-1 0-2 16,3 0 1-16,-2 0 3 0,-1 0-16 0,70 11-3 16,-66-9 38-16,0 1-26 0,2-1 23 0,-1-1-23 15,1 2 6-15,-1 0 23 0,-6-3-25 16,-30 0-14-16,14 0 20 0,9 0-2 16,2 0-2-16,0 0 6 0,-2 0 10 0,0 0-10 0,-1 0 1 15,-2 0 20-15,0 0-29 0,-1 0 11 16,-1 0 5-16,-2 0-16 0,2 0 11 15,-2 0-9-15,1 0 11 0,50-8 3 0,-50 7-6 0,-26 1-4 16,11 0 26-16,9 0-26 0,1 0 6 0,2 0 19 16,-1 0-9-16,-1 0-29 0,0 0 24 15,-4 0 1-15,39 10 7 0,-42-6-34 0,0-3 5 16,-1 1-14-16,-1-1 48 0,3 1-48 16,-2 0 18-16,-17-2 6 0,7 0 8 0,4 0-8 15,3 0-4-15,2 0 45 0,0 0-10 0,-1 0-43 16,3 0 49-16,-2 0-21 0,1 0-32 0,0 0 3 15,1 0 1-15,3 0 33 0,0 0-26 16,1 0 2-16,0 0 17 0,0 0-3 16,1 0-27-16,37 6 12 0,-43-5 2 0,-4 1 3 15,2 0 0-15,-2-1-6 0,-2 0 15 0,-2 0-10 16,-12-1 32-16,3 0-1 0,1 0-19 16,2 0 2-16,-4 0-5 0,21-11 5 15,-18 8-19-15,-1 2-2 0,-1-2 11 0,2 0 17 16,-1 2-17-16,8-2-10 0,-4 1-15 0,0 1 27 15,0-1-20-15,-5 1 12 0,2-1-2 0,-11 2 1 16,7 0-11-16,-1 0 12 0,0 0-31 0,-4 0 23 16,-1 0 21-16,-1 0 6 0,-1 0-12 15,-1 0-16-15,0 0 1 0,-7 0-1 0,9 0-1 16,-2 0-1-16,-7 0 46 0,7 0-10 16,-7 0 24-16,7 0-6 0,-7 0-5 0,6 0-4 15,-6 0-4-15,0 0-17 0,8 0-2 0,-8 0-41 16,0 0 2-16,0 0 3 0,0 0 2 0,0 0 3 15,6 0-61-15,-6 0-39 0,6-1-39 16,-10 0-34-16,0-1 16 0,-11-2-300 0,-6-5 6 16,0-3 62-16,-1 0 22 0,-6 0 42 0,-5-1 8 15,-6 0 28-15,-8-2-2 0,-5-3 14 16</inkml:trace>
  <inkml:trace contextRef="#ctx0" brushRef="#br0" timeOffset="391992.9402">8105 5963 226 0,'0'0'205'0,"0"0"-65"15,0 0 35-15,0 0-9 0,-13 0-25 0,13 12-1 16,0-12-13-16,0 0-2 0,0 0 7 0,0 0-18 16,0 0-3-16,0 0-16 0,10 19-5 15,-4-19-7-15,2-1-5 0,1 1 1 0,6 0-12 16,3 0 3-16,2 0-22 0,0 0 11 0,24-12-19 16,-26 9-2-16,6 0-5 0,3-1 2 15,-1 0-6-15,3-2 11 0,1-1-21 0,-2 1-2 16,1 3-1-16,4-3-16 0,2-1 6 15,3 1 16-15,-1-1-26 0,1 2 17 0,3-3-13 16,0 1 20-16,0 0-13 0,0 1-5 16,0 0 35-16,-1 2-11 0,-2-2 18 0,0 2-10 15,0-1-8-15,2 1 10 0,1 0 11 0,-2-2-31 16,-1 2 13-16,2 0-7 0,4 0 8 16,-3 0-8-16,3 1 10 0,2-2-14 15,4 2 3-15,-2-1 10 0,1-1-17 0,-3 3-7 16,4-2 8-16,0 2 11 0,-4-2-6 0,2 3-16 15,2 0 8-15,0 0-9 0,-5 0 20 0,4-1-16 16,-4 0-1-16,4 0-4 0,-1 1 3 0,-1-1 29 16,1 0-32-16,0 0 14 0,0-1-20 15,0 2 22-15,-25 1-4 0,13 0-10 0,7 0 31 16,1 0-43-16,2 0 14 0,1 0-4 0,2 0 27 16,53-11-25-16,-49 11 4 0,0 0 5 15,-26 0-3-15,14 0-5 0,6 0 19 0,6 0-35 16,0 0 15-16,0 0-7 0,1 0 0 15,2 0-18-15,0 0 22 0,54-8-5 16,-81 8 13-16,13 0-6 0,5 0 0 0,4 0 3 16,0 0 15-16,3 0-1 0,0 0 3 15,1 0-2-15,1 0-12 0,-3-7 19 0,1 7-4 16,1 0-30-16,1 0 37 0,-1 0-45 0,1 0 36 16,-1 0-24-16,3 0 20 0,-4 0-30 15,0 0 17-15,-1 0 2 0,0 0 10 0,-2 0-41 16,0 0 17-16,50 7-14 0,-51-2 1 0,2-2 3 15,-1 0 6-15,1-1 0 0,0 4 4 0,2-3 3 16,1 1-15-16,-2 3 23 0,1-2-13 16,-3 1 0-16,0 0 19 0,4-2-10 0,1 2-19 15,-5-3 4-15,7 3-6 0,-1-2 10 0,4 0-11 16,-3 1 20-16,3 1-18 0,-1-3 17 16,-1 3-13-16,-1-1-5 0,3 1-6 0,0-1 9 15,1 2 13-15,-1-1-23 0,-2 1 21 0,4-2-15 16,-1 1 22-16,-3 1-6 0,3 0 4 15,0-2-14-15,-2 1 12 0,3 0 13 16,-5-2-14-16,2 1-11 0,1 0 15 0,1 0-7 16,0 1 12-16,-4-2-9 0,2-1-19 15,3 3 10-15,-2 0-36 0,2-2 27 0,1 0-22 16,-5 2 26-16,-4-2-8 0,1 0 12 16,-2 0-7-16,-7 1 13 0,3 1 0 0,-7-4 10 15,2 2 0-15,-2-1-4 0,-6-1 5 0,5 0-8 16,-5-1 22-16,0 2-20 0,0-3 28 0,-4 2-9 15,5-2 13-15,0 0-35 0,-1 0 2 0,-18 0 3 16,9 0 28-16,5 0-13 0,4 0-8 0,0 0 11 16,0 0-8-16,40 9-10 0,-37-5 6 15,1 2 3-15,0 0 10 0,-2-4-16 0,-5 3 7 16,3-2-9-16,-4 1 6 0,1 1 7 0,-2 1-4 16,3-4 27-16,-3 4-26 0,1-3 14 15,1 0-13-15,0 1-9 0,-2-1 0 0,2 2 6 16,-1-2 2-16,-1-1-25 0,1 0 27 15,-1 0-22-15,2 1 33 0,-2 0 26 0,-3-1-35 16,-3 0 20-16,-3-1 33 0,-2 0-16 0,1 0-22 16,-10-1 25-16,4 0 23 0,4 0-24 0,3 0-42 15,1 0 25-15,4 0 6 0,1 0-16 16,2 0-10-16,1 0 22 0,0 0-7 16,1 0-17-16,1 0-21 0,0 0 1 0,34 14 1 15,-36-6 21-15,-1-5-1 0,-1 1-1 16,-1-1 12-16,-3-1-1 0,-4-1-2 0,-2 3-3 15,2-2-2-15,-3 1 11 0,3 0 0 0,2 0-3 16,0-1-2-16,1 0-9 0,1 0-1 0,2 1-2 16,0 0 1-16,3 3-3 0,-3-1-28 0,2 0 15 15,-2-4-1-15,2-1 31 0,-2 2 8 16,4 0-3-16,-5 0-33 0,-1 2 0 0,-2-3-21 16,0 1 20-16,-4-2 0 0,-2 2-1 0,-3-1 2 15,-5 0-1-15,-1-1-3 0,1 0-7 0,-10 0 3 16,0 0 36-16,9 0-4 0,-2 0-4 15,-1 0-4-15,2 0 8 0,-2 0 12 0,1 0-16 16,7 0-2-16,4 0-26 0,24 6-1 16,-21-5 3-16,1 4-11 0,4-1 3 15,-6 0 1-15,0 1 25 0,-1-4 20 0,-7 4-13 16,-1-5 7-16,-1 1 10 0,-4 0-20 0,0-1 58 16,-2 0-25-16,0 0 7 0,1 2 9 15,-5-2-20-15,0 0-6 0,0 0-1 0,0 0-4 16,0 0-12-16,6 0-26 0,-6 0 0 15,0 0-32-15,6 0 5 0,-6 0-66 0,0 0-52 16,0 0-22-16,0 0-39 0,0 0 20 0,10-2-183 16,-14 0-91-16,2 0 36 0,-3-1 30 0,1 1 30 15,0-1 49-15,-10-4-16 0,-3-1 23 16,-2-1 31-16,-4 0 13 0</inkml:trace>
  <inkml:trace contextRef="#ctx0" brushRef="#br0" timeOffset="393851.161">8157 7096 359 0,'0'13'243'0,"0"-13"-35"0,0 0-26 0,0 0-11 16,0 0-31-16,8 12-8 0,9-15-17 0,-10 3-17 16,2 0 7-16,6 0-7 0,23-7-30 0,-14 3 8 15,-1 1-1-15,0 1-15 0,4-1-6 16,0 0 13-16,0-1-10 0,1 0-14 0,1 1 0 15,0 2-4-15,-1-1-19 0,-1-1 9 0,1 1 5 16,4-3 12-16,2 5-10 0,2-5 6 16,-2 4-33-16,0-4 24 0,0 1-9 0,1-1 1 15,3 2-7-15,1 1 17 0,2-4 16 0,-4 3-20 16,3-3 8-16,2 4-18 0,-1 0 19 16,4-2-8-16,-1 1-2 0,1 0-2 0,5 1 0 15,-1-1 2-15,1 1-6 0,0 0-5 16,-3-1-1-16,2 1-6 0,-4 1 4 0,3-1-4 15,-2 0 4-15,4 0 22 0,2 2-22 16,2-1 18-16,-2-1-20 0,1 0-8 0,-2 2 5 16,1-1-10-16,1 1 8 0,0-2-6 0,-1-1 6 15,2 2-1-15,3 1-4 0,-2-1-6 0,-1 1 19 16,2 0-25-16,-1 0 6 0,-27 0 25 0,13 0-16 16,9 0 1-16,3 0-8 0,58 8 14 15,-50-4-22-15,-3-3-10 0,3 1 15 0,2 0-11 16,5 0 30-16,-5-1 3 0,0 2-19 15,0-1-14-15,3 2-1 0,-2-1 30 0,3-1-13 16,-2-1-7-16,2-1 9 0,-1 3-4 0,2 1 11 16,-3 0-7-16,6 0 8 0,-4-2-5 15,0 2 4-15,-1 0-5 0,-1 1-2 0,-4-3-14 16,4 2 6-16,-2-2-7 0,2 2 22 16,0 2-11-16,0-3 13 0,2 1-8 0,-2 1-9 15,4-2 26-15,0 0-32 0,-4 3-6 0,0-1 5 16,0-2 22-16,-2 0 3 0,2 1-23 15,-2-1 11-15,3 2-11 0,-3-1 16 0,-1 2-20 16,3-1 19-16,-2-3-22 0,0 1 11 0,0 1 3 16,0-1 0-16,-1-1-2 0,3 4-1 0,-4-2 18 15,2 0-15-15,0-1-13 0,2 2 7 16,0-1 12-16,3 1-9 0,0-4 12 0,1 3-23 16,2-3-6-16,-1 3 6 0,2-4-9 15,-5 4 10-15,3-1-4 0,-2-2 5 0,-1 4 0 16,-4-3 6-16,0-1 19 0,-3 2-4 15,1 0-13-15,-1 0 3 0,-2 2 10 0,2-2 14 16,-2 1-23-16,0-3 16 0,0-1-18 0,-1 0 24 16,1 0-32-16,-1 2 14 0,-3-2 19 15,-27 0-11-15,16 0-16 0,5 0 5 16,4 0 15-16,2 0-27 0,1 0 31 0,-2 0-12 16,2 0-14-16,-1 0 9 0,-2 0 4 15,0 0-12-15,2 0-3 0,-1 0 0 0,53 9-3 16,-55-6 9-16,-4-3 8 0,3 6-8 0,0-2 8 15,-3 0-7-15,2-1-5 0,-1 0 2 0,2 1-2 16,-1-3 19-16,-1 4 4 0,2-3-19 0,0 2 13 16,-1-2-4-16,2-1-37 0,-1 0 29 0,4 2-1 15,1-3 9-15,-4 2-10 0,-2 0-1 16,-1 3 8-16,-2-5-16 0,0 2-1 0,-4 0 20 16,-1 1-14-16,1 1 13 0,-4-3 14 15,2 1-3-15,2 0-21 0,2 2 9 0,-2-1 3 16,3 3 6-16,1-3 1 0,3 2 6 15,-4-1-4-15,2-1-1 0,-5 4 8 0,2-3-14 16,-2 0-11-16,0 2 15 0,2-2-17 0,-1 0 22 0,-4 0-4 16,1 2 7-16,-4-3-19 0,-1 1-3 15,-1-4-4-15,-1 2 27 0,1-1-21 0,0 1 23 16,-4 3-4-16,2-1 13 0,0 1-18 16,1 0 14-16,1-1-14 0,-2-1 25 0,6 3-15 15,0-4-13-15,-1 3-17 0,5-3 46 16,-3 2-28-16,3 2 11 0,-2-2-28 0,-3 0 32 15,-3 1-13-15,-3 0 34 0,3-1-18 16,-4-3-8-16,-3-1 31 0,-3 4-5 0,-4 1-6 16,0-3 9-16,-1 1 4 0,-2 0-9 0,-7-3 24 15,0 1-36-15,-3-1 14 0,1 0 6 16,-8 0-30-16,0 0 10 0,10 0 28 0,-3 0-32 16,-7 0-28-16,8 0 6 0,-1 0 42 0,-7 0-35 15,9 0 13-15,-9 0-14 0,8 0 20 16,-1 0-16-16,-7 0-30 0,7 0 0 0,-7 0-73 15,0 0-31-15,16-11-52 0,-15 7-58 0,-2 0 21 16,-6-17-282-16,-5-1 10 0,-5-1 81 16,-4-4 28-16,0-5 25 0,-5-7 3 0,-6 0 27 15,-5-7-24-15,-9-4 59 0</inkml:trace>
  <inkml:trace contextRef="#ctx0" brushRef="#br0" timeOffset="395653.5869">9056 3623 474 0,'0'0'190'0,"0"-13"-24"0,0 13-20 15,0 0-16-15,0 0 18 0,0 0-19 0,0 0-8 16,0 0-18-16,0 0 8 0,17-22-7 0,-15 22-18 15,-1 0 17-15,0-1-25 0,1 0-4 16,0 0-14-16,1 1 7 0,-2 0-11 0,1 0 19 16,-2 0-26-16,2 1-20 0,0 0 13 0,-1 0 2 15,1 2-2-15,0 0 13 0,-1 1-13 16,1 0-10-16,7 7 0 0,-5-1 20 0,-1 1-12 16,0-2-7-16,2 10-5 0,2-2 4 15,-3 2-9-15,0 0 9 0,3 2-4 0,-7-2 22 16,4 1-16-16,-3 1-5 0,0 2 16 0,1-3-3 15,0 5-34-15,0 0 26 0,-2 3 4 0,3-1-27 16,-3-14 23-16,0 9-12 0,0 3-15 16,0 1 18-16,0 2 1 0,-11 29-9 15,8-26-9-15,0-2 13 0,1 0 17 0,-1 0-32 16,3 2 2-16,-5-1-10 0,-1 1 2 0,1-1 4 16,-1-2 11-16,-1-3-13 0,0 5 22 0,-1-3 24 15,2 4-27-15,-2-6 11 0,5 0-14 16,-5-3-3-16,1 1 12 0,1 1 7 15,1-3-15-15,-1-2 13 0,4 3-10 0,1-2 26 16,-5 3-7-16,2-1-34 0,-2-2 37 0,0 2-3 16,0 1-6-16,1 2-3 0,1 0-3 0,2 0-3 15,-3 0 26-15,2 2 11 0,1-2-15 0,-1 2-6 16,-1 1-19-16,4-13 36 0,0 7-14 16,0 3 2-16,0 3-11 0,0 1-3 0,0 0 7 15,0-1-19-15,0 1 13 0,0-1-8 16,0 1 16-16,0 2-19 0,0-2-4 0,0-1 4 15,0-2 6-15,0 1-6 0,0-1 14 0,0-1-40 16,0 0 6-16,0 1 17 0,0 0 0 0,0-1 1 16,0 0-1-16,0-1-4 0,0 0-3 15,0-2-11-15,0-1 6 0,-14 25 3 0,12-21-3 16,0-6-17-16,0 3 27 0,2-12-27 16,0 5 20-16,0 2-6 0,0 2-21 0,0 2 26 15,0 0 6-15,-11 21-10 0,9-21-12 0,1-2 15 16,0 3-15-16,0 0-2 0,-1 2 23 15,2-3-13-15,0 1-20 0,0-1 26 0,0 3-8 16,-3 1 5-16,1-3-3 0,2-10 6 0,0 5 1 16,0 5-12-16,0-1 11 0,0 3-6 15,0 2 8-15,0-1 0 0,0 3-16 0,0 0-1 16,0 0 9-16,0 3-7 0,-10 30 25 0,8-30-25 16,0 0 3-16,2-1-15 0,-1-1 1 15,-1 0 29-15,-1 2-29 0,2 1 24 0,-2-3 5 16,1 4 2-16,-1-3-11 0,0 3-5 0,1-4 5 15,-1 0-11-15,0 0 6 0,-1 4 14 16,0-1 14-16,-1 1-3 0,-1 0-5 0,2-1 7 16,-2 1-17-16,0 2-3 0,0 4 16 0,0-3-1 15,-1 1 9-15,1 0 2 0,2 0-4 16,0 0-11-16,-1 1 4 0,-1-3 12 16,1-1-20-16,2-1 8 0,-1-2-3 0,2 0-6 15,-3 1 6-15,4-2 0 0,-1 2-3 0,2 0-8 16,0-3 1-16,0-16-10 0,0 6 9 0,0 1-4 15,0 3 8-15,0-2-12 0,0-1 7 0,0 1-11 16,0-2 18-16,0-3-10 0,0 1 7 16,0-2-16-16,0-1-8 0,0-3 18 0,0 1-3 15,0-3-3-15,0 0 17 0,0-2-7 0,7-1-6 16,-7-1 2-16,0-5-6 0,0 8 0 16,0-1 1-16,0-7 1 0,0 10 7 0,0-3-7 15,0-2-2-15,0-5-5 0,0 10 9 0,0-5 2 16,0-5 6-16,0 10-23 0,0-5 20 0,0-5-15 15,0 8 2-15,0-8 18 0,0 7-11 16,0 0-7-16,0-7 6 0,0 0-16 0,0 6-18 16,0-6-28-16,12 6 5 0,-9-9-45 0,0-1-90 15,7-8-18-15,-1-9-75 0,2-3 26 0,3-5-253 16,2-6 19-16,2-13 21 0,9-4 51 16,0-13 37-16,2-4 13 0,3-10 10 0,4-11 64 15,2-5-6-15,3-2-12 0</inkml:trace>
  <inkml:trace contextRef="#ctx0" brushRef="#br0" timeOffset="397301.4047">11095 3795 596 0,'0'0'203'0,"0"0"-10"16,0 0-11-16,0 0-6 0,0 0-36 16,0 0 16-16,0-13-19 0,0 13 2 0,0 0-27 15,12-20 4-15,-11 17-16 0,-1 1 1 0,0-1 1 16,1 1-7-16,0 0-9 0,0-2 26 0,0 1-32 15,-1 1-7-15,2-1-2 0,-2 3 28 16,0 0-17-16,0 0-25 0,0-9 12 0,0 9-12 16,0-6 1-16,0 6 35 0,0-9-27 0,0 9-29 15,0-7 13-15,0-1 17 0,0 8-27 16,0-8 8-16,0 1-39 0,0 0 22 0,9-4 14 16,-8 7-8-16,0-1-26 0,1 0 7 0,-2 3-9 15,0-2 23-15,0 4 17 0,0 0-10 16,0 0-29-16,0 0-2 0,0-6-3 0,0 6 22 15,0 0-48-15,0-6 55 0,0 6-31 16,0 0-16-16,0-7-8 0,0 9 55 0,0 3-31 16,1 1-13-16,-1 2 5 0,0-2-7 0,0 6 6 15,0 6 20-15,0 2-19 0,0 4 14 16,0 2-14-16,0 4 17 0,0-2-3 0,0 2-15 16,0 1 3-16,0 2 17 0,0 0-19 0,0-1 35 15,0 4-21-15,0 0 19 0,0 3-4 16,0 0-3-16,0 2-1 0,0 1-19 0,0 0 5 15,0 1-2-15,0 2 1 0,0 1-16 0,0-1 6 16,0-2-11-16,0 2 37 0,-14 42-3 16,12-45-2-16,-3 0-29 0,-4-3 1 0,4 2 36 15,-1-1-3-15,0-2-35 0,-2 2 2 0,-2-2 2 16,2-5 0-16,-2 3 16 0,-2-1-4 16,3 1 0-16,-2-1-1 0,1-2-30 0,1-2 19 15,1-1-12-15,-1 3 22 0,1-1-1 16,2-1 1-16,-2-2-2 0,-1 2 25 0,-2-2-3 15,5 1-1-15,3 1-46 0,-1 0 21 0,-4 0 1 16,5 1 0-16,0 0-18 0,-1 1 36 0,0 1-18 16,-2-1 0-16,2 1 1 0,-1 1 17 0,2-1-1 15,-1 3 1-15,0-2-4 0,0 1 26 16,-1-1 8-16,1 0-5 0,-5-1-3 0,7-1-6 16,-1 0-24-16,0-1 23 0,1 1 12 0,-5 1-5 15,3-2-4-15,1-1-12 0,-1 3-13 16,0-1-1-16,1 2 0 0,-1-2 23 0,0-1 1 15,1-2 10-15,-3 4-14 0,3-4 11 0,-3 3-12 16,1 1-1-16,1 0 9 0,-1-1-3 16,1 2-2-16,0 0-2 0,-2 0 3 0,2 0 12 15,-1 4-2-15,-1-1-1 0,2 0 8 0,0 1 5 16,0 0-12-16,-2-2 8 0,1 4 8 0,1-1-8 16,-2-1-1-16,2 1-3 0,0 3-12 15,-2-5 16-15,3 5-7 0,-1-2 1 16,-1 1-25-16,1 0 5 0,1 2 13 0,-1-3-17 15,1 0-3-15,0 0-1 0,-1-1 24 0,2-1-27 16,0 0 16-16,0 1-2 0,1-3 0 16,-3-3 1-16,2-1-3 0,-1 1-2 0,1-1-24 15,2-18 14-15,0 9 9 0,0 4-10 0,0 2-8 16,0 0 18-16,0 1-5 0,0 2-18 0,-11 28 13 16,10-33-6-16,0-1-9 0,1-15 3 15,0 8 23-15,0-1-4 0,0 4-5 0,0-2-13 16,0-1-4-16,0-1 14 0,0 1 1 15,0-4-7-15,0 3 9 0,0-2-16 0,0-4 16 16,0 0-1-16,-10 9-9 0,8-4-5 0,-1-2 10 16,1-3-16-16,-2 4 7 0,0 0 2 0,-2-1 14 15,1 2-12-15,1-3-14 0,-3-1 19 16,2 3 7-16,1-1-10 0,-3-2 8 16,1 2-20-16,3-5 27 0,-2 4-21 0,0-1 6 15,-1-1 11-15,1-3 11 0,1-1-17 0,1-1 0 16,1-1 10-16,-1 0-7 0,0-1-11 15,2-3 1-15,-1 1 6 0,1-2-18 0,0 3 3 16,0-2 3-16,1-1 7 0,-1 1 20 0,1 1-26 16,-2-3 26-16,2 1-37 0,0-2-25 0,0 0-5 15,0 0-22-15,0 0-8 0,4 1-31 16,-2-1 10-16,2 0-69 0,-1-1-22 0,1-1-32 16,2 1-20-16,10-5-31 0,1-3 25 15,3-5-196-15,-1 1-66 0,0-1 26 0,2-5 43 16,6-6 87-16,1-8-31 0,5-5 46 0,4-8 3 15,5-4 44-15,7-8-13 0</inkml:trace>
  <inkml:trace contextRef="#ctx0" brushRef="#br0" timeOffset="398876.6757">13400 3667 337 0,'0'0'228'0,"0"0"-69"0,0-11 2 16,0 11-31-16,0 0 7 0,0 0-31 0,5-24-17 15,-5 21-9-15,0 1-4 0,0 2 16 16,0-1-19-16,0 0-26 0,0 0 29 0,0 1-12 16,-2 1-2-16,1 0 8 0,1 0-38 0,0 4 23 15,0-2 15-15,-2 3-24 0,0-1 14 0,-2 12-8 16,0-1 10-16,-1 1-2 0,3 3 6 15,2-2-16-15,-8 5 15 0,4-4-13 0,-3 8-8 16,1-5 3-16,-2 1-2 0,0 3-7 0,3-2 20 16,-3 2-17-16,4 3-6 0,1 0 6 15,-2-2 16-15,0 2-14 0,-1 0-8 0,2 2 16 16,-1 1-16-16,1 1 25 0,-4 0-11 0,2 3-8 16,-1-1-8-16,3 3 10 0,-2-1-18 0,-4 3 5 15,3-2-4-15,3 3 11 0,-5-1-21 16,0-2 20-16,0 1-31 0,0-1 28 0,0 3-15 15,0-2 14-15,0 0-13 0,0 0 12 16,-2-2-14-16,2 3 10 0,-2 0-5 0,3-3-25 16,-2 1 21-16,1 0 14 0,-1-1-10 15,-1 0 15-15,3-4-6 0,-4 1-26 0,3 0 15 16,1 0 17-16,-1 1-7 0,1-2-3 0,-1-3 16 16,1 6 4-16,0-5-13 0,0 2 10 15,1 3 20-15,1-2-1 0,-1 2-17 0,0 0 8 16,0-1-34-16,-1 2 16 0,3-1 30 0,-3 2-9 15,0 1-7-15,1 1-11 0,-1 1 9 16,0 0 2-16,0-1-3 0,1 2 4 0,0-2 4 16,-2 1-7-16,2 2 7 0,-2 0-6 0,1 1 5 15,0-6 4-15,0 2-19 0,1 1 6 0,-2-2-3 16,2 0 20-16,2-3 2 0,-6 0 0 16,3-2-4-16,0-2-5 0,2-2-2 0,-1-1-19 15,-1 0 16-15,0-2-14 0,0 1 9 16,1 0 9-16,0-2-25 0,-2-1-2 0,2-1 13 15,-1 1-4-15,1-3-14 0,-1 2-4 16,0-2 0-16,3 0 20 0,-5 0-18 0,2 0-2 16,0 1 15-16,-1-1 7 0,2 0-12 0,-1 2 7 15,2 1 0-15,-2 1-28 0,1-2 4 0,-1 2 17 16,0 2-36-16,3 1 26 0,1-1-17 16,-3 1-1-16,2-2 13 0,1 2 9 0,-1-2-33 15,3 1 32-15,-2 0-15 0,2 0-11 0,-2-2 10 16,3 6 20-16,-3-7-27 0,-1 1 18 15,3 0-6-15,-1 0 2 0,-1 1-22 0,2-3 18 16,-3 1-8-16,1-2 11 0,0 0 2 0,0 0-2 16,0 2-18-16,0-4 3 0,0 2 20 15,1 5-8-15,-1-5-28 0,0-1 30 0,0 3 8 16,1-1-16-16,-2-1-2 0,-1 2 7 16,3 2-28-16,-4 1 16 0,3 0-8 0,2 0 25 15,-6-4 9-15,2 4-32 0,0-1 13 16,1-4 18-16,-1 6-7 0,-2-3-15 0,4 0-11 15,-3 1 18-15,3 4-3 0,-3-6-14 16,-2 2-7-16,2-1 31 0,1 0 6 0,1-1 2 16,-1-2-36-16,-1 0 12 0,2-2-16 15,1-1 24-15,0-3-23 0,3-1 31 0,-3-4-22 16,4-4 14-16,-2-1 8 0,0 0-8 0,2-2 18 16,-1-2-20-16,0 1 20 0,1-1 0 15,-1-1-24-15,1 3 9 0,0-5-3 0,0 0-9 16,0 0 14-16,0 0-5 0,0 0-10 0,7 7 1 15,-7-10-19-15,4-1-46 0,11-10-21 0,1-4-37 16,3 0 12-16,3-9-154 0,5-9-97 16,0-3 30-16,7-5-294 0,6-8 68 15,3-5 44-15,2-9 56 0,4-11 27 0,1-7 27 16,1-6 57-16,8 4 5 0,3-8 25 0,1-2 20 16,41-67-27-16,-24 39 33 0</inkml:trace>
  <inkml:trace contextRef="#ctx0" brushRef="#br0" timeOffset="400343.5753">15670 3682 244 0,'0'0'233'0,"0"0"-41"0,0-16 4 15,-15-4-13-15,15 16-36 0,1 0 8 0,0 0-9 16,0-1 1-16,-1 2-21 0,0-2-21 16,0 2 0-16,0 3-25 0,0 0 6 0,0 0-18 15,0 0 5-15,0-7-11 0,0 7 0 0,0 0 7 16,0 0-18-16,0-7-7 0,0 7-7 0,0 0-14 15,0 0 27-15,0 0-22 0,0 0-5 16,-1-11-13-16,1 13 28 0,-3-1-24 0,2 4 7 16,-1-2 6-16,2 3-15 0,-4 11 14 15,-1-2-3-15,0 5 13 0,-1 2-11 0,-1-2 4 16,3 4 10-16,-3 2-14 0,-1 1 22 16,0 1-19-16,1-2 25 0,0 3-26 15,-2 3 7-15,2 2 0 0,-1 2 12 0,0 2-31 16,0 0 7-16,-1 6 5 0,1 2-12 0,-3 1 3 15,3 2 27-15,-3 1-22 0,2 0 2 0,-3 1-2 16,3-1 11-16,1 1-16 0,-2 0-11 16,-2 0 3-16,1 1 24 0,-1-2 1 0,2 2-11 15,0-2 12-15,-2 0 8 0,3 0-13 0,2-2-2 16,-3 0 5-16,3-1-8 0,-2-3-2 0,1 3 0 16,0-6-12-16,1 2 1 0,0 1 12 15,1-2-2-15,-1-1-2 0,0 0-2 16,1 1-22-16,-1-2 35 0,3 0 5 0,-3 0-34 15,1-1-1-15,-2-1 69 0,4 1-33 0,-1 0-3 16,-2 0 33-16,-4 2-23 0,3-1 10 16,0 3-4-16,0-1-10 0,-2-1 12 0,3 2 3 15,-1 1 11-15,-1 0-23 0,-1 0 14 16,2-2 8-16,-1-1-21 0,-1 7 10 0,0 0-13 16,3-1 4-16,-4 2-2 0,3-2 5 0,0-1-10 15,0 0 2-15,-3 2 12 0,3-3-8 0,0 2 9 16,0-1-16-16,1 1-4 15,-2-4-4-15,1-1-3 0,0 0 9 0,0-1-1 16,1-2-17-16,0 0 4 0,-2-1 2 0,1 0 7 16,1 0-11-16,-1-1 11 0,-2 1 1 15,3-1 1-15,1 1-13 0,-1-3-9 0,0-1 2 16,0-2 17-16,1 0 3 0,-1 0-2 0,3 0-15 16,-2-3 7-16,1 2 3 0,0-2 9 15,-2-1-3-15,2-2-8 0,-1 1-8 0,2 3 15 16,-4 0-17-16,3 0 15 0,-1-2-36 0,1-1 39 15,-2-2-37-15,1 2 23 0,0 0-8 16,-2 1 17-16,-1-3-26 0,3 0 16 0,-3 0-19 16,2-1 10-16,-3 1 13 0,2 0 6 15,2 3-17-15,-3-1 22 0,1-2-21 0,0 1 14 16,1-1-16-16,-1-3 15 0,0 1 15 0,-1-2-28 16,4 2 6-16,-1-3-14 0,-1 1-7 15,-2 1 30-15,5-2-17 0,-7 1 10 0,6-2-21 16,-5 0 26-16,4 1-16 0,0-4-7 0,1 2-10 15,1-1 31-15,-2-3-13 0,-2 1 13 16,4 0-21-16,1-2 2 0,-1-3 8 16,2-1-17-16,0 0 3 0,-1-2-6 0,1-1 5 15,-1-2 18-15,3 1 19 0,-2-2-19 16,2 1-30-16,-2 1 21 0,2-2-8 0,0 2-10 0,0-3 44 16,-2 1-34-16,2-2 15 0,-2 1-9 15,2-2-37-15,2-2-46 0,2 1-36 16,-2-3-62-16,15-11 16 0,-4-3-149 0,5-6 27 15,0-3-318-15,2-10 23 0,2-1 55 0,-1-6 28 16,5-6 31-16,5-7 65 0,1-3 16 16,7-6 2-16,1-3 59 0,12-6 13 15,6-1-13-15,1 1 54 0</inkml:trace>
  <inkml:trace contextRef="#ctx0" brushRef="#br0" timeOffset="402203.0792">17467 3578 577 0,'0'0'207'0,"0"0"-15"0,0 0-32 0,0 0-13 16,0 0-22-16,0 0-13 0,0 0-32 0,0 0 19 15,0-12-5-15,0 12-22 0,0 0-27 16,0 0 11-16,0 0 3 0,0 0-14 0,0 0 0 16,0 0-14-16,0 0 9 0,0 0-13 0,0 0 22 15,0 0-20-15,-12 18 10 0,9-3-4 0,-3 3 18 16,2 1-5-16,0 2-9 0,-1-1 15 16,-1 1-9-16,0 2-5 0,0 2 16 0,1 0-1 15,-2 0-12-15,2 2 1 0,-1 3 4 16,2-1-13-16,-2-2-2 0,1 3 5 0,-1 1 15 15,0 3-11-15,-2 1 9 0,-2 3-4 0,2 0 10 16,-2 2-36-16,0 3 24 0,0-2-9 0,1 2-6 16,-4-2 20-16,3 2-22 0,-1-2 11 15,-1 1-38-15,1-2 16 0,0 0 2 0,-1 1 0 16,1 0 17-16,-1 0-20 0,0-1 17 0,-1 3 11 16,-1-2-36-16,1 0 30 0,0-3-6 15,0 5-19-15,0-5 25 0,-2 4-6 0,4-4 5 16,0 3-24-16,0-4-1 0,1-1-1 0,0 0 13 15,1-1 12-15,-1 0-21 0,0 1 33 16,2-2-6-16,-2 1-3 0,0-4-7 0,1 3-3 16,3-2-42-16,-2 0 28 0,-2 1 9 0,2-1-30 15,-1-3 6-15,-4 4 1 0,5-3 46 0,0 2 0 16,2-2 6-16,-4 2-14 0,1 0-13 16,-1-1 12-16,3 0 0 0,-3 1-26 0,-1 0 9 15,2-1 26-15,0 0-10 0,0 2-6 16,-1 0-9-16,2 0 25 0,1 2-2 0,1 1-9 15,-3 1 1-15,-1 1-12 0,2-1 11 0,0 1-2 16,1 1 1-16,-2 1 13 0,2-2-11 16,-2 1-8-16,0 1 15 0,0-3-10 0,0 0-10 15,-2-1 9-15,2 0 4 0,2-3-16 16,0 1 19-16,-5-1-9 0,2-1-13 0,0-1 0 16,0 0 5-16,2-1 6 0,-1-3-11 0,1 1 6 15,-1 0-11-15,3 0 12 0,0-3-18 0,-2 3 14 16,-2-2 6-16,4 2-27 0,2-4 18 15,-1-2 2-15,1-2-4 0,1-1-7 0,-3-5 5 16,3 5 4-16,-1 2 4 0,0-3-6 0,1 1 4 16,-1-4 4-16,2 2-8 0,0 2 7 0,1-7-8 15,-2 6-18-15,1-4 17 0,1-2-12 16,0 7-7-16,0 0 24 0,0 3-4 0,0-3-1 16,0 1-13-16,0-1 16 0,0 1-6 15,1 4-3-15,-1-6-17 0,-1 3 10 0,2-3 14 16,-1-1-9-16,1-2 8 0,-1-2-13 15,1 6 4-15,-2 0 5 0,1-5 5 0,-1 3-11 16,2 1 17-16,-2 0-10 0,2-9-7 0,0 4 0 16,0 1 30-16,0 3-28 0,0-2 21 15,0 1 8-15,0-1 1 0,0 0-23 16,0 2-1-16,0-2 6 0,-12 16-9 0,10-19 28 16,2 1-5-16,-1-3-31 0,-1-1 42 0,2 1-44 15,-2 5 5-15,0-2 6 0,1-1-1 16,-2 3-4-16,3-1 26 0,-3-4-24 0,1 2 19 15,-1 4-27-15,0-2 28 0,-3 5 4 16,3-5-37-16,0 1-1 0,0-2 15 16,-1 3 8-16,1-1 4 0,-1 1-19 0,1-4 25 15,-1 4-20-15,-3-2 10 0,4-2-27 0,3-1 21 16,-2-3 9-16,0 0-19 0,0-1 16 0,2-1 14 16,-2 0-35-16,1 0 22 0,0 0 8 0,0-1-4 15,-1 2-10-15,-1 8-11 0,2-4-5 16,-1-2 28-16,0-1-28 0,-2-2 21 0,2 1-17 15,0-1 17-15,1 0-5 0,-5 8-20 0,3-3 22 16,-1-3 4-16,2-1 2 0,-2 1-7 16,3-1-21-16,-1 0 45 0,-1 0-46 0,0-3 8 15,-5 6-1-15,3 1 31 0,1-3-20 16,1 1-8-16,0-2 22 0,2-2-28 0,-1-2 6 16,-1 3 8-16,1 0-9 0,0-2-10 0,1 0 10 15,-2 0 2-15,0 0-1 0,2-1-10 0,-1 0 7 16,0 0 15-16,0 2-11 0,0-3-10 0,0 1 24 15,1 1-10-15,0-1-5 0,0-1 4 16,0 2 20-16,1-2-17 0,-1-1-10 0,0 2 4 16,-1-1-11-16,2-1 16 0,-1 2 1 15,0-1 3-15,1-1 19 0,0 0-43 0,-1-1 27 16,0 0-18-16,1 0-6 0,1-2-39 16,-1-2-38-16,1-2-38 0,6-7 11 0,-4-6-183 15,1-2-73-15,3-3 32 0,2-3-311 16,0-4 97-16,0 1 15 0,0-1 71 0,-3-8 35 15,5-1 32-15,-2 1 20 0,3-4 18 0,-2 4 15 16,-1 1 18-16,-2 8 10 0,8-1 6 16</inkml:trace>
  <inkml:trace contextRef="#ctx0" brushRef="#br0" timeOffset="406432.2261">9927 5161 226 0,'0'12'168'0,"0"-12"-12"0,0 0-34 16,0 0 7-16,0 0-50 0,0 0 11 0,0 0 22 16,0 0-6-16,0 0-3 0,14 0-33 15,-14 0 2-15,0 0 22 0,0 0-28 0,0 13 6 16,0-13-26-16,0 0 19 0,0 0-19 0,0 0 2 16,0 0-13-16,23 16 11 0,-23-16 5 15,1 1-18-15,0-1-8 0,-1 0 22 0,0 0 13 16,1 0 9-16,0 0-16 0,-2 0 1 15,2 0-17-15,-1 0 22 0,1 0-8 0,0 0-11 16,-1 0 37-16,0 1-21 0,2-1 8 16,-3 0-1-16,2 0-1 0,-1 0 19 0,1 0-13 15,-1 0-17-15,0 0 5 0,0 2-8 0,1-3 2 16,-1 1 0-16,0-1-4 0,0 1-2 0,-1 0 24 16,1-1-39-16,0 1 20 0,-1-1-20 0,-1-2 11 15,0 1-6-15,0 0 5 0,0-2-20 16,-3 2 21-16,-5-6-26 0,-1 0 24 0,-1-1-44 15,2 4 11-15,-4-2 8 0,-2 0 3 0,0 0-15 16,0-3 0-16,-2 1-1 0,2 1 4 16,0 2-12-16,1 0 17 0,-2-1-7 15,6 4 9-15,2 0-9 0,1 1 4 0,1 0-10 0,3 1 9 16,0-1-11-16,1 1-1 0,0 0-27 16,0-2-21-16,1 2-6 0,2 1-10 15,0 0-27-15,0 0-26 0,0 0 11 0,0 0-105 16,0 0-115-16,0 0-88 0,0 0 26 0,0 0 44 15,-13 12 8-15,14-11 45 0,1 2 9 0</inkml:trace>
  <inkml:trace contextRef="#ctx0" brushRef="#br0" timeOffset="406833.8074">10107 5280 647 0,'-2'-2'214'0,"0"-3"-28"15,-1 3-5-15,1-2-31 0,-2 1-23 0,1-1 11 16,0 0-24-16,-2 0-6 0,2 0 10 0,-1-1-24 16,3 2-7-16,-3-1 2 0,1 0-13 0,1 1 5 15,-2 1-5-15,1-2 2 0,0 1-25 16,1 0 0-16,-1 0-18 0,1-1 11 0,-1 1-5 16,-1 0 2-16,1 1-23 0,0-2 4 15,0 3-12-15,-1-2 21 0,1 0-16 16,-1 0-8-16,0 1-35 0,2 0-9 0,-3 0-26 15,0 1-51-15,0 1 11 0,-1-1-111 0,-3 1-112 16,9 0-36-16,-7 0 24 0,1 0 24 16,-1 0-1-16,7 0 10 0</inkml:trace>
  <inkml:trace contextRef="#ctx0" brushRef="#br0" timeOffset="407464.0548">9780 5173 397 0,'0'-3'230'15,"-1"0"-12"-15,-1 1-2 0,1 0-19 0,0 0-35 16,1 0-10-16,0 0-23 0,-1 0 10 0,0 0-35 16,1 2-1-16,0-2-19 0,-1 0-17 0,1 1-7 15,1 1 15-15,0 0-8 0,-1 0-14 16,1 3-14-16,0-1-2 0,2-1 8 0,-2 2 15 15,1 1-31-15,0 1-5 0,0 0 12 16,0 2 4-16,4 6-19 0,-3-1 5 16,1-2 11-16,-1-1-4 0,0-1-24 0,1-2 7 15,-2 1 5-15,5 6 5 0,-4-4-2 0,-1-2-16 16,2-1 7-16,-1-2 0 0,-1 0 18 0,0-1-18 16,-1 0 6-16,3 0-6 0,-3 0 18 15,1-3 1-15,2 2-2 0,1-2-4 0,-5 0 23 16,11 0-19-16,18-11 12 0,-9 1-14 0,1 1 14 15,-5-4-6-15,3 3 3 0,-2-2-1 0,0-1-20 16,-3 1 39-16,1 0-1 0,-2 2-13 16,4 0 5-16,-7 1-14 0,-2 1 6 0,0 1 16 15,-2 1-10-15,-1 1-10 0,-3 0-15 0,1 1 10 16,0-1-4-16,0 2-3 0,-1-1-3 16,1-1-2-16,0 1 11 0,-1 1-3 0,0-1-41 15,0 1-4-15,-1-2-17 0,0 2-9 0,0-1-39 16,0-2-23-16,-1 6-27 0,0 0-14 0,0-7-32 15,0 7 15-15,-22-15-113 0,10 8-98 16,-5-1-43-16,0 3 46 0,-3 4 25 0,2-1 23 16,8 2-1-16,-2 0 13 0</inkml:trace>
  <inkml:trace contextRef="#ctx0" brushRef="#br0" timeOffset="407901.7153">9773 5107 657 0,'-3'3'201'0,"1"-3"-41"0,1 1-1 0,-1 1-29 16,1-1-25-16,0 0-19 0,0 0 23 15,0 2-11-15,0 0-17 0,0 1-17 0,2 1 19 16,0 0-12-16,1 0-11 0,2 10 1 0,1 1-14 16,-2-4-9-16,-1 4 9 0,3-1-1 15,-3 2-5-15,2-5 0 0,-1 4 12 0,0-4-14 16,-1-2-13-16,-1-1-12 0,1 0 19 0,0-2-14 15,0 0 15-15,0-1-24 0,6 6 15 16,-4-5 28-16,0 0-9 0,-1-2 18 0,2-2-12 16,0-1 26-16,0-1-26 0,4-1 14 0,0 0-13 15,8 0 16-15,22-17-30 0,-12 9 11 16,-3-3 21-16,-2 0 6 0,4-1-32 0,-1 0 0 16,-2 4 9-16,0-5 8 0,0 2-21 15,0-2 26-15,-5 6-9 0,-6-2-9 0,1 3-1 16,-3 0-4-16,-2 2-6 0,-1 0 15 15,-3 2-36-15,-1-1-2 0,1 2-2 0,0 0 32 16,-2 0-31-16,1-1-8 0,-1 1 2 0,2 0-16 16,-4 0 16-16,2 0-21 0,-1 0-10 15,0 0-26-15,1 1-19 0,-2-1-13 0,0 1-24 16,0 0-32-16,0 0-11 0,0 0-36 0,-11-2 17 16,6 4-224-16,-2-2-10 0,0 0 30 0,-1 0-13 15,-2 0 26-15,-5 0 24 0,-1 0 54 16</inkml:trace>
  <inkml:trace contextRef="#ctx0" brushRef="#br0" timeOffset="408275.8591">9906 5159 480 0,'-4'1'158'0,"0"2"-26"16,2 1 3-16,0-1-24 0,-1 0-23 16,1 2-17-16,0-2 4 0,2 1-11 0,-1 0-11 15,2 1 18-15,1-1-21 0,1 0-8 0,1-1 0 16,4-1-10-16,9 2-3 0,2-1-3 16,-5-3 3-16,-14 0 2 0,17 0 5 0,0 0 33 15,21-12-41-15,-19 4 44 0,-4 0 5 16,3 1 11-16,-4-1-12 0,-1 0-12 0,1 1 25 15,0-1-3-15,-7 2 8 0,-3 2-1 16,2-2-21-16,-2 3 16 0,-2 0-18 0,2 0-4 16,-2 2-12-16,-1-1-19 0,1-1 14 0,0 2-25 15,0-1 0-15,-1 1-11 0,1-1-32 16,-1 1-31-16,0 0-29 0,0-1 2 0,0 1-34 16,0 0 10-16,-1 1-143 0,0 0-126 0,0 0 24 15,0 0 11-15,0 0 23 0,0 0 13 0,0 0 17 16</inkml:trace>
  <inkml:trace contextRef="#ctx0" brushRef="#br0" timeOffset="410692.4156">9788 5271 354 0,'0'0'155'0,"0"0"2"0,0 0-19 16,0 0-30-16,0 0 12 0,0 0-32 0,0 0 32 15,0 0-32-15,13 0-1 0,-13 0-6 0,0 0-16 16,0 0 20-16,0 0-25 0,0 0-1 0,0 0 6 16,0 0-19-16,0 0 3 0,0 0 5 0,0 0-7 15,0 0 0-15,0 0-20 0,0 0 3 16,0 0-14-16,0 0 8 0,0 0-8 0,0 0 17 16,0 0-32-16,0 0 22 0,0 0-5 15,0 0 0-15,0 0 8 0,0 0 8 0,0 0-7 16,0 0-3-16,0 0 9 0,0 0-23 15,0 0 2-15,0 0 9 0,0 0-4 0,0 0 0 16,0 0-3-16,0 0 8 0,0 0-11 0,0 0 2 16,0 0 1-16,0 0 9 0,0 0 21 0,0 0-27 15,0 0-3-15,0 0 9 0,0 0 6 0,0 0-16 16,0 0-1-16,0 0 10 0,0 0 7 16,0 0 6-16,0 0-19 0,0 0-4 0,0 0 3 15,0 0 4-15,0 0 11 0,0 0-7 16,0 0-16-16,0 0 16 0,0 0-14 0,0 0-14 15,0 0 28-15,0 0-26 0,0 0 13 0,0 0 8 16,0 0 0-16,0 0-12 0,0 0 13 0,0 0-23 16,0 0 22-16,0 0-15 0,0 0 14 15,0 0-11-15,0 0 0 0,0 0 11 0,0 0 2 16,0 0-16-16,0 0 8 0,0 0-19 16,0 0 15-16,0 0-12 0,0 0 17 0,0 0-4 15,0 0 5-15,0 0-3 0,0 0 9 0,0 0 3 16,0 0 9-16,0 0-20 0,0 0-3 0,0 0 16 15,0 0-22-15,0 0 1 0,0 0 5 16,0 0-1-16,0 0-7 0,0 0 19 0,-17-19-24 16,16 18-4-16,0 0 10 0,-1 1 1 15,2-2 18-15,-3 2 7 0,3 0-35 0,-2-1 0 16,1 1 20-16,-1 0-11 0,0 0-1 16,0 0-4-16,0-1 10 0,0 1 3 0,1 0-9 15,-1-1 0-15,-1 1 7 0,1 0 0 16,1-1-15-16,-1 1 23 0,1 0-15 0,-1 0-2 15,0 0-6-15,0 0 1 0,1-1 0 16,0 1 20-16,0-1-18 0,0 1 14 0,0 0-7 16,0 0-8-16,-1 0 11 0,1 0 13 0,0 0-9 15,-1-1-11-15,0 1 2 0,2 0-8 16,0 0 26-16,0 0-5 0,0 0 3 0,0 0 0 16,0 0-19-16,0 0 6 0,-6 0 13 0,6 0 4 15,0 0-3-15,0 0 16 0,-8 0-5 16,-1-10-17-16,8 10 13 0,-1-2-13 0,1 1 2 15,1 1-5-15,0 0 7 0,0 0-22 0,0 0 16 16,0 0-1-16,0 0 4 0,0 0-23 0,0 0 8 16,0 0 2-16,0 0 17 0,0 0-2 15,0 0-14-15,0 0-4 0,0 0 14 0,0 0 1 16,0 0-8-16,-7 0 5 0,7 0 3 16,0 0-24-16,0 0-9 0,0 0-13 0,0 0-19 15,0 0-13-15,0 0-6 0,0 0-32 0,0 0-7 16,0 0-15-16,-6 0 11 0,6 0-124 0,0 0-113 15,-8 0-30-15,8 0 2 0,0 0 10 16,-8 0 57-16,8 0 11 0,0 0-3 16</inkml:trace>
  <inkml:trace contextRef="#ctx0" brushRef="#br0" timeOffset="411329.4451">9728 5291 340 0,'1'1'228'0,"-1"0"-32"0,1 0-17 16,1 0-28-16,-1-1 12 0,-1 0-27 0,0 0 6 16,0 0-27-16,0 0-7 0,0 0-4 15,0 0-8-15,0 1-21 0,0-1 13 16,0 0-10-16,-1-1-10 0,0 1 8 0,0 0 14 15,0-2-23-15,-1 1 9 0,2 0-12 0,-3 0 6 16,3 0-16-16,-2 0 0 0,-2-1 3 16,2 1-28-16,-1-2 8 0,0 1-1 0,0 0 6 15,0-2-3-15,0 3-7 0,1-2-9 16,-2 0 4-16,1 2-10 0,0-2 5 0,-2 0-12 16,1 0 6-16,0 0 16 0,1 1-9 15,1-2-4-15,-3 1 14 0,1-1-23 0,0-1 10 16,-1 4-11-16,1-3 16 0,1 1-23 15,-1-2 15-15,0 3-10 0,0-2-10 0,2 2 23 16,-2 0-9-16,-1-1-1 0,1 0-3 0,0 0-13 16,0 2 22-16,1-4-33 0,-1 3 25 0,0-2-17 15,0 1 18-15,-2 0-5 0,2 1-13 16,0-1 24-16,0 0-7 0,1 0-22 0,-1 1 29 16,0-1-29-16,1-1 13 0,-2 2 3 0,1 1-8 15,1-2 0-15,1 2 19 0,-3-2-3 16,2 1 0-16,-1 1 2 0,0-1-4 0,0 0-7 15,1 0-5-15,-1 2 0 0,1-2 6 0,0 0 9 16,-1 0-11-16,1 0 4 0,0 1-15 16,0-1-8-16,-2 1 25 0,2 0-1 0,0-1-1 15,-1 0-11-15,0 1 5 0,0 0-4 0,-1 0-3 16,1-2 15-16,-2 2-3 0,2-1-8 16,0 0 15-16,-1 0 0 0,0 0-6 0,-1 0 11 15,0 0-17-15,-7-3-3 0,2 2-11 16,-1-2 0-16,-3-3-27 0,-7 3-14 0,4-1-49 15,-1 0-22-15,-7-2 13 0,-2 2-299 0,-5-5 30 16,-5-1-24-16,-5-1 19 0,-4 0 19 0,-4-2 16 16,-5-5 73-16</inkml:trace>
  <inkml:trace contextRef="#ctx0" brushRef="#br0" timeOffset="417493.7149">9096 5916 317 0,'0'-13'187'0,"0"13"-49"0,0 0-14 16,0 0-30-16,0 0 46 0,0 0-31 16,0 0-30-16,0 0 21 0,0 0-11 0,0 0-11 15,0 0 17-15,0 0-41 0,0 0 1 0,14 0-2 16,-14 0 26-16,0 0-46 0,0 0 19 15,0 0-9-15,0 0 10 0,0 0 11 0,0 0-30 16,0 0-15-16,0 0 12 0,0 0 16 16,0 0-10-16,0 0 18 0,0 0-27 0,-10-6 15 15,5 7-13-15,0 3 0 0,0-2 7 0,-9 5-6 16,1-4-1-16,-1 1-12 0,-2 0 20 16,1 2-15-16,-2-4 19 0,1 2-19 15,-1 3-9-15,-2-5 12 0,2 3 3 16,1 0-25-16,-1-2 17 0,-2 0-3 0,2 1 4 15,-3 0-26-15,-1 0 26 0,0-1-22 0,-2 2 20 16,1 0-29-16,0-3 19 0,-1 3 2 0,-1 0-12 16,2-1 8-16,-1 0-16 0,0 1 8 15,-2-3 6-15,0 0-3 0,1 2 11 16,-5-2-12-16,1 1 0 0,4-2 4 0,-5 1-10 16,-1 1 12-16,-2 1-16 0,1-1 23 15,-2 0-10-15,2 1 0 0,-1-1 6 0,-5 2 2 16,1 2-17-16,-3-3-8 0,-1 2 14 15,-3 2 1-15,2 1-12 0,-1-2-4 16,1 1 12-16,-5 2-5 0,2-2 14 0,2 0-6 16,-5 1-6-16,6 0 23 0,2 2-21 0,-1-1-16 15,2 1 12-15,2-1 6 0,-2 0 6 0,-3 1-2 16,-1 0 8-16,-1 0-15 0,-3 1-4 0,1 0 5 16,0 2 1-16,-2 1-6 0,0-2 26 15,-2 4-23-15,-4-3 18 0,3 1 4 0,0-1-4 16,-1-1-18-16,0 1 0 0,1 0 22 0,0 2-32 15,0 1-1-15,0 0 11 0,0-2 6 0,2 0 9 16,-2 0-19-16,1 2 24 0,-3-1-11 16,0-3 7-16,-2 5 3 0,3-2-25 15,-4 0-1-15,0 0 7 0,-3 1-9 0,-1 3 13 16,-3 0-1-16,-1-1 7 0,-3 3 10 16,-2 1-30-16,-1 1 17 0,-2 1 10 0,2-3-10 15,-1 3-7-15,-1-2 18 0,3 1-1 16,-2-4-7-16,-1 4-5 0,0-2-5 0,-2 3 25 15,1-3-7-15,3-1-14 0,-5 4-4 16,1-6 17-16,-3 2 6 0,3-2 2 0,4 0-16 16,-3 2-8-16,2-4 23 0,-1 1-3 15,2 0-8-15,-1 0-5 0,3-2 18 0,-1-1-17 0,-1-1 9 16,4 1-6-16,-2 0 14 16,2-3 9-16,2 3-16 0,0-5-11 0,5 0 5 15,4 2 21-15,-2 0-21 0,4-3-9 0,5-1 2 16,-4 0-5-16,4 2 10 0,4-3 8 0,4 0-8 15,2 0 22-15,6 1-40 0,3-2-2 0,0 0 11 16,4-1 8-16,3-3-17 0,4 3-38 0,5 0 11 16,4-3-49-16,3 3-37 0,5-2 10 15,0-1-200-15,7-4-69 0,13-6 7 0,2-3 40 16,8-7 13-16,8-3 49 0,7-8-35 0</inkml:trace>
  <inkml:trace contextRef="#ctx0" brushRef="#br0" timeOffset="419010.3676">10866 4750 439 0,'0'0'179'0,"-14"13"-10"0,14-13-22 0,0 0-17 16,0 0-18-16,-30 13-31 0,24-13 19 0,0 2-46 15,0-2-15-15,-3 0 44 0,-3 0-19 16,-1 0 20-16,-4 0-24 0,-23 7 1 0,19-3-20 0,-3-1-19 16,0 0 24-16,-2 5-5 0,-4-2-2 15,1-2 11-15,1 4-18 0,-2-1-10 16,-3-1 8-16,1-1 0 0,-4 3-11 0,1-2 6 16,-4 0-4-16,-2 2-14 0,1-2 6 0,-5 2 6 15,-1-4-12-15,-1 3-2 0,0 0-3 16,-2-1 11-16,0 2 5 0,-3-3-13 0,2 2 7 15,1-3-18-15,-1 3 16 0,0-2-2 16,4-1 8-16,0 1-8 0,-2-2-2 0,2 1-12 16,2 0 7-16,-1 0 7 0,3-3-3 15,-3 1-25-15,1 0 31 0,1 1-8 0,-1 1 8 16,1-3-10-16,-3 2 6 0,-1 1-4 16,1-1 8-16,-1-2-15 0,-4 5 9 0,1-3-3 15,-3 4-9-15,0-2 3 0,3 2 4 16,-3-1 13-16,-3-1-28 0,1 2-8 0,-3-1 30 15,4 1-7-15,-3 1 1 0,0 0 6 16,1 0 10-16,-2-1-24 0,1 0 13 0,-1-1-6 16,-3 0 7-16,-2 3-13 0,1-2 7 0,3 1 2 15,1-1 7-15,-1 0-7 0,0 3 6 16,1-3-10-16,-3 1 2 0,-1 1-11 0,-6 0 2 16,3-2-9-16,-2 4 16 0,-1-2-4 0,3 1 13 15,-1-1-15-15,-4 0 5 0,0 2 8 16,1 0-3-16,1-1 9 0,0 2-9 0,-3-2-8 15,2 0-5-15,2 1 4 0,-4 0-1 0,-1 0 14 16,3 0-10-16,-3 0-4 0,0-1 13 16,2 1-3-16,-2 1-10 0,1 0 13 0,-4 0-6 15,2 2 0-15,-3-2 5 0,1 0 3 0,-1 1-3 16,1-1-3-16,-4 0 0 0,3 0-7 16,-1 0 8-16,0-1-21 0,-2 0 22 0,0 0 12 15,0-1-12-15,2 2 3 0,0 0-10 0,1-3 21 16,-2 3-24-16,1 0 9 0,1-1 10 15,-2 3-18-15,0-6-3 0,2 5 11 16,-2-1 10-16,3 0-12 0,-2 1 4 0,2-1 3 16,0-2 10-16,3 2-3 0,0 0 2 0,1 0-13 15,4-1 2-15,2 3-9 0,-1-3 4 0,1 0 1 16,3 2 4-16,2-1 6 0,0 0 0 0,1 1 1 16,5 0-29-16,2-1 22 0,0 0 2 15,3-1-26-15,2 1 17 0,2-2 11 0,5 1-12 16,0-1-14-16,4-1 31 0,1-1-17 0,3 0 16 15,2 1-11-15,2-3 12 0,2 1-20 16,6-1 14-16,0 0 8 0,4-2-7 16,1 0-11-16,1 2 0 0,7-3-26 0,5 0-11 15,2 0-38-15,0-3-18 0,10 1 8 0,10-5-288 16,6-6 39-16,4-1 5 0,10-4 23 16,5-5-6-16,8-5 25 0</inkml:trace>
  <inkml:trace contextRef="#ctx0" brushRef="#br0" timeOffset="421132.8625">10999 5779 351 0,'0'0'247'0,"0"0"-50"16,0 0-4-16,0 0-54 0,0 0 2 0,0 0-21 16,0 0-2-16,0 0-11 0,0 0-13 15,0 0-13-15,0 0-7 0,2-1-31 0,-8 0 16 16,-1 0 13-16,-13-3-15 0,-3 1 12 0,4 1-38 16,-7 0 20-16,0-2-20 0,-1 4 3 15,-3-1-8-15,1 0-5 0,-4 1-5 0,-2-3 0 16,1 1-6-16,16 2 29 0,-9 0-30 15,-9 0 20-15,-2 0-32 0,-3 0 19 16,-1 0 9-16,-3 0-11 0,-3 0-13 0,1 0-14 16,-3 0 15-16,3 0 25 0,-1 0-18 0,-46 9-10 15,47-8-4-15,0 2 16 0,2-3-2 0,-2 1-12 16,0 3-2-16,0-3 3 0,-2 3 4 16,0-1-2-16,0 2-2 0,3-1 27 0,-2 0-18 15,0 0 9-15,0 1-35 0,2-2 17 16,-5 3 10-16,4 0 6 0,-1 0-6 0,-3 0-11 15,4 0 3-15,-2 0-5 0,-1 0 14 0,2 1 7 16,0-1-27-16,-2 0 23 0,5 1-17 0,-3-2 0 16,1 2 1-16,2-1-2 0,-5 0 8 15,7-2-2-15,-4 4 4 0,-1-1 0 0,0-2 12 16,-1 2-9-16,1 0 1 0,-1 0-5 16,-1-2 4-16,-2 1-16 0,-1 1 10 15,0 0 11-15,-2-2 4 0,1 3-27 0,-1 0 19 16,3-1 5-16,-5 1-5 0,6-1 1 0,-2 0 7 15,3 1-9-15,-3 1-2 0,2-1 17 16,3 0-16-16,-3 1-7 0,-2-2 12 0,-3 4 1 16,-2 0-18-16,-2-1-12 0,0 2 34 15,1-1-21-15,-2 2-6 0,1-1 2 0,-4 1 12 16,3-4 2-16,-1 4 5 0,-1-1 4 16,2-1-2-16,-1 2-13 0,2-2-10 0,2-1 15 0,1 0-2 15,-1 1-6-15,3-2 17 0,3 1-24 16,-1-2 12-16,0 2 2 0,4-2-3 0,1 1 11 15,0-1-18-15,-1 2 5 0,0 0 15 0,2 1 3 16,-4 0-23-16,-2 1 10 0,-2 1-6 16,-1 2-2-16,-1-1 4 0,-2 1 15 15,-5 0-1-15,4 1-15 0,-1 0-6 0,3-2 8 16,2 3-13-16,-1-3 13 0,-1-2-4 16,-1 3 6-16,1-1-5 0,1-2 21 15,4 0-9-15,1-3-2 0,-2 2 8 0,1-3-9 16,0 3 13-16,4-4 4 0,-2 2-18 0,2 0-10 15,-1-2 5-15,6-1 0 0,-2 0 30 0,4-2 1 16,0 1-3-16,2-2-12 16,-1-1 12-16,2 2-20 0,3-2 18 0,1-1 1 0,1 1-4 15,-2 0-15-15,3-1-4 0,-1 1 7 16,-5-2-4-16,8 2 4 0,0 1-17 0,-1 1 14 16,-2-3 11-16,2 0-17 0,-4 4-7 0,1-2 9 15,-2 0 15-15,0 0 0 0,1 0-1 16,-1 3 11-16,3-6-20 0,-3 0 17 0,1 2-4 15,-4 4-11-15,5-6 10 0,0 0 16 16,0 1-13-16,0 0-2 0,1 2-10 0,0-2 10 16,0 1 4-16,-2 1-18 0,3 1-17 15,0-2 7-15,0 0 40 0,0 1-26 0,1-1-2 0,-2-1 1 16,-1 3-14-16,4-3 14 0,3 2-23 16,-2 0 20-16,3-3 5 0,1 0-14 15,0 0 8-15,4 2 6 0,-1 2-14 0,8-3 6 16,15-1-3-16,-12 0 15 0,2 0-19 0,1 0 11 15,2 0-19-15,7 0 52 0,-8 0-43 16,8 0 25-16,-8 0-25 0,8 0-11 0,-8 0-17 16,8 0 0-16,0 0-36 0,-7 0-33 0,7 0-19 15,-6-12-29-15,8 11 12 0,-1-3-227 16,7-7-36-16,1-2 2 0,-1 3 66 16,-1-7-15-16,-1 3 8 0,-2-3 54 0,2-2-21 0</inkml:trace>
  <inkml:trace contextRef="#ctx0" brushRef="#br0" timeOffset="421631.0772">2523 6019 339 0,'-2'-2'201'15,"2"1"-25"-15,-2 0-32 0,2-1-61 0,-2 0 2 16,2 1 20-16,-2 1-20 0,2-1-6 16,-1 1-9-16,0-2-5 0,0 0 1 0,0 1-6 15,-1 1-11-15,2-1 4 0,0 1 11 0,-1-1 3 16,-2 0 3-16,3 1-14 0,0 0 9 15,-1-1-17-15,1 1 9 0,-1-2-11 0,1 2-6 16,0-1-17-16,-1 1 8 0,0 0 8 16,0 0-18-16,1 2-4 0,-1-1-9 0,-1 2-47 15,-1 1 28-15,2-1-40 0,-1 3 5 16,-1-2-159-16,1 0-158 0,-1 0 26 16,2 2-20-16,-1-4 8 0,2-2 29 0</inkml:trace>
  <inkml:trace contextRef="#ctx0" brushRef="#br0" timeOffset="423403.8634">10972 4792 272 0,'0'0'241'0,"0"0"-43"0,0 0-36 0,0 0-24 16,0 0 8-16,0 0-26 0,0 0-9 15,0 0-3-15,0 0-24 0,0 0 1 0,0 0-17 16,0 0-16-16,0 0 12 0,-9-13-14 0,-8 18 4 15,10-5-16-15,-18 4-15 0,7-1 21 16,-1 2-16-16,-1 0-4 0,-3 3 7 0,0-4-11 16,-3 3 21-16,-1 2-24 0,-1 1-3 15,-1-5 6-15,2 2-13 0,-4 2 2 0,-4 3 4 16,0-5 0-16,-1 3-23 0,-5 0 41 16,2 0-26-16,-4 3-1 0,-1-1-3 0,-4-4 2 15,-2 6 7-15,2-1-3 0,-3-1-11 0,2 2 10 16,-1-2-5-16,-1 0-5 0,0 1 3 0,-2 0-4 15,0-2-26-15,2 0 18 0,-2 1 22 16,-1-1-27-16,0 1 3 0,2-1-10 0,-7 4 22 16,5-5-10-16,-4 5 24 0,0-4-11 15,3 3 2-15,-3-3-8 0,-1 3 1 0,1-1 7 16,-2 0-7-16,3 0-28 0,-1 2 26 0,0-2-14 16,1 1 27-16,5-1-27 0,-3-1 16 15,3 0 8-15,-4 1-10 0,1 0 0 0,2-1 13 16,0 0-19-16,1-2 18 0,2 1-19 0,-2 0 17 15,-1 0 12-15,-2-2-3 0,0 4-18 16,1-1 10-16,-3 1-16 0,-1 0 30 0,1 2 7 16,0-1-7-16,-3 0-17 0,1 3 5 15,-2-3-5-15,-1 2-12 0,-1 2 29 0,-1 3 2 16,-1-5-21-16,-1 1-1 0,0 0-3 0,3-1 14 16,2 1-10-16,3 0 10 0,-2-3-15 15,1 0 16-15,-1 2-2 0,3-2-7 0,-1 2 21 16,1-1 2-16,0-2-5 0,2-1-5 0,2 2 6 15,-2-1-6-15,0 0-26 0,-1 0 28 0,0 1-14 16,1-1 20-16,0-1-15 0,-1-1-7 16,2 0-1-16,2 1 13 0,0-2-1 0,1 0-12 15,3-1 0-15,-3-2 3 0,4 2 21 0,0-2-11 16,1 0 16-16,0-2-10 0,0-2-16 16,0 3 30-16,-2 0-34 0,-2 0 21 15,-2 1 3-15,0 0-5 0,1 2-1 0,-2-1-3 16,-1 0 2-16,0 2 5 0,-1 1-15 15,1-4-1-15,-3 2 2 0,1 0 10 0,1 0-26 16,-1-1 12-16,-1-2 15 0,6 1-8 16,1-1-1-16,-1-2 1 0,6 0 6 0,0 2-5 15,1-2 27-15,1-2-4 0,6 1-17 16,1-2 8-16,-1 1-10 0,3 2-9 0,2-1-3 16,-3-3 31-16,0 2-16 0,2 2 9 0,0-2-17 15,0-1 2-15,3 1-5 0,-4-1 20 16,0 0-16-16,6 1 5 0,-2 1-5 0,0-3-8 0,2 1 9 15,1-1-6-15,14 0 10 0,-8 0 12 16,-3 0-18-16,-2 0-16 0,0 0 16 0,-3 0-2 16,0 0 7-16,0 0-5 0,-1 0 3 0,-1 0 4 15,0 0 2-15,1 0-23 0,-2 0 11 16,0 0 7-16,-1 0 2 0,1 0-21 0,-32 8 33 16,30-8-22-16,0 2 12 0,3 2-15 0,1-2 11 15,3 1-11-15,1-1-3 0,1 1 17 0,2 0-15 16,0 0 22-16,1 0-24 0,3-1 3 0,3 0 2 15,1 0 2-15,5 0-10 0,-2-2-7 16,4 3 9-16,1-1-2 0,0-2 1 16,1 1 16-16,2 0-16 0,0 0-1 0,0-1 11 15,4 0 4-15,0 0-21 0,0 0 3 0,0 0-35 16,-6 0-11-16,6 0-45 0,0 0 0 16,0 0-28-16,0 0 11 0,-7 0-189 15,7 0-98-15,0 0 20 0,0 0 43 0,-8 0 26 16,8 0 11-16,-10-9 32 0</inkml:trace>
  <inkml:trace contextRef="#ctx0" brushRef="#br0" timeOffset="425029.9371">2720 5946 295 0,'-5'1'130'0,"-2"0"-21"15,1 1 41-15,0 0-21 0,-11 0-18 16,6 1 1-16,3-1-16 0,0-1 0 0,3 0-12 15,-1 1 11-15,2-2-52 0,1 1-3 16,-2 1 22-16,2-2-25 0,-2 1 12 0,2-1-22 16,0 2 13-16,-1-1-4 0,2 1 16 0,-1 1-13 15,0 0-17-15,-1 1 17 0,-6 5-15 16,5 0-3-16,0 1-10 0,2-3-3 16,-2-1 15-16,2 1-11 0,1-1-25 0,0 1 25 15,-2 10 20-15,2 0-21 0,0-3 11 16,2-3 4-16,0 0 1 0,0-11-19 0,0 14 9 15,0 0-2-15,0 2-1 0,13 18-3 0,-8-18 11 16,-2 0-11-16,1 1 0 0,-2-4 15 0,0 2-4 16,3 2 0-16,1-1-5 0,2 0-27 15,-2-1 34-15,0 1-17 0,-2 0 0 0,3 1 5 16,0 0 11-16,-1 1 10 0,1-3-32 0,-1 4 9 16,-1 1 4-16,3 2-5 0,0-3 3 0,0 4 9 15,3-4-5-15,-1 1 4 0,3 1-27 16,-1 1 22-16,0-3-15 0,-1-1 21 0,3 2-21 15,-1-1-14-15,-1 0 20 0,-1 1 13 16,1-1-19-16,0-1-4 0,-1 2 7 0,-1-2 24 16,-1 1-30-16,0-2 2 0,1 0 9 15,-2 1-4-15,1-1 5 0,-1 0-27 16,0 0 23-16,1 2 17 0,-1 0-14 0,1-3-23 16,-2 1 17-16,1 2 20 0,1 3-13 15,1 1-4-15,-1 0 18 0,0 0 0 0,-2 2-4 16,3-2 11-16,1 0-14 0,0 1-12 15,1 0 8-15,0-2-6 0,-2 2 11 16,2-1-11-16,0 0-16 0,-3-2 12 0,1 1 18 16,-1 0-30-16,4-1 2 0,-4-2 0 0,1-2 26 15,0 2-21-15,1 1 11 0,-2-4 17 16,2 0-25-16,-2 0 4 0,-1-3 14 0,0 2-24 16,-1-3 3-16,-1-3 14 0,-2-1-8 15,0-3-6-15,-2 1 7 0,3-2 10 0,-1 1 4 16,0-3 28-16,-1 3 13 0,2-3 5 15,-2-1-11-15,1 1 8 0,0-2-8 0,-4 0 43 0,0 0-12 16,25-14-29-16,-14 4-22 0,2-1 22 16,-2-5-31-16,-3-1 21 0,4 1-7 15,-3-2-8-15,2 1-23 0,2-4 28 0,-3 3-29 16,-1-4-6-16,0 0 14 0,-1 1 16 16,-1-2-11-16,-4 2-23 0,2-1 30 0,-1 2-22 15,4-1 40-15,-5 1-26 0,-2-2-10 0,1 0 33 16,-2 11-32-16,0-6 20 0,-12-25-13 0,9 19 7 15,-3-1 0-15,1 1-4 0,-3-2 7 16,4 2-34-16,-4 0 38 0,3 1-47 0,-2 0 8 16,1 2 40-16,0 3-41 0,0-2 24 0,1 2 16 15,1-1-18-15,-2 0-24 0,1 2 27 0,1 2 7 16,-1-5-15-16,1 2 9 0,2 1-8 16,-6-3-16-16,5 2 0 0,-2-2 5 15,1 1 33-15,-1-2-27 0,-2 1 1 0,2-1-27 16,3-1 17-16,0 2 27 0,-2 3-15 15,2-4-10-15,0 3 11 0,-1 0-18 0,-2 0 31 16,2 1-2-16,-1-1-1 0,-1 3-2 0,-2 2-2 16,3-4-4-16,2 3-2 0,-4-3 34 0,-1 0-17 15,-1 1 12-15,1 3-7 0,-2-1 17 16,2 1-31-16,-2-1-10 0,0 2 15 0,-1-1 6 16,4 3-10-16,-3-1 2 0,-2 0-3 15,2 3-1-15,3-1-14 0,-3 0 5 0,-1 2-3 16,3 0 12-16,1 1-2 0,1 1-1 0,0 0 16 15,-1 0-28-15,2-1-2 0,0 2 24 0,0-1-12 16,0 0-2-16,0 0 1 0,-5-5-12 16,3-1 5-16,0 3-11 0,2 1 4 0,0-1 3 15,0 2-8-15,1 0 2 0,-1 1 0 0,0 0-2 16,1 0 13-16,-1-1-19 0,-1 2 44 16,-4-6-11-16,-4 2-15 0,4 1-5 0,0 2 11 15,-6-2 2-15,5 0-15 0,-1 3 2 16,2 0 0-16,1 0-7 0,-7-1 13 0,0 0 0 15,0-2-2-15,0 2-8 0,3-1 28 0,2 1-22 16,2 1 6-16,-1 0-18 0,1 1 11 16,1-1 3-16,1 1 0 0,-6-3 0 0,0 4-2 15,4-2 12-15,1 2-2 0,-1-1 0 0,3 0-6 16,0-2-19-16,0 3 15 0,0 1-14 16,1-1 23-16,-2-1 0 0,2 1-1 0,0-1 0 15,-1 1 15-15,0 1-42 0,1-3 22 16,-1 3 22-16,0-1-19 0,0 1 0 0,1-2-3 15,0 2 3-15,1 0-8 0,-1-1-12 0,1 0 34 16,1 0-42-16,0 0 17 0,-1 0 11 0,-1 1-7 16,4 0 19-16,0 0-17 0,0 0-2 0,-4 8-65 15,4-4 9-15,1 1-37 0,5 8-27 16,0-4-34-16,9-2-47 0,2 2 19 0,5-2-304 16,5-2 51-16,-11-5 10 0,9 0 27 15,39-12 29-15,-19 3 23 0,5-4 21 0,5-1 71 16,2 0-11-16</inkml:trace>
  <inkml:trace contextRef="#ctx0" brushRef="#br0" timeOffset="447481.7573">9720 6060 323 0,'13'0'218'16,"-13"0"-12"-16,0 0 6 0,0 0-23 0,0 0-3 15,0 0-35-15,0 0 18 0,0 0-19 0,21-25 10 16,-21 22-17-16,0 0-9 0,-1 2 9 0,2-2-10 16,-1 0-12-16,-1 1-21 0,0-1-3 0,1 0 36 15,-1 0-32-15,0 1-21 0,1 2-16 16,0 0-3-16,0 0 1 0,-10-9-4 0,7 7-5 16,-1 1-23-16,-1 0 23 0,-1 1-22 15,-1 0 0-15,1-1-8 0,-2 1 16 0,-15 12-13 16,10-6-14-16,0-2 39 0,4-1-41 15,-2 5-15-15,2-2 5 0,-2 2 0 0,1 1 27 16,2-1-19-16,0-2 11 0,4-1-22 0,0 1 8 16,1-1-11-16,1 0 4 0,0 0-4 15,1 1 25-15,1-1-12 0,0 0 11 0,0-5-11 16,0 0 0-16,0 11-14 0,16 13 38 0,-10-16-18 16,7 5 32-16,-1 1-21 0,3-5-22 15,-1-1 8-15,0 1-24 0,0 1 4 0,2 0 54 16,-2-1-36-16,0 0-9 0,-1 0 27 0,0 2-15 15,-1 0-15-15,-3-5 0 0,1 6-15 16,-3-4 19-16,0-1-2 0,-1-1 25 0,-3 1-15 16,0 0-33-16,-2-1 32 0,1-2 8 15,-2 1-35-15,0-5 21 0,0 0-12 0,0 7 28 16,0-7-26-16,0 7 1 0,-15 11 31 0,7-11-1 16,-1-1-2-16,-3 2-12 0,2-2 12 15,0-2-3-15,0-3-2 0,2 1-1 0,0-2-4 16,1 0 10-16,7 0-2 0,0 0 17 0,-8 0-5 15,8 0 6-15,-8 0 5 0,-5-14-5 16,9 13-29-16,3-4 1 0,-1 0 16 0,0-1 0 16,2 0 1-16,0-2-10 0,0 4-9 0,0 4 29 15,0-10 3-15,0-3 4 0,11-12 3 0,-9 15-5 16,1 3-2-16,-1 0-11 0,0 0 19 16,-1 3-20-16,0-1 8 0,-1 2-18 0,1-2 18 15,-1 3-17-15,0-3 8 0,0 3-13 0,0 2-11 16,0 0-40-16,0 0 4 0,0 0-45 15,0-7-33-15,0 7-6 0,0-7-55 0,0 7-44 0,0 0-15 16,0-6 22-16,0 6-204 0,0-8 34 16,0 8 29-16,0-8-54 0,0 8 14 0,0-9 45 15,11-2 26-15,-8 6 26 0,6-4-24 16</inkml:trace>
  <inkml:trace contextRef="#ctx0" brushRef="#br0" timeOffset="448308.6589">9960 6127 658 0,'0'0'271'0,"0"0"-14"0,0 0-5 0,0 0-32 16,0 0-27-16,0 0-10 0,0 0 5 16,0 0-36-16,-11-24-28 0,11 22-3 0,1-1-34 15,0 2 2-15,2-2-4 0,-1 1-6 0,2 2-3 16,2-1-16-16,0 1-18 0,-1 1-1 16,2-1-15-16,-1 2 8 0,1 1-3 0,-7-3-15 15,19 13 5-15,-5-6 19 0,-3 7-20 16,-3-7-2-16,-4 2 14 0,0 1-6 0,-4-3-13 15,0-7-10-15,0 8 11 0,0 4 2 16,-14 11-22-16,6-5 28 0,-3-4-6 0,0 0-14 16,0-3 15-16,-2 1-6 0,1-3 19 0,1-1-20 15,2-1-22-15,2-2 19 0,2-1-12 16,-2-2 24-16,3 3-33 0,0-3-5 0,1 0-16 16,0-2-18-16,1 0-26 0,2 0-42 0,0 0-16 15,0 0 13-15,0 0-117 0,-3-13-83 0,8 0-77 16,2-3 27-16,4 2 54 0,-2-2-19 15,1 2 60-15,4-3-48 0</inkml:trace>
  <inkml:trace contextRef="#ctx0" brushRef="#br0" timeOffset="448625.857">10146 6067 339 0,'3'-1'326'0,"-2"-2"-13"0,1 1-22 0,-1 0-33 0,0 0-19 15,-2 0-28-15,2 1-25 0,1 0 3 16,0 0-24-16,-1 2 5 0,-1-1-62 0,-1 1 15 15,1 2-38-15,-4-1 7 0,-9 8-8 16,5 0 12-16,3 0-19 0,-3 1 13 0,0 0-32 16,2 1 22-16,1-3-29 0,3-1-32 0,-1-1 49 15,1-1-31-15,2-6-14 0,0 0 22 16,0 8-33-16,0-2-16 0,0-6 27 0,13 15 3 16,-9-11 4-16,-1-2-20 0,3 0-14 15,1 0 37-15,-1-1-9 0,-1-1-6 0,2 0 19 16,0 0-25-16,-1 0-26 0,-6 0 15 15,0 0-16-15,7 0 30 0,1 0 29 0,-8 0-62 16,9 0 12-16,-1 0-19 0,-8 0 3 16,7 0-39-16,6-12-39 0,-9 8-44 0,7-6 13 0,-6 0-220 15,4-2-87-15,0-1 18 0,-2-2 36 16,2-2 27-16,1-6 29 0,2-1 20 0,0 0 14 16,2 0 4-16</inkml:trace>
  <inkml:trace contextRef="#ctx0" brushRef="#br0" timeOffset="449452.3992">11254 5114 494 0,'4'-4'294'0,"-1"1"-34"0,-2 0-17 0,2 1-8 15,1-2 0-15,-4 1-41 0,2 0 16 0,-2 2-33 16,2 0-5-16,-3-1-21 0,1 0-12 16,1 1-23-16,-1 0-10 0,0-1-15 0,-2 2-6 15,2 2-10-15,-4 0 9 0,1 0-44 0,-13 6 29 16,6 0-9-16,-1 2-17 0,3-2 0 0,-2 2 9 16,1 2-27-16,1-1 19 0,1 1-19 15,3-1 2-15,2-3-27 0,2 0 16 0,0-2 3 16,0 1-20-16,0-7 11 0,0 6-10 15,0 4-6-15,15 15 16 0,-3-10 15 0,-3-3-26 16,1-1 21-16,-3-1 1 0,7-1 16 0,-2 2-40 16,-3-1 14-16,-1-2-16 0,-1-1-12 0,-4 0 5 15,3-2 24-15,-4 1-6 0,1-2 17 16,-3 2-9-16,1-2-20 0,0 1 8 16,-1-5 10-16,0 0-15 0,0 7-1 0,0-7-14 15,-13 14 7-15,10-10 19 0,-1 0 10 16,0 0-20-16,1-2 2 0,-2 1 29 0,1-2-3 15,0-1-3-15,-1 0-1 0,1-1 50 16,0-1-3-16,4 2 8 0,-7-8-33 0,5 5 25 16,-1-2-1-16,1-1-39 0,0 2 5 0,0-2 12 15,-1 1-13-15,3 0-21 0,-2-1 12 16,2 1 17-16,-2 1-15 0,1 0 8 16,1-1-28-16,-2 2 10 0,2-1-18 0,0 1 0 0,-2 0-63 15,2-1-27-15,-1 1-31 0,0-1-27 16,-1 2-34-16,1-3-39 0,0 2 21 15,0-2-177-15,1 0-94 0,0 5 74 0,0 0 19 16,0-6 0-16,0 6 25 0,0-9-4 16,0 9 10-16,19-19 14 0</inkml:trace>
  <inkml:trace contextRef="#ctx0" brushRef="#br0" timeOffset="450007.2138">11323 5186 445 0,'4'-2'270'0,"0"-1"1"0,-1 1-31 0,1 0-20 0,1 0-20 15,-1-1-13-15,0 1-46 0,-1-1-4 0,1 2 2 16,0 1-8-16,-1 1-17 0,4-1 0 0,-7 0 12 16,0 0-39-16,9 0 11 0,13 12-26 15,-12-6 7-15,3 0-29 0,-2 1 20 16,1 2 3-16,-4-3-12 0,-1 1-52 0,4 2 4 16,-6-3-33-16,1-2-17 0,-1-1-22 0,-2 1-4 15,1-2-49-15,-2 1-11 0,3-1 11 16,-5-1-86-16,2-1-8 0,-2 0-70 0,0 0-16 15,0 0-20-15,0 0 37 0,7-12 48 0,-5 8 77 16,0 0 159-16,-2-2 0 0,1 1 145 16,1-1 19-16,-2 0 0 0,2 1 7 0,-1 1 21 15,1-1 0-15,-1 0-9 0,1 2 22 16,0 0-56-16,-2-1 41 0,0 1-36 0,1 1-44 0,0-2-18 16,-1 4 9-16,0 0 15 0,0 0-35 15,-1 2-7-15,0 1 17 0,-1 1 1 0,-2 2 12 16,-2 8-41-16,0 1-15 0,-1 2 42 15,-1-1-34-15,2 1-3 0,-1 1 7 0,0 1-20 16,-1-1 4-16,2-1-12 0,-2 3 15 0,1-2-21 16,-2-2-34-16,3 0 35 0,-1-2-8 15,2-1-4-15,2 0 6 0,0-2-10 0,0-4-6 16,1-1-5-16,-1 0 2 0,0-1 1 0,2-1 1 16,0 0-22-16,-1-1 22 0,2 0-9 0,-2 1 17 15,2-2 1-15,-2 1 10 0,1 0-14 16,0-2-5-16,0 2 5 0,0 0-20 0,0-3 18 15,0 2 5-15,0-1-24 0,1 1 7 0,-2-2-6 16,2 1-2-16,0 1-72 0,-2-2-44 16,2 0-55-16,0 0-60 0,0 0 21 0,0 0-288 15,0 0 9-15,-17-12 53 0,11 10 12 16,-7-4 68-16,-1-2 21 0,-7 2-10 0,3 0 15 16,-6-1 89-16</inkml:trace>
  <inkml:trace contextRef="#ctx0" brushRef="#br0" timeOffset="469555.5199">22446 7172 519 0,'15'0'200'0,"17"-34"-32"0,-14 24-27 0,-2-1-3 15,2 1-21-15,-2-3 11 0,1 3-16 0,1-4 7 16,0 3-25-16,-1-4-5 0,1 3 2 0,0-2 4 15,-2 0-24-15,-1-4 21 0,1 3-9 16,-1-2-5-16,4-2 2 0,-3 0 3 16,0 1-38-16,-2-3 13 0,2 0-8 0,0-1 0 15,-1 1 1-15,0-1-8 0,-1-2 3 16,-3-1 2-16,1 0 0 0,-1 2-16 0,-2-3 17 16,1 0-11-16,0-2-19 0,-4 0 6 15,-4 1-5-15,3 3 9 0,-2-2-14 0,-3 1 12 16,0 2-1-16,0 13 10 0,0-2-9 0,0-5-7 15,-10-16 22-15,7 17-13 0,3 4-9 16,-4 4 1-16,2-1-19 0,-1 1 25 0,1 4-36 16,1-1 33-16,-2 1 9 0,2 1-34 15,-1 2 3-15,0 1 9 0,-3 0-15 0,1 3 28 16,-9 9-32-16,0-2-2 0,-3 5 4 0,2 3-1 16,0 1 22-16,0 2-15 0,5-2-10 15,-4 4 6-15,2-1 11 0,4 3 6 0,-2-1-5 16,1 1 3-16,2 0 17 0,1 4-6 0,3-3-3 15,2-10 20-15,0 6-5 0,0 5 3 0,0 1-7 16,0 3 27-16,0 0-26 0,13 29-13 16,-8-28 9-16,1 2-21 0,0 3 41 15,-2-2-5-15,1 3-5 0,0 1-30 0,-1-3 19 16,-1 4-4-16,1-1 20 0,-2 3-4 16,1-1-7-16,-1 0-3 0,-2-1 4 15,0 1-3-15,0 1 24 0,0-2-6 0,0-21-4 16,0 8-24-16,0 7-2 0,0 1-1 0,-13 37-8 15,12-40 0-15,-3 0 0 0,-2-5 23 0,2 2-2 16,-3 0-4-16,1-1-13 0,0-2 14 16,0-1-2-16,1-3-42 0,0 2-3 0,0-8 2 15,-1 1 45-15,1-2-1 0,1-6-26 0,1-1 10 16,3 0-20-16,-2-2 0 0,0 0-51 0,2-3-47 16,-4-1-25-16,-1-2-25 0,5 0-45 0,0 0 18 15,-29-11-163-15,12 1-115 0,3-5 31 16,1 2 64-16,2-3 0 0,1 1 46 0,0-1-18 15,0 0 60-15,4-2-40 0</inkml:trace>
  <inkml:trace contextRef="#ctx0" brushRef="#br0" timeOffset="469747.0376">22569 7803 557 0,'-4'-17'257'0,"0"-1"-31"0,-1 0-2 0,3-1-33 15,0-1-5-15,2 2 3 0,-1-1 8 16,0-1 8-16,1 11-23 0,0-5-29 0,12-16 2 16,-3 11 24-16,-1 4-65 0,4-3-22 0,0 1 13 15,7 1 1-15,-4 0-25 0,4-1-13 0,-1 1 15 16,4 2-13-16,4-1 17 0,-5 1-49 15,6-1 3-15,1 0 6 0,1-1-47 16,2 1 4-16,0-1-37 0,-3-2-46 0,0-1-48 16,-1 1-35-16,2-4 16 0,-4-2-216 15,-1-1 29-15,1-4 26 0,-2 0-59 0,1 0 12 16,0-3 8-16,-2 2 48 0,-1 1 5 16</inkml:trace>
  <inkml:trace contextRef="#ctx0" brushRef="#br0" timeOffset="470116.0085">23550 6492 695 0,'7'-20'321'0,"-2"1"-54"0,-5 5-11 0,2 3-25 0,1 3-3 16,-2 2-22-16,2 1-26 0,-3 5-3 16,0 0-16-16,0 0-33 0,0-9-16 15,0 9-3-15,1-8 9 0,-1 9-33 0,-1 3-32 16,0 2 17-16,-6 8-12 0,1 5-16 0,-3 5-6 15,0 1 29-15,-1 1-17 0,1 6 5 0,-2 2 13 16,-1 5-54-16,-1 1 25 0,1 2 5 16,3 3-5-16,-3 0-5 0,1 2-2 15,4 0 2-15,-2 0-34 0,3-1 36 0,2 1-14 16,1-2 6-16,3 1-10 0,0-25 14 16,0 11-2-16,0 5-3 0,19 42-8 0,-7-37-6 15,-1-5 18-15,-1-1-3 0,2-4 0 0,1-1-1 16,-2-3-15-16,1-3 0 0,3-4-30 15,-3-1-18-15,5 0-21 0,1-3-5 0,-4-3-17 16,3-6-46-16,-5-5-41 0,-12-3-34 0,14 0 19 16,23-17-211-16,-18 0-42 0,1-4 49 15,-2-2 9-15,1-2 36 0,1-6 25 16,-3 1 14-16,3-5 42 0</inkml:trace>
  <inkml:trace contextRef="#ctx0" brushRef="#br0" timeOffset="470416.3935">23881 6926 585 0,'-5'-23'297'0,"3"-2"-11"0,2 14-43 0,0-4-28 16,0-1 6-16,0 0 1 0,0-1-26 0,15-15-27 15,-9 18-7-15,0 2-36 0,-1 3 27 16,10 0-39-16,0 2-9 0,3 3-26 0,-2 1-3 16,-4 3-12-16,4 0 27 0,25 15-12 15,-19-5-32-15,1 1 9 0,-4 4-10 0,-2 1-27 16,0 1 2-16,-3 3-5 0,-3 1 24 15,-2 5-20-15,-3-2-11 0,-2 1 18 0,-4 0-22 16,0-13 13-16,-16 24 21 0,2-13-23 16,-1-4-20-16,-3 0 37 0,-3 1 17 0,0-1-30 15,-3-1 5-15,4 0-47 0,-4-2-12 0,3 0-13 16,2-3-26-16,1 1-27 0,1-3-8 16,2-1-65-16,3-10-3 0,5 0 15 15,7 0-194-15,0 0-46 0,-6-14 15 0,9-2 32 16,9-3 32-16,0-2 39 0,4-4-16 15,3 2 13-15</inkml:trace>
  <inkml:trace contextRef="#ctx0" brushRef="#br0" timeOffset="470698.5365">24202 6828 403 0,'17'-19'299'0,"-1"1"-57"0,-1 0-5 16,1 4 1-16,-3-2 0 0,-1 5 10 0,-3-1-16 16,-3 3-29-16,0 4 9 0,2 0-39 0,-5 1-24 15,1 1-44-15,-2 1 0 0,-2 1 24 16,0 1-33-16,-3 2-30 0,1 3 11 0,-12 7-1 15,2 6 1-15,-1-2-49 0,-1 4 4 16,-1 0 22-16,1 1-12 0,-2 2 1 0,4 1 25 16,1-2-34-16,1 2-19 0,1 3 12 0,2 1 10 15,3 1-12-15,4-5-5 0,0 1 0 0,0 0-18 16,0-14 1-16,0 7 9 0,17 22-19 16,-7-23-16-16,3 4 28 0,-1-4-52 0,1 0-35 15,1-4-18-15,-1 1-36 0,2-6-44 16,6-1 16-16,-2-4-227 0,-7-3-52 0,8 0 28 15,29-11 28-15,-21 4 30 0,0 1 28 16,2 2 20-16,-4 3 52 0</inkml:trace>
  <inkml:trace contextRef="#ctx0" brushRef="#br0" timeOffset="470884.7708">24618 7221 298 0,'10'-2'265'0,"-5"7"-24"16,-1-1-19-16,0-1-3 0,-1 1-3 0,-1 2-23 16,-2 0-8-16,-3 0 18 0,-7 6-22 0,-2 1 6 15,-1 1-30-15,-6 4 18 0,1-4-20 0,-3 3-17 16,-1-1-29-16,-3 2 11 0,0-1-13 0,0 2-11 15,1-1-24-15,0-1 7 0,3-2-8 16,0 2-6-16,1-3-39 0,1 2 7 0,3 0-25 16,1-2-20-16,0-5-46 0,4-2-49 15,2-2-27-15,1-3-49 0,4 0 20 0,4-2-270 16,1-6 37-16,0-1 30 0,6-11-4 0,3-1 37 16,1-3 29-16,5-6 8 0,0-4 19 0</inkml:trace>
  <inkml:trace contextRef="#ctx0" brushRef="#br0" timeOffset="471182.2072">24857 6769 254 0,'6'-8'410'0,"-1"3"-63"0,0 0-38 15,0 1-47-15,-1-1-60 0,-2 5 9 0,1-3-37 16,1 3-21-16,1 0 3 0,3 2-2 0,2-2 1 15,21 16-46-15,-9-5 4 0,-4 5-8 16,3 0-45-16,-1-1 28 0,-4 1-5 0,2 1-14 16,1 4-29-16,-2-2-13 0,0 3 35 15,1-3-31-15,0-1 9 0,-2 2-13 0,0-1 5 16,0 1 15-16,-1-4-36 0,-4 0-17 0,1-1-47 16,0-3-27-16,-2-2-27 0,-3 3-44 15,9-8 13-15,-9-2-283 0,-7-3 32 16,10 0 28-16,-2 0 10 0,13-14 32 0,-9 4-30 15,1-3 53-15,2-4-3 0</inkml:trace>
  <inkml:trace contextRef="#ctx0" brushRef="#br0" timeOffset="471413.5726">25508 6852 282 0,'3'-10'444'0,"-1"4"-97"0,1 1-15 0,-1 1-58 16,1 0-21-16,-3 1-8 0,2 0-50 0,-1 2-20 15,-2 2 8-15,0 1-15 0,0 1-15 16,0 3-16-16,-8 12 4 0,2 2-14 0,-4 3-35 15,0-1-10-15,-2 3-8 0,0 3-9 16,0-3 13-16,0 3-9 0,-1 5-7 0,-1 1-9 16,1-4-5-16,1 3-30 0,-1-1-2 0,1-4 25 15,2 0-2-15,-3-2-2 0,4-3-59 16,0 0-34-16,-3-2-43 0,0 0-34 0,3-5-47 16,5-1 19-16,-3-7-221 0,5-4-53 15,1-1 12-15,2-3 24 0,2-5 46 0,5-7 20 16,4-8 22-16,1-2 11 0,5-5 10 0</inkml:trace>
  <inkml:trace contextRef="#ctx0" brushRef="#br0" timeOffset="471753.6338">25835 6543 585 0,'6'-22'344'0,"3"4"-28"0,-4 7-40 0,2-2-15 16,-1 4-65-16,1 5 9 0,1 3-1 15,2 1-24-15,3 0-9 0,19 14-38 16,-14 2-17-16,0 0 13 0,2 5-32 0,-4 4 11 16,1 3-22-16,2 4-10 0,-6 5 29 0,-1 4-11 15,-1 5-10-15,-1-1 7 0,-3-1-14 16,-1 3-10-16,-2-2-6 0,-2 2-12 0,-2 0 4 16,0-25 13-16,0 14-21 0,0 3 0 15,0 3-25-15,-16 41 17 0,9-45-24 0,-1 2-1 16,1-5-1-16,-3-1 6 0,-1-2 3 0,3-2 18 15,-2-3-34-15,-3-4 4 0,-1 2-6 16,5-5 0-16,-1-2-44 0,1-4-44 0,-5-5-38 16,5-6-57-16,9-3-57 0,0 0 22 15,-16-12 20-15,18-8-295 0,-2 7 35 0,20-27 48 16,-3 8 50-16,7-5 26 0,7-5-11 16,6-2 14-16,3 4-24 0</inkml:trace>
  <inkml:trace contextRef="#ctx0" brushRef="#br0" timeOffset="471974.9581">26773 7056 370 0,'0'0'410'0,"0"0"-52"16,0 0-41-16,0 0-57 0,0 0-19 0,16 0 7 15,-16 0-21-15,23-5-65 0,-17 3-6 0,7-3-9 16,10 1-5-16,-4-1-23 0,0 1-13 15,2 2-53-15,1-3-49 0,0-1-57 0,-1-1-48 16,3 2 8-16,-6-2-276 0,-2 2-20 16,-3 2-13-16,-5 0 78 0,-8 3 5 15,0 0-25-15,0 0 69 0,9 3 4 0</inkml:trace>
  <inkml:trace contextRef="#ctx0" brushRef="#br0" timeOffset="472136.9178">27066 7334 351 0,'4'2'306'0,"0"0"-66"15,2-2-7-15,2-2-44 0,-1 4-32 0,14-6-24 16,-13 4-36-16,23-13-77 0,-9 6-3 0,-1-8-249 16,6 1-114-16,2-1 69 0,7-2-16 0,4-4 24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6:57:19.3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19562 10226 236 0,'117'42'63'16,"-61"-22"-25"-16,0-1 10 0,0-1-14 0,-3 3-25 16,3-4 36-16,0-2-1 0,0 1-59 15,-1-1-22-15,1 2-39 0,0-1-64 0</inkml:trace>
  <inkml:trace contextRef="#ctx0" brushRef="#br0" timeOffset="2278.331">25567 10646 442 0,'0'0'209'0,"0"0"13"0,0-14-2 16,0 14-32-16,0 0-26 0,18-25 11 16,-17 24-35-16,0-2-8 0,1-1 20 0,-2 2-36 15,1-1-5-15,-1 2-2 0,0-2 17 0,0 1-42 16,2 1 18-16,-2 0 21 0,2-2-51 16,-2 2 1-16,2 0 10 0,-2 0-21 0,0-1 6 15,0 2-3-15,0 0-23 0,2 0-12 16,-2 0 31-16,0 2-12 0,0 0 4 15,-2 3-30-15,0-1 24 0,0 2-42 0,-4 11 26 16,-1 3 1-16,0-1 2 0,-2 4-11 0,2 0 1 16,-5 0-11-16,1 1-4 0,2-1 15 0,-4 1-5 15,2-1 22-15,-2 0-30 0,1 0-10 16,1-1 2-16,2-1 15 0,-3-1-25 0,-1 0 26 16,1-1-15-16,4-2-2 0,-3 1-4 15,-3 2 21-15,-1 0 7 0,3-3-2 0,-7-2-23 16,0 1 13-16,-2-2-13 0,0 0 16 0,2 0-21 15,-5-4 22-15,3 0 6 0,-5 2 2 0,3-1-32 16,-2-2 31-16,2-1 1 0,1 0-22 16,4-2 41-16,-1-1-47 0,5-4-12 0,-2 4 26 15,4-1 18-15,2-1-31 0,1-1 22 16,9-2-1-16,-9 0-2 0,2 0-2 0,7 0-2 16,-16-9 0-16,11 5 5 0,0 0-3 15,-5-5 32-15,1 1-15 0,5 0 8 0,-1 2-16 16,2 1 27-16,2 0-19 0,1 1 6 0,0 4-4 15,0 0-3-15,0 0-1 0,0-8-8 0,0 1 1 16,11-2-4-16,-8 4-2 0,9-4-8 16,-1 0-6-16,-1 4 10 0,3-3 25 0,1 5-3 15,-1 2-4-15,-4 0-32 0,2 0 15 16,-2 0-12-16,-9 1 1 0,9 0 5 0,5 0-26 16,16 13 13-16,-16-11 22 0,5 1-14 0,-6 3 1 15,-1-2-2-15,3 2 1 0,-1 2-27 16,-1-1 3-16,-2-2 33 0,0 4-26 0,0-1 8 15,1 3 3-15,-1-2-2 0,-2 0 2 0,5 0 1 16,-6 2 18-16,-1-3-3 0,-3-1-2 16,1 1-20-16,2 5 26 0,-2-3-17 0,-1-1 17 15,0-2-8-15,-1 2-24 0,3 4 44 16,-4-2 1-16,2-2-23 0,0-1 17 0,-2-2-19 16,-2 1 16-16,2 0 1 0,-1-2-39 0,0 1 7 15,0-1 16-15,0 1 3 0,2-1-10 0,-3 0 3 16,0 1-17-16,0-1 3 0,0-1 18 15,0-4-1-15,0 0-86 0,0 7-8 0,0-7-38 16,0 6-39-16,0-6-11 0,0 0-41 0,0 6 20 16,-9 0-160-16,9-6-98 0,2 0 37 15,-1-3 28-15,1 0 28 0,2 1 7 0,0 0 30 16,0-2 12-16,10-3 4 0</inkml:trace>
  <inkml:trace contextRef="#ctx0" brushRef="#br0" timeOffset="2538.2383">25558 11269 329 0,'5'-7'371'0,"1"-2"-30"0,-2 6-45 0,2-2 8 0,-2 2-33 16,-2 0-34-16,-1 1 24 0,3-1-3 15,0 0-47-15,-2 1-27 0,0 1-29 0,-1-1-18 16,1 1 20-16,0 1-17 0,2-2-14 16,-4 1-36-16,3 1 6 0,0 0-38 0,-3 0 9 15,0 0 1-15,0 0 4 0,11 12-7 16,-7-7-7-16,0-1-16 0,5 8 12 0,-2 1-6 15,0 1-19-15,-1-2 2 0,1 1-12 0,-2-1 12 16,-3-1-7-16,-1 5 9 0,1 0-19 16,-2-2-12-16,0-8-3 0,0 3 39 15,0 0-28-15,0-1 26 0,0 1-33 0,0-1 11 16,0-1-12-16,0 0 7 0,0 0-23 16,-12 5 16-16,11-6-20 0,0-1 4 0,0 1-21 15,0-2-50-15,0 0-17 0,-1 0-10 0,2-1-30 16,-2 0-22-16,-1-3-31 0,3 0 114 0,0-3 7 15,0-1-3089-15,3-1 3606 16,3-8 85-16,4-5 57 0</inkml:trace>
  <inkml:trace contextRef="#ctx0" brushRef="#br0" timeOffset="3781.808">25744 11271 593 0,'0'-9'0'0,"0"0"0"16,-2 2 0-16,1 1 0 0,0 0 0 0,-1-2 0 15,2 8 0-15,0 0 0 0,0-8 0 16,-4-7 0-16,4 9 0 0,-4 1 0 15,3-1 0-15,0 1 0 0,-1-1 0 0,0 2 0 16,2 0 0-16,-2-1 0 0,-2-1 0 0,3 1 0 16,0 0 0-16,1 5 0 0,0 0 0 0,0-14 0 15,0 0 0-15,0 0 0 0,14-18 0 16</inkml:trace>
  <inkml:trace contextRef="#ctx0" brushRef="#br0" timeOffset="9760.0146">26234 10932 222 0,'0'0'255'16,"0"0"-24"-16,0 0-54 0,0 0-6 0,0 0 5 15,0 0-28-15,0 0-45 0,0 0 28 16,0 0-7-16,0 0-29 0,0 0-4 0,0 0-10 16,0 0-9-16,0 0 2 0,0 0-14 0,0 0 15 15,0 0-13-15,0 0 9 0,13 0-37 16,-13 0 8-16,0 0-3 0,0 0-9 0,39-14 9 15,-26 1 1-15,3-1-24 0,4-2 12 16,1-2-6-16,-4 2 13 0,1-1-14 16,-2-4 0-16,2-1 25 0,0-1-28 0,-2 2 7 15,0-4 9-15,-1-1-12 0,-1 0-12 0,-5 1 16 16,2 1 12-16,-2-2-21 0,0-2 17 0,-2 5-2 16,-3-4 15-16,0 3-15 0,-2 0-12 15,-2 14 11-15,0-7 2 0,0 2 7 0,0-2 3 16,0 0-14-16,0 3-15 0,-13-9 23 15,9 15-23-15,4 2 23 0,-4 0-23 0,2 2 16 16,-1 0-30-16,3 1 47 0,-3 0-50 0,1 0 29 16,0 3-12-16,-2 2-15 0,1-1 10 0,-5 13 8 15,-4 2-15-15,3 1 21 0,-2 6-18 16,-1 0 4-16,4-2 8 0,-3 4-34 0,1 2 19 16,4 2 4-16,-3 4-12 0,5 3 4 15,-1 0 0-15,-2 3 37 0,4 0-22 0,-5 2-9 16,6 0 32-16,-1-1-38 0,-1 2 21 0,2 0-1 15,0 1-7-15,2-1-16 0,-2 3-3 0,-2-2 17 16,4 0 17-16,-4 0-32 0,2-1 17 16,-2 1-12-16,4 0 17 0,-3-1-24 0,1-3 3 15,-2 2 22-15,0-3-13 0,1-1 25 16,-4-1 6-16,5-1-39 0,-1-6 7 0,-1 3-19 16,4-1 2-16,-2-5 33 0,-2 0-16 0,-1-4-11 15,1-3 22-15,2-4-20 0,-4 0 3 16,0-3-4-16,2-1 10 0,-1-6-32 0,-1-2-4 15,1-1-14-15,5-2-10 0,0 0 8 16,0 0-7-16,-20-21 22 0,15 8-21 0,5-6 3 16,-4-2 4-16,4 10 23 0,0-7-7 0,0-3 2 15,0-1-1-15,0 0 20 0,0 0-10 0,0 0 13 16,0 1-5-16,0 1 19 0,0 2 8 16,0 2 4-16,0-1 19 0,0 3-13 0,0 1 1 15,0 3 12-15,0-1-2 0,0 3-17 0,0-1 18 16,7-2-28-16,10-14 4 0,-7 11 32 15,3 1-32-15,-2-3 0 0,3 5 15 0,-1-3-17 16,3 3 10-16,-1 3-22 0,3-3 9 0,1 1-22 16,-4 0 4-16,1 3-15 0,-3-4-20 0,-4 4 6 15,3-1-40-15,-3-3-22 0,1 4-21 16,-2 2 12-16,-2 2-116 0,-1-4-77 16,-1 3 24-16,0 1 23 0,-1-3-117 0,-1 3 13 15,2-2 64-15,8-6-33 0,-5 5 26 16</inkml:trace>
  <inkml:trace contextRef="#ctx0" brushRef="#br0" timeOffset="11015.2758">26967 10513 409 0,'0'0'233'0,"0"0"-15"16,0-12-23-16,0 12-10 0,0 0-8 0,13 0-45 15,-13 0 7-15,0 0-7 0,0 0-26 0,0 0-9 16,0 0 2-16,0 0 2 0,0 0-5 16,0 0 4-16,8 11-19 0,-12 3-4 0,-2 3-7 15,3 2-13-15,-3 2 19 0,2 4-19 16,-4 1 1-16,2 3 12 0,-1-2-18 0,1 2 1 15,-2 1-5-15,1 0 8 0,-1 2-26 0,1 1-10 16,-2 1 26-16,2 2 7 0,0-1-28 0,1 1 16 16,0-1-18-16,-2 1-4 0,2-1 17 15,3-1-28-15,1 1 20 0,0-1-17 0,2-2 2 16,0-15-6-16,0 8 4 0,0 4 32 16,0-1-44-16,13 29-2 0,-9-31 15 15,2-4-23-15,2-1 2 0,-5 2-2 0,7-5 3 16,-2-2-7-16,1-5-5 0,2-4-29 0,5 1-10 15,-7-3-13-15,1-5-17 0,-2 1-41 16,-8-1-22-16,13 0 16 0,8-12-190 0,-7 3-48 16,-2-1 25-16,-9 2-63 0,-1 1 24 15,-2-1 9-15,0 8-9 0</inkml:trace>
  <inkml:trace contextRef="#ctx0" brushRef="#br0" timeOffset="11254.3858">27166 10944 334 0,'2'-9'282'0,"-1"2"-40"0,-2 0-1 0,1 0-40 0,2 0 14 16,-2 0-29-16,14-15-39 0,-9 8 7 16,1 3-25-16,-3 1-3 0,5 6-23 0,2-7-13 15,-1 5 21-15,0 2-36 0,-2 1-8 0,2 2 6 16,-9 1-8-16,13 0-1 0,18 14-20 16,-13-5 15-16,-2 5-16 0,0 1 8 0,-5 1-31 15,1 2 29-15,-2 0-33 0,-3 1 22 16,0 3 9-16,-5 0-25 0,-2 0-10 15,0-11 7-15,0 6-9 0,-13 20-8 0,4-16 1 0,-1 0 10 16,-5-1-3-16,-1-1-3 0,1 0-6 0,-1-3 7 16,0 1-38-16,-4 0 0 0,2-4-20 15,2-4-15-15,3 2 5 0,-1-2-41 16,1-4-25-16,6 1 10 0,-2-5-102 0,4 0-54 16,5-1-95-16,0 0 21 0,0 0 8 0,-6-11 15 15,8 5 4-15,7-10-3 0</inkml:trace>
  <inkml:trace contextRef="#ctx0" brushRef="#br0" timeOffset="11540.4328">27510 10949 529 0,'14'-10'281'0,"-5"-1"-35"16,-1 2-25-16,0 4 5 0,-2 0-35 16,-1 2 21-16,-3 0-28 0,0 0-17 0,0 2-29 15,0-1 6-15,0 0-27 0,-1 2-26 16,-1 0 2-16,-1 2-28 0,-3 0 28 0,0 2-33 15,-5 10-12-15,-5-1 7 0,1 3 3 0,1 3-28 16,-1-2-12-16,-3 2 2 0,3 4-7 0,0-3 27 16,1 0-27-16,3 1 18 0,2-3 6 0,-2 1 8 15,5 2-34-15,2-4-9 0,1-5-2 16,1-2-1-16,0 2-9 0,0 0-7 0,13 10-15 16,-5-11-1-16,0-6-38 0,-1 1-23 15,10-3-52-15,-5 0-5 0,5 2 13 0,-11-5-114 16,7 0-121-16,16-18 26 0,-12 7 23 0,1-3 0 15,1-1 18-15,-2-3 9 0</inkml:trace>
  <inkml:trace contextRef="#ctx0" brushRef="#br0" timeOffset="11837.7426">27919 10597 605 0,'1'-3'289'0,"0"-1"-40"15,1 1-42-15,-1 0-15 0,1 1-18 16,2 2-16-16,0 3 9 0,0-1-14 0,9 10 5 16,0 1-42-16,0 3 17 0,3 3-8 0,-3 4 16 15,1-1-53-15,-1 3-11 0,-1 3 9 16,-1 1-8-16,2 0 4 0,-3-1-18 0,-1 3 15 16,-1 1-10-16,-3 0 16 0,0 1-50 0,-3 1 33 15,-2-1-36-15,0-16 20 0,0 8-43 16,-20 31 22-16,11-21 2 0,-5-2 5 0,-1-2-5 15,-4 3-30-15,0-2-40 0,-2-3-10 16,1 0-16-16,0-1-15 0,-5-2-40 0,-2-1-64 16,4 0 19-16,-2-4-116 0,-4 0-94 0,3-3-28 15,-3 0 28-15,-3 0 24 0,-2-1 7 16,2 0 17-16,-1 1-18 0</inkml:trace>
  <inkml:trace contextRef="#ctx0" brushRef="#br0" timeOffset="12440.4432">26742 11816 280 0,'2'-5'297'0,"0"-2"-56"0,-2 3 24 15,0-1-58-15,3 1-9 0,-3 0 3 0,2 1-30 16,-2-1-9-16,0 2-34 0,2-1-28 15,-2 0 10-15,3 2 4 0,-3 0-8 0,2 2-34 16,-2 0 9-16,0 2-17 0,2 0 23 0,0 2-38 16,-2 1 8-16,2-1 26 0,3 13-26 15,-3-5 7-15,0 5-2 0,0 1-19 0,-2-2 21 16,0 1-19-16,0-8 3 0,0 2-3 0,0 5-21 16,0 0 6-16,0 1-7 0,-9 16 2 0,7-20 8 15,-4 2-26-15,3-1-12 0,1-3-1 16,0-3-17-16,0-1-24 0,-3 0-12 15,3-4-27-15,2 1-39 0,-3-1 12 0,3-1-114 16,-2-3-65-16,-2 0-102 0,4 0 1 0,-2-5 47 16,2 1 28-16,-2-3-9 0,-1-14 29 15</inkml:trace>
  <inkml:trace contextRef="#ctx0" brushRef="#br0" timeOffset="12605.4062">26744 11621 842 0,'-2'-7'251'16,"1"1"-32"-16,-1 1-16 0,0 1-22 0,2 0-19 16,-2 1-25-16,0-2-5 0,0 3-20 0,0-2-39 15,-1 1-25-15,1 1-33 0,-2-1-44 0,-1 2 3 16,0-2-183-16,-6-6-159 0,2 7 10 16,0-3 47-16,0-4 16 0,3 2 7 0</inkml:trace>
  <inkml:trace contextRef="#ctx0" brushRef="#br0" timeOffset="13385.5449">24310 10853 374 0,'0'-13'215'0,"0"13"-19"16,0 0-30-16,0 0-15 0,0 0-26 0,0 0 8 15,0 0 3-15,0 0-26 0,0 0 2 16,14-25 7-16,-7 24-37 0,14-2 3 0,1-2-5 16,-5 0-10-16,4 0-11 0,0-1 18 0,3-2-16 15,-1 1-13-15,-1 2-6 0,0-1 10 16,-1 0-17-16,-2 1-36 0,-8 2 1 0,-1 0-40 16,-2 2-27-16,-4 1-11 0,-4 0 7 0,0 0-117 15,0 5-148-15,-2 0-37 0,-4-1 35 16,-9 6 53-16,-1 2-45 0</inkml:trace>
  <inkml:trace contextRef="#ctx0" brushRef="#br0" timeOffset="13649.5468">24264 11051 360 0,'-3'2'233'0,"0"2"-68"0,1 0 26 15,0-1-8-15,0-2-19 0,2 2-4 0,2 0-7 16,-1-2-14-16,1-1-27 0,1 1 15 15,2-1-30-15,2 0-4 0,1 0 1 0,0-1-17 16,9-1 5-16,-7 2-2 0,0 0-41 0,12-6 10 16,-13 4 4-16,0 2-17 0,-2 0 15 0,-1-2-16 15,-2 1-14-15,0-1 11 0,0 1-22 16,0 0-11-16,-1 0 2 0,1 0-14 0,-1-1-21 16,-3 2 3-16,0 0-9 0,0 0-9 0,0 0-46 15,0 0 20-15,7 0 6 0,2-11-76 16,-6 8-70-16,-1 0-98 0,2 0 23 0,-1 0-73 15,1 0 15-15,2 0 5 0</inkml:trace>
  <inkml:trace contextRef="#ctx0" brushRef="#br0" timeOffset="15318.91">24934 11792 306 0,'0'0'187'0,"0"0"-25"0,0 0-4 16,0 0-12-16,0 0-28 0,0 0-20 0,0 0-5 15,0 0 24-15,0 0-24 0,0 0 8 16,0 0-22-16,0 0-2 0,0 0-2 0,0 0-15 16,0 0-5-16,0 0 6 0,0 0 0 0,0 0 9 15,0 0-21-15,6 16 11 0,-1-16-22 16,-1-1-13-16,2-2 7 0,13 0 13 0,0-3-13 16,-2 1-24-16,3-2 14 0,0 0-2 0,7-1 1 15,-2 0 12-15,2-1-10 0,-2-2-37 16,0 1 26-16,1 2-24 0,-1-4 29 15,-3 2-15-15,2 0 3 0,-1-2 0 0,3 2 6 16,-2 0-6-16,1 0-1 0,-2 2 16 0,-5 1 7 16,1-2-16-16,-3 3 20 0,2 0-15 15,-5 2 7-15,-1-1-6 0,-3 0 12 16,-4 2-6-16,1 1-10 0,-1-1-2 0,-3 2-1 16,0-1-2-16,0 0 1 0,1 1-11 0,-1 0 19 15,2-1-17-15,-4 0 4 0,0 1-23 16,0 1-18-16,0 3 1 0,-2-1-58 0,-2 2-16 15,-5 5 12-15,-9-4-213 0,2 4-60 16,0-1 24-16,-2 2 24 0,-3 2 16 0,-2 1 4 16</inkml:trace>
  <inkml:trace contextRef="#ctx0" brushRef="#br0" timeOffset="15750.523">24748 12047 270 0,'0'-1'232'0,"0"1"-46"0,2-2-22 0,0-1-19 16,0 2-39-16,2-2 36 0,8-6-23 15,6-1-13-15,-1 0-35 0,4 2 26 0,0-3-19 16,5 0-8-16,-4-1-4 0,3-1 16 16,0 3-7-16,0 0-3 0,0-1 5 0,1 1-25 15,3-2-14-15,-2 2 33 0,0-4-18 16,-2 3-17-16,0-3 17 0,2 6-10 0,-1-3 2 0,-3-1-1 16,0 0 12-16,0 2 9 0,2-1-16 15,0 2 0-15,-6 2-19 0,-4 0-6 0,1 0 8 16,-3 0-11-16,-3 1 8 0,3 1-12 0,-1 1 10 15,-7 1-25-15,0-1 23 0,0 4-17 16,-3-2 4-16,1 2-14 0,1-2 24 0,-2 1-18 16,-2 0-7-16,2 0-31 0,1 1-10 0,-2-1-8 15,-1 1-17-15,0 0-15 0,-6-1 10 16,6 1-134-16,-4 0-108 0,-1 1 24 16,1 0-105-16,-2-1 23 0,-1 2 54 0,-9 3 7 15</inkml:trace>
  <inkml:trace contextRef="#ctx0" brushRef="#br0" timeOffset="22624.0234">24889 10524 334 0,'0'0'139'0,"-14"0"-21"16,14 0 71-16,0-12-52 0,0 12 12 0,-14 0-32 15,-2-15 39-15,13 14-25 0,1 0-3 16,-1 0 10-16,0 1-4 0,1-1-13 0,0-2 20 15,0 3-37-15,2 0-1 0,-4-1-7 0,2 2-7 16,0-1-17-16,0-1-7 0,1 1-2 16,1 0-23-16,0 0 1 0,0 0 15 0,0 0 3 15,-9 0-29-15,-11 15 9 0,5-4 1 0,-3 3-15 16,1 3-12-16,1 2 2 0,-3 1 4 16,-1 5 16-16,-3 0-12 0,-2 2-7 0,1 1 11 15,-4 4 1-15,-1-1-16 0,-1 0 6 0,2 0-4 16,-1 3-2-16,2-3 9 0,-3 0 5 15,3 2-4-15,0-3 1 0,0-1-14 0,3 3 23 16,0-5-14-16,0-3 0 0,4 2-7 0,0-1 1 16,3-4-2-16,1-1 11 0,2-1 1 15,2 2-14-15,3-5 7 0,-1 1-15 0,3 0 7 16,7-7 8-16,0-10-17 0,0 9 35 0,13 10-20 16,-1-11 3-16,1-1-5 0,4-2 14 15,1 1-17-15,4-1 11 0,0-2-23 0,0 0 15 16,-1-1-2-16,-2 1 16 0,4 2-21 15,-5-3 13-15,-3 3 2 0,3-1-25 0,-7-1 7 16,-1 1 13-16,-1-2-14 0,-5 3-4 0,0 1 24 16,-1 1-13-16,-1-1-9 0,-2 5-3 15,0 3 1-15,-13 24-15 0,0-15 19 0,2-1 0 16,-6 2 12-16,0-2 13 0,-3 1-25 16,2 0 22-16,0 1-8 0,-3-2-17 0,2-1-5 15,-1 2 31-15,2-2-28 0,-3-1-1 0,-4 3-14 16,6-3 15-16,-2 1 30 0,0-4-21 15,1 2-7-15,2 0 30 0,0 0-24 16,4 2 17-16,-5-4-24 0,5 3-15 0,0-3 2 16,2 3 18-16,2-5 11 0,-1-2-28 0,5 1 43 15,2 1-36-15,2-5 18 0,1 2-20 0,1-12 13 16,0 7-2-16,0-1-4 0,24 11-4 16,-10-9 5-16,7-2-2 0,-1-3 3 15,4 1 25-15,2-4-7 0,2 2 3 0,-1 0-11 16,-15-2 30-16,7 0-7 0,2 0-27 0,1 0 2 15,0 0-23-15,-5 0 26 0,0 0-4 16,-4 0-32-16,-1 0 31 0,-3 0-36 0,-1 0 13 16,-8 0-41-16,8 0-6 0,-8 0-4 15,0 0-34-15,7 0 3 0,0-4-15 0,-9 6-25 16,0 1 13-16,-2 1-166 0,1-1-131 16,-9 6 29-16,3-2 25 0,-3 2 5 0,-2 2 21 15,2-4 32-15,-2 4 1 0</inkml:trace>
  <inkml:trace contextRef="#ctx0" brushRef="#br0" timeOffset="22986.5126">24026 12394 392 0,'0'3'343'16,"1"0"-55"-16,0 0-10 0,0 2-26 15,0-2-17-15,0 2-29 0,0 4-7 0,0-3-26 0,4 10-13 16,-3-1-39-16,-2-5 0 0,0 5 5 16,0 6-20-16,0-1-14 0,0 1-25 15,0 2 37-15,0-2-55 0,0 0 23 0,0 0 3 16,0 2-9-16,0 0 16 0,0-1-36 16,0-1 14-16,0 0-36 0,-13 19 19 0,9-22-19 15,2 0 15-15,-3-2-18 0,3 0 11 0,-4-3-21 16,0-1-3-16,3-3-3 0,2-1 4 15,0-1-6-15,0-1-9 0,0-2 7 0,1 0 23 16,0 0-6-16,-1-1-41 0,0 1-7 16,-1-2-8-16,1 0-36 0,0-1-22 0,0 0-39 15,1-1-19-15,0 0 13 0,1-10-114 0,0 3-129 16,6-12-38-16,1-6 42 0,2 0 24 0,-1 0 25 16,3-3 19-16,1 2-6 0</inkml:trace>
  <inkml:trace contextRef="#ctx0" brushRef="#br0" timeOffset="23196.3663">24106 12411 570 0,'-2'-3'247'0,"0"-2"-37"0,0 2-28 0,0-1-37 15,0 2-30-15,1-2-15 0,0 3-40 16,1-4-7-16,-2 4-24 0,2-4-30 0,0 4-25 16,2-1 4-16,0-1-114 0,0-1-89 15,1 1-106-15,0 0 12 0,1 0 1 0</inkml:trace>
  <inkml:trace contextRef="#ctx0" brushRef="#br0" timeOffset="23470.458">24298 12391 397 0,'4'0'318'0,"-1"-1"-56"0,1 0-11 16,0-1-52-16,2 0-5 0,0 1-7 0,0 0-28 16,1 1 9-16,11-5-45 0,0 4-28 15,-4-1 0-15,3-1 15 0,1 3-37 0,1-2 13 16,-2 1-19-16,-7 1-3 0,2 0-23 15,-1 0-30-15,2 0-15 0,-4 0-31 0,-1 0-44 16,-1 0 13-16,-7 0 7 0,14 12-122 16,-14-10-129-16,-3 4-51 0,-4 5-6 0,-4 3 24 15,-2 0 18-15,-4-1 17 0</inkml:trace>
  <inkml:trace contextRef="#ctx0" brushRef="#br0" timeOffset="23836.7972">24241 12676 285 0,'-2'4'249'0,"1"-2"-19"0,1 0-11 0,1 0-4 16,0-1-21-16,2 1-30 0,2-2-35 0,2 0 5 15,0-2-25-15,13-2-5 0,3-1-40 0,-2-1-40 16,-1 0 7-16,1 0-45 0,1-4-3 16,-1 0-38-16,3 1 4 0,0-3-53 0,1 2-7 15,-3-3-18-15,-5 0 9 0,2-4 70 16,-4 5 6-16,1-1 84 0,-4 5 18 0,1 3 12 15,-9-2 26-15,3 2-28 0,-3 3 7 0,1-1 23 16,-1 0-31-16,0 3 24 0,-3 0-6 16,-1 0 7-16,0 0 0 0,0 0 27 0,3 13-30 15,-4-6 8-15,-1 9 5 0,2-6 14 0,0 5-25 16,-13 22-25-16,5-15 4 0,3 0 3 16,2-1-6-16,-6 1 39 0,4 1-35 0,-4 1 11 15,1 1-40-15,0-1 22 0,1-1-40 0,-4-3 1 16,5-2-10-16,-2 0 5 0,2-2-27 15,1-1-51-15,2-5-26 0,-2-3-47 16,3-1-40-16,2 0 16 0,0-6-166 0,0-1-108 16,1-2 19-16,1-3 31 0,6-9 24 15,0-8 21-15,1-2 9 0</inkml:trace>
  <inkml:trace contextRef="#ctx0" brushRef="#br0" timeOffset="24606.6352">24477 9449 772 0,'-1'-7'223'0,"-1"2"2"0,0 0-25 0,2 2-33 16,-1 0-18-16,-1 1-1 0,3-2-40 15,-2 2-5-15,2 1-19 0,0-1 12 0,0 2-23 0,3 1 0 16,1 1-16-16,0 0-12 0,0 2 16 16,9 4-29-16,-4 3 11 0,1 4-20 0,-2 3 12 15,-5 3 5-15,2 4 1 0,-1 2-15 16,-2 4 6-16,-3-16-18 0,0 8 5 0,-10 33 4 16,2-23-2-16,-4 2-2 0,3-1 2 15,0 0-8-15,-3-2 9 0,2 0-20 0,1-2 8 16,-1-2-10-16,1-2 7 0,0 1 7 0,3-3 0 15,0 1 4-15,1-3-3 0,-1-3-10 0,4-2 3 16,1-5 5-16,1-3 19 0,0-9 10 0,0 9-7 16,12 12 33-16,-4-14-36 0,-2 0 4 15,2-2 1-15,-3-3 7 0,2 0 10 0,-1 0-23 16,0 0 9-16,-1-1 7 0,1 2-20 16,-2-3 19-16,0 1-6 0,1 0-17 0,0-1-12 15,-5 0 33-15,0 0-23 0,0 0-4 0,6 0-10 16,-6 0 3-16,7 0 12 0,-7 0-7 15,6 0-23-15,-6 0 52 0,0 0-47 0,8 0-12 16,-8 0-11-16,0 0-34 0,7 0-18 16,-7 0-47-16,0 0-66 0,13-8 19 0,-8 5-263 15,9-7 33-15,-2 0 29 0,2-1 6 0,0-1 53 16,3 3-3-16,-1-3 12 0,7 1 9 16</inkml:trace>
  <inkml:trace contextRef="#ctx0" brushRef="#br0" timeOffset="40026.7771">26524 12946 395 0,'0'0'185'0,"0"0"-19"0,0 0-30 16,0-13 15-16,0 13-38 0,0 0-3 0,0 0-2 15,0 0-25-15,0 0 0 0,0 0-3 16,0 0-5-16,0 0-7 0,0 0 2 0,0 0 0 16,0 0 0-16,0 0-8 0,0-12-13 0,0 12-2 15,0 0-2-15,14-18-25 0,-10 16 34 0,0-2-15 16,7-4-23-16,3 2 0 0,2-7 15 16,-2 2-5-16,5-1-7 0,0-2-24 0,3 0 26 15,2-3-6-15,5 1-18 0,-1-2 18 16,3 2-4-16,3-3 3 0,4 0-3 0,-4-2 5 15,2 0-6-15,0-1-2 0,1 2 22 0,-5-2-2 16,5 3-3-16,-4-2-9 0,-3 4 4 0,-1 1-17 16,-3 1 9-16,-4 1-1 0,1-1-1 15,0 5 7-15,-5-3 0 0,0 3-15 0,-5 2 8 16,-1 1-16-16,-1 1 17 0,-5 2 0 16,-1 0-13-16,1 2-2 0,-3-1-24 0,1 0-8 15,-3 1-20-15,1 1-10 0,0-1-22 16,-2 2 7-16,2 0-126 0,-2 0-156 0,-2 0 23 0,0 0 24 15,0 2-12-15,-3 0 3 0</inkml:trace>
  <inkml:trace contextRef="#ctx0" brushRef="#br0" timeOffset="40527.9464">27003 12951 431 0,'-3'2'245'15,"1"0"-50"-15,0-1-18 0,-3-1-25 0,5 2-36 16,2-2-1-16,1 0-31 0,-1 0 8 0,13-6 8 16,-4 1-28-16,6-1-19 0,3-2 11 15,4 0 14-15,-1-3-38 0,4-1-12 0,2-1 27 16,2-4-19-16,1 1 0 0,2-4 11 15,1 0-22-15,-1 2 3 0,5-1 31 0,-3-1 11 16,0 2-2-16,-3-1-17 0,2-1-4 0,-5 2 27 16,-1 3-30-16,-4 1 26 0,-4 0-29 0,3 1 19 15,-4-1 8-15,3 2-27 0,-8 0-7 16,2 3 14-16,-5 2-15 0,0-1-4 0,-3 3-10 16,-2 0-4-16,-3 1 10 0,4 0-7 0,-4 3-16 15,0-2 27-15,0 0-17 0,-1 2-2 16,1 0-12-16,-2 1 25 0,0-3-5 15,0 2-9-15,1-1-10 0,-2 2 5 0,1 0-12 16,0-1 0-16,0 1 3 0,0-1-25 16,-2 1-21-16,1-1 9 0,-1 1-29 0,0 0-26 15,1-1 13-15,-1 1-23 0,-1 2-12 0,1 0 10 16,-3-2-177-16,3 2-91 0,-2 0 13 16,0 0 23-16,-1-1 19 0,2 0 0 15</inkml:trace>
  <inkml:trace contextRef="#ctx0" brushRef="#br0" timeOffset="44207.9489">28050 11334 483 0,'0'0'174'0,"0"0"-10"0,0 0-10 16,0 0-19-16,0 0-21 0,0 0-35 0,0 0 21 15,0 0 3-15,0 0-20 0,0 0-19 16,0 0 6-16,26-1 14 0,-26 5-21 0,1 3 7 16,-1-1 9-16,0 1-11 0,0 4 3 0,0 2 5 15,-14 13-22-15,9-8-4 0,3 0 11 16,-7-2 1-16,-1 3 2 0,-1 2-29 0,-1-3-10 16,-1-1 8-16,-2 0-16 0,1 0 5 0,0-1-1 15,-1-1 21-15,4 0-33 0,-2-3-1 16,-1 2 7-16,3-3-33 0,-2 0-33 0,5-4 14 15,0-1-61-15,4 0 9 0,-3-3-111 0,2-2-121 16,3 0-33-16,2-1 0 0,0 0 50 0,-2-10 13 16,2 5 3-16</inkml:trace>
  <inkml:trace contextRef="#ctx0" brushRef="#br0" timeOffset="44613.5647">28445 10976 348 0,'2'-2'297'0,"0"-1"-27"0,0 0-26 0,-1-1-13 15,1 2-31-15,-2-1-24 0,0 0-20 16,1 0-34-16,0 3-7 0,1-2-6 0,0 2-16 16,3 0 3-16,-1 2-4 0,1 1-34 0,11 5 28 15,0 0-3-15,-1 0-15 0,3 2-9 16,0 1 14-16,0 3-34 0,0-3 19 0,-1 3-10 16,0-3 11-16,-2 2-12 0,-1 1 1 15,3-3 24-15,-6 1-15 0,2-1-41 0,1 2 10 16,-1 1 22-16,0-3-34 0,-5 1-4 15,1-1 3-15,-4-2 24 0,2-4-19 0,-3 3-17 16,2 6 2-16,4-5-9 0,-6 1-10 0,0-3 6 16,-1-2-16-16,-3-1-14 0,2-1-54 0,-1-3 10 15,0 4-34-15,-1-2-31 0,2-2 15 0,-2 0-185 16,0 0-87-16,0 0 45 0,0 0 31 16,5-16-1-16,3 0 41 0,-2-2-11 15</inkml:trace>
  <inkml:trace contextRef="#ctx0" brushRef="#br0" timeOffset="44941.4487">29039 10928 684 0,'1'-3'249'0,"1"0"-25"16,-1 1-1-16,0 1-39 0,0 0 8 16,1 0-24-16,-2 1-20 0,2 2 2 0,-2 1-6 15,0 0-11-15,0 3-10 0,0 2 8 0,-3 8-23 16,3-7-27-16,-9 17 32 0,4-7-28 15,-2-4-4-15,1 5 10 0,-1 0-4 0,-1 0-35 16,1 2 10-16,-3-2 13 0,-3 1-57 0,3 0 11 16,3 0-19-16,-5 2 11 0,3-3 36 15,-3-1-42-15,0 2 8 0,5-1-23 0,-6-5 19 16,1 1-9-16,0 3 0 0,1-4 41 16,1-1-34-16,1-3-25 0,4-3-20 0,0-1-8 15,-1 0-1-15,3 0-34 0,0-4-17 16,-3 1-7-16,4-2-38 0,1-1-29 0,0-1 13 15,1 0-205-15,0 0-80 0,-1-7 64 0,2 2 29 16,1-1 25-16,5-8 5 0,-1-4 14 0,3-2 2 16</inkml:trace>
  <inkml:trace contextRef="#ctx0" brushRef="#br0" timeOffset="45496.1235">29324 10692 299 0,'3'-5'308'16,"-2"0"-15"-16,1 1-55 0,0 1-16 0,-1 0-26 15,1 0-20-15,0 2 8 0,0-2-48 16,-1 2-21-16,0 1 7 0,2 1-15 0,1 1-23 15,0 0-22-15,8 7 24 0,3 1-13 0,1 3-12 16,-1 2-6-16,0 3-11 0,0 4 5 16,0-4 14-16,-2 1-18 0,0 2-2 0,-3 4 2 15,2-2-2-15,-4 2-15 0,-2 2 18 16,2 2-16-16,-2 0 6 0,-1 5 2 0,-4-1-17 16,0-1 6-16,-1-14-4 0,0 7-17 0,-18 36 35 15,7-25-33-15,-3 0 14 0,-2 1-20 0,-1-2 11 16,-2 3 18-16,-2-2-5 0,4-4-20 15,-6-1-8-15,1 0 29 0,1-2 5 0,-3-2-29 16,2-1 31-16,-2-2-22 0,2 0-14 16,0-2-10-16,2-4 5 0,1-3 1 0,2 0 19 15,1 1 11-15,-2-4-28 0,1-1-4 0,7 0 18 16,4-4-5-16,1-1 18 0,1-3-15 16,1 2 21-16,2-2-4 0,-3-2 5 0,2 1-15 15,0-2-13-15,0 1-2 0,2-1-3 16,0 0-31-16,0 0-15 0,0 0-18 0,-3-14-33 15,3 11-18-15,0-2-41 0,2-1 14 16,-2 0-244-16,0-4-21 0,0-2 26 0,0-3 0 16,8-15 26-16,-5 14 20 0,-3 10 37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6:47:33.0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5320 3661 454 0,'0'-13'254'0,"0"13"-41"0,0 0-17 15,0 0-29-15,0 0-4 0,0 0-28 0,0 0 6 16,0 0-32-16,0 0 7 0,0 0-45 0,0 0 7 16,0 0 20-16,0 0-8 0,0 0-15 15,0 0-11-15,0 0 2 0,0 0-19 0,15-11-1 16,-11 13 12-16,-1 1-9 0,2 0-10 16,-1 0 5-16,0 0-9 0,0 0 3 0,0 2-15 15,1-1 22-15,5 6-16 0,1-1 6 16,-3 1-2-16,-1-1-5 0,-1 0-11 0,-2-1 30 0,0 0-19 15,2 7 5-15,-1-2-1 0,0 0 3 16,1 2-15-16,-2-4-3 0,-2 1 0 16,0-1-4-16,4 5 42 0,-4-6-35 0,0 7 26 0,0 0-31 15,2-6-7-15,-3 0-1 0,3 6 22 16,-4-4 0-16,2 5-4 0,0-4-3 0,0 3 8 16,3-1-6-16,-4 3-11 0,-1-4-4 0,0-3 7 15,0-3 6-15,2 10 9 0,-2-13-13 16,0 5 4-16,0-2 14 0,0 2-38 15,0-1 26-15,0-1 3 0,0 5 9 0,0 0-24 16,0 2 10-16,0-2 5 0,0-3-24 0,0 1 2 16,0-1 7-16,0-2-8 0,0 1 1 0,0-3 19 15,0 0 2-15,0 5-4 0,0 1-7 16,0 0-18-16,0-1 34 0,-7-1-11 0,7 3-9 16,0-1 0-16,0-1-3 0,0 0 17 15,-12 10-4-15,10-6-2 0,0 1-1 0,0 2 20 16,1-7-5-16,-1-1 12 0,-1 5-15 0,1 0-2 15,-1-4-3-15,1 0 6 0,0-3-13 0,-1 8 6 16,1 0-2-16,-2-1-3 0,2-4 23 16,0 0 6-16,0-2-16 0,1-2-28 0,-1 1 20 15,-2 7-6-15,3-2-4 0,0 5 32 16,1-5-8-16,-1 4 7 0,1-3-7 0,-1 5-19 16,0 2 12-16,1 1 12 0,0 0-14 15,0 1 3-15,-1 2 2 0,1-13 5 0,0 8-7 16,0 4 15-16,0 4-11 0,0 0 2 0,0 3-9 15,0 0-7-15,11 32-2 0,-9-31 4 16,0 2-3-16,2 0 5 0,1 3 4 0,-3 0-6 16,1 1 2-16,1 0 1 0,0 0 0 0,1 3-14 15,-1 0 18-15,1-1-22 0,1 5 19 0,-1-2-15 16,-1 2-15-16,0-2 22 0,0 1-8 16,0 1-2-16,1-1 5 0,0 0-12 0,0 0 11 15,0 2-11-15,0-2 0 0,-1 1-7 16,0 2 8-16,1-2-8 0,-1 4 9 0,0-2 3 15,-1 2-8-15,-2 0 10 0,2 0 11 0,-2 2-8 16,2 0 17-16,-2 1-19 0,1-2 24 16,1 4-22-16,-2-3-1 0,2 3 9 0,-1 1-4 15,0-3-1-15,0 7 27 0,-1-2-34 16,0 0 18-16,1 0-11 0,-2-1-3 0,5 0 6 16,-2 1-2-16,0-1 13 0,-1 1-5 0,1-1-12 15,0 1 17-15,2-3-15 0,-2 4 6 0,1-3-25 16,1 0 16-16,0 1-5 0,0-1-1 15,-1 0 9-15,2 1 7 0,-2-1-23 0,0 2 3 16,-1-2 4-16,1 1-15 0,0-1-4 16,-2 3 8-16,0-5 19 0,1 0-10 15,-2 1-14-15,0-1 13 0,0-1-8 0,0 2 4 16,-1-27 1-16,0 13 19 0,0 7-8 0,0 4-8 16,0 0 10-16,0 2 7 0,0-1-15 15,0 0 9-15,0-3-21 0,0 1 24 0,0-1-8 16,0 1-15-16,0-1-6 0,0 0 1 15,0 0 22-15,0 0-8 0,-11 54-5 0,11-53 21 16,-1-1-21-16,0 1 23 0,0-2-27 16,0 0-5-16,-1-3 12 0,2 4 22 0,-2-2-18 15,2 0 6-15,-2 2-21 0,2-1 29 0,0-2-13 16,-1 1 5-16,0-1-11 0,1-23 3 0,0 9 8 16,0 6-1-16,0 5 3 0,0 0-28 15,0 3 14-15,0 3 13 0,0-1-5 0,0-1 2 16,0 1-24-16,0 0 22 0,0 1-3 0,0-2-22 15,9 45 7-15,-8-47 10 0,1 2-5 16,-2 0-4-16,1-6 12 0,1 1-6 0,-1-1-5 16,0 2 11-16,1-1 0 0,0 1 16 15,0-2-10-15,0 3 8 0,-1-4-19 0,0 1 0 16,0-3-9-16,0 0 23 0,0-2-2 0,0-1-9 16,2 2-1-16,-3-3 7 0,0-1-30 15,1 1 25-15,-1-2 4 0,1-1-19 0,-1-15 15 16,0 5-8-16,0 6-12 0,0-2 36 0,0 1-22 15,0-2 5-15,0 0 3 0,0-4 10 16,0-4-26-16,0-2 24 0,0-5 1 16,0 1-3-16,0-4-7 0,0-7 6 0,0 7-16 15,0-7 5-15,0 8 1 0,0-8-10 0,0 0 12 16,0 8-41-16,-2-12-37 0,-2 1-49 0,-6-7 12 16,-3-6-141-16,-4-1-61 0,3-3 28 15,-4-2-303-15,-1-2 53 0,-1-1 43 0,-1 0 17 16,-1 0 42-16,-4 2 32 0,0-1 19 0,-2 2 26 15,1 1 27-15,-3-2 14 0,-2 2 31 16</inkml:trace>
  <inkml:trace contextRef="#ctx0" brushRef="#br0" timeOffset="1377.9101">3894 10762 557 0,'6'-2'210'0,"1"0"-26"16,-1 1-3-16,12-3-17 0,-3 5 7 0,-6-1-33 15,4 0 12-15,3 0-23 0,20-11 2 16,-14 8-27-16,1 1-11 0,4-1 1 16,-2 0-8-16,1 2 1 0,-1-1-12 0,3-2 11 0,0 3-19 15,3 1-7-15,1-2-8 0,3 1-1 16,0 0-12-16,-18 1 21 0,8 0-28 0,5 0 36 15,2 0-18-15,4 0 0 0,0 0-16 16,2 0-4-16,1 0 28 0,0 0-10 0,0 0-18 16,2 0 10-16,-1 0-1 0,40 10-12 0,-40-8 1 15,-3 0 4-15,1 1 6 0,-1 0-20 0,2 0 3 16,0 0 12-16,2 0 10 0,0-1-8 16,1 0-12-16,-1 1-19 0,2-3 27 15,1 0-17-15,4 0 15 0,-2 0-3 0,-22 0-21 16,12 0 8-16,8 0 12 0,4 0-21 15,2 0 14-15,-1 0 34 0,2 0-30 0,-1 0 10 16,-3 0-5-16,0 0-14 0,-1 0 11 0,-2 0 7 16,-1 0-12-16,-1 0-4 0,0 0 27 15,-1 0-11-15,39 4-14 0,-44-2 11 0,1 1-16 16,0 0 17-16,-2-2-4 0,8 1 0 16,0-2-4-16,8 0 44 0,-23 0 4 15,18 0 3-15,14 0 2 0,11 0-23 0,7 0 7 0,6 0-26 16,96-10 2-16,-79 8 11 0,6 1-33 15,-51 1 41-15,29 0-23 0,16 0-10 0,9 0 15 16,119 13-8-16,-106-8 0 0,1 2 4 0,2-1-8 16,-1-1 6-16,1 1-12 0,-2 1 0 0,4 1 6 15,-1-1-12-15,1 1 11 0,2 1-4 0,0-2-7 16,0 1 1-16,1 0 4 0,-1 0-5 16,1 0-20-16,-1 0 12 0,0-1 14 0,0 0-11 15,1 0-18-15,0 1 24 0,3-1-12 16,-7 1 2-16,-1 2 3 0,-3-1-10 0,-3-4 13 15,-3 3 0-15,-5-2 5 0,-2 1-9 16,-4 0 1-16,-1 0-11 0,-4 0 15 0,-5-2-2 16,-1 1-3-16,-1 1-12 0,-4-3 11 0,-4 0-1 15,-1 0-4-15,-4-2 12 0,2 2-5 16,-4 1-5-16,-5-2 21 0,0 0-14 0,0 0-11 16,-4-1 11-16,-1 1 2 0,-36-3-14 15,17 0 8-15,4 0 1 0,5 0-6 0,-1 0-5 16,-2 0 10-16,2 0 0 0,-4 0 7 0,3 0-10 15,-3 0 13-15,-1 0-7 0,-1 0 0 0,2 0-4 16,-2 0 1-16,-1 0-20 0,1 0 23 0,-3 0-7 16,3 0 6-16,-2 0-8 0,1 0 5 15,1-7 1-15,2 7 7 0,53-12-2 0,-48 11-11 16,-1-1-7-16,0 1 15 0,7-1-9 16,1 0-2-16,-1-1 13 0,3 2-17 0,3-1 13 15,-1-1-21-15,4 0 12 0,-2 0 19 16,-1 1-13-16,2-1-1 0,0 0 12 0,0 2-9 15,3-2 3-15,-2 3-20 0,2-2 21 0,-2 0 11 16,-4-1-13-16,-1 2-4 0,0-1 10 16,-3 0 11-16,-33 2-6 0,14 0-26 0,6 0 16 15,5 0-5-15,0 0-4 0,-1 0 21 16,-1 0-17-16,-2 0 4 16,-1 0 7-16,0 0 11 0,-1-7-18 0,50 0-23 0,-55 5 14 15,1 1 17-15,-4-3-6 0,1 4 14 0,-4 0-20 16,-4-3 6-16,-1-1-7 0,-4 4-10 15,0-4 16-15,0 4 3 0,-2-2-13 0,-16 2-3 0,6 0-2 16,1 0 14-16,1 0 0 0,-1 0 8 16,-1 0-5-16,-4 0 2 0,-1 0-21 0,6-8-6 15,-21 8 17-15,0 0-14 0,8 0 27 0,-8 0-12 16,8 0-32-16,-8 0 4 0,0 0-105 16,0 0-41-16,10-8-12 0,-12 4-35 0,-8-5-48 15,-2-3 24-15,3-1-235 0,-4 0 36 0,2-2 34 16,-4-1 1-16,-2 2 29 0,4-3 22 15,-4 0 25-15,3 1 45 0,1 2-12 0</inkml:trace>
  <inkml:trace contextRef="#ctx0" brushRef="#br0" timeOffset="1839.8331">16679 10628 409 0,'1'-3'331'0,"-2"2"-35"0,1-3-16 16,1 2 1-16,-1-1-33 0,2 1-40 0,-1 1-13 15,2 0-8-15,1-1-18 0,2 0-7 16,0 2-15-16,13 2-27 0,-10-2 6 0,8 0-34 16,24 10 27-16,-14-3-47 0,-3 4 33 0,1-2-10 15,-3 2-11-15,4 1-9 0,-3 1-7 16,1 0-7-16,-2 3-2 0,1-3-6 0,1 2-4 16,-2 2-39-16,-2-4 5 0,-2 7 11 0,0-3-4 15,0-1-1-15,1-1 3 0,-2 4-2 16,0-1 9-16,-2-2 19 0,-1 1-10 0,-3 0-15 15,-2-1 2-15,1 0-3 0,-3 2-42 0,-2-3 1 16,-1 2 46-16,-3 1 8 0,-1 1-3 16,0-13-3-16,0 5-12 0,-12 16 6 0,4-11 8 15,-4-5 6-15,-1 3-2 0,-3 1 10 0,0 1-37 16,-5-6 20-16,-1 4 18 0,1 0-16 0,-2-2 6 16,0 1-7-16,-1 1 12 0,1-3-6 15,-1-1-10-15,1 1 12 0,-3-1-6 0,1 2-10 16,5-2-3-16,1-3-11 0,2 4 20 15,0-6-15-15,3 3 9 0,-1-2-13 0,5-1 5 16,0-3-9-16,3 1 8 0,-1 0-31 0,3 0 2 16,0-1-87-16,-2-1-75 0,7-1-62 0,0 0 22 15,-14 0-309-15,-17-12 18 0,14 5 29 16,1-4 42-16,-2-6 43 0,0 3 41 16,1-3 36-16,1 1 24 0,-2 0 17 0,-3-4 6 15</inkml:trace>
  <inkml:trace contextRef="#ctx0" brushRef="#br0" timeOffset="4304.4358">6862 7779 543 0,'0'0'241'0,"0"0"-25"0,0 0-45 15,13 0-3-15,-13 0-9 0,0 0-21 16,0 0-17-16,0 0-5 0,0 0-2 0,0 0-10 16,0 0 12-16,0 0-17 0,0 0 8 15,0 0-22-15,0 0-18 0,0 0 23 0,0 0-8 16,0 0-17-16,0 0-8 0,0 0 10 16,0 0 4-16,0 0-17 0,0 0 26 0,0 0-19 15,14 0 11-15,-14 0-13 0,0 0-16 0,0 0 17 16,0 0-11-16,0 0-3 0,0 0 12 0,0 0-22 15,0 0 5-15,0 0 6 0,0 0 2 16,26 27 15-16,-24-26-8 16,1 3-8-16,-1-1-8 0,0 1 9 0,0-3-3 0,-1 4 2 15,0-1-8-15,1 0-1 0,0 0 7 16,-1 0-7-16,1 0-5 0,-2 1-4 16,1 1 10-16,0 0 11 0,-1 1-27 0,0-1 2 15,2 1-6-15,-2 0 3 0,0 2-1 0,0 4 13 16,0 1-10-16,0 1 6 0,0-1-10 15,0-2 8-15,0 4-15 0,0 0 28 16,0-3-21-16,0-1 6 0,0-2-4 0,0 2-5 16,0 4 7-16,0 0 3 0,0-2-13 0,0 0 15 15,0-2-22-15,0-2 11 0,0 2 2 0,0-3-10 16,-9 18-8-16,5-8 4 0,2-5-3 0,2 1 28 16,-3 2-12-16,1 0-18 0,-1-1 16 15,0-3 0-15,1 3-14 0,-1 1 12 0,0-3-7 16,1-1 10-16,1-1-11 0,-2 5-7 15,2-5 19-15,-3 5-19 0,3-3 11 0,-1-5 18 16,0 2-11-16,1-2-13 0,0-1-1 16,-5 7 13-16,5-3 3 0,0 0-16 0,-1-2 13 15,1-1-2-15,-2 7-12 0,2-3 17 0,-1-3-19 16,-1 1 29-16,1-3-7 0,1 0-1 16,-1-1 0-16,1 1 2 0,-3 11-12 0,2-7 12 15,-4 2-12-15,3-2-5 0,0-1 23 16,1-1-9-16,-1-2 3 0,1 0-2 0,-2 10-4 0,0-2-11 15,1-5 7-15,1-1-5 0,-4 3 13 0,2 0-15 16,2-2 14-16,0-1-7 0,-1-2-7 16,1 0 4-16,1 0-3 0,-1 0 5 15,0-1-18-15,2 11 4 0,-4-2 9 0,-1-4-17 16,2 2 14-16,1 2-6 0,-1-2 8 0,1-3 2 16,-2 3 0-16,1 3-8 0,0-5-6 0,2 1 14 15,-3 2-3-15,2-2-10 0,-3 2 16 16,2-2-20-16,2-4 10 0,0 1-1 15,1 8 0-15,-2 0 7 0,0-2 8 16,2-9-21-16,0 2 2 0,0 1 4 0,0 5 14 16,0 1-20-16,0 2 22 0,0-1-17 0,0 3 1 15,0-2 1-15,0 0-2 0,0 1-1 16,0 1 3-16,0-1 4 0,9 19 11 0,-6-20-8 16,0 1 4-16,-2-2-15 0,3 1-6 0,-2 1 26 15,0-1-3-15,1-2-8 0,0 3 2 16,-1 1-16-16,1 0 27 0,-1 0-21 15,-2 4 27-15,3-4-21 0,0 0-5 0,-2-1-1 16,1-2 25-16,-2-9-27 0,0 6 14 0,0 3 7 16,0 0-7-16,0-1-2 0,0 2 2 0,9 17-2 15,-9-17-1-15,1-3 5 0,1 3-12 16,-1 0 8-16,-1-3 15 0,0-2-30 0,2 4 27 16,-1-4-25-16,0 0 2 0,-1-3 18 0,4 6-27 15,-3-2 9-15,-1-3 6 0,0 1-4 16,1-1 6-16,-1-3-9 0,1 1-4 0,-1 0 12 15,0-2-4-15,2 15-2 0,0-5-3 16,0 0-9-16,-1-2 27 0,2 3-11 16,-2-2-4-16,0 1 27 0,-1 0-17 0,1 1-1 15,-1 1 30-15,0-3-15 0,0 3-1 0,1-6-13 16,-1 6 12-16,0-10-20 0,0 6 2 16,0-1 18-16,0 3-20 0,0-1-14 15,0 0 23-15,0 1 0 0,10 17 12 0,-8-23-16 16,-1 2 25-16,0-3-41 0,0 0 16 0,2 7 2 15,0-2 19-15,-2-1-30 0,3 1 28 0,-2-2-20 16,0 2 26-16,-1-1-16 0,1-2-7 16,0 4 7-16,0 1 4 0,0-3-8 0,-1-2-21 15,0-3 31-15,0 2-5 0,2 6-19 0,-2 1-14 16,0-4 16-16,0-2-7 0,-1-2 19 16,0 0 13-16,0-2-23 0,1 1 13 0,-1-2 0 15,2-1-13-15,-1 1-10 0,-1-7 39 0,0 7-18 16,0-1 0-16,0 2-11 0,0-1-6 0,0 1 14 15,0-1-12-15,0 0-1 0,0 0 7 16,0-1 0-16,0 1-1 0,0-2 24 16,0-5-2-16,0 9-5 0,0-3-7 15,0-6-5-15,0 9 8 0,0-3-1 0,0-6 20 16,0 7-2-16,0-7-37 0,0 6-6 0,0-6 2 16,0 7 0-16,0-7 8 0,0 0-2 0,0 7-14 15,0-7 3-15,0 6 0 0,0-6 33 16,0 0-18-16,0 0-64 0,-13 8-43 15,9-9-33-15,0-1 14 0,0-1-188 0,-9-7-107 16,1-7 35-16,-4 0-248 0,4-2 65 16,0-8 48-16,-2-5 39 0,0-6 37 0,4-8 57 15,0-8 16-15,3-12 11 0,5-3 14 0,-3-7 45 16,-2-7 3-16,2-4 3 0</inkml:trace>
  <inkml:trace contextRef="#ctx0" brushRef="#br0" timeOffset="6511.6631">7027 7796 272 0,'0'0'147'0,"-14"0"2"16,14 0-22-16,0 0-48 0,0 0-15 0,-30-2-28 16,27 2-3-16,-3 1 57 0,3 0-37 0,-1 0 61 15,1 1-38-15,-1-2 15 0,1 1-23 0,0 2 16 16,-1-3-11-16,2 3 9 0,-2-2-19 16,2-1 12-16,0 0-7 0,0 3 7 0,0-3-3 15,-1 1 15-15,1-1-20 0,1 0-8 16,-1 0 20-16,1 2 0 0,0-2-15 0,0 1-16 15,0-1 7-15,0 2 21 0,0-1-18 0,0 0-9 16,-1-1 3-16,2 0 23 0,-2 0-20 16,1 0-6-16,1 0-8 0,0 0 16 0,0 0-13 15,0 0-2-15,0 0-10 0,0 0-19 0,0 0 26 16,0 0 18-16,0 0-15 0,0 0-10 0,0 0 6 16,0 0-16-16,0 0 3 0,-9 6-12 15,9-6 21-15,0 0-16 0,2 0-5 0,0 0-7 16,-1 0 12-16,4 1 19 0,-1 0-14 15,-1-2-10-15,3 0 0 0,0 2 18 0,1-2 15 16,1 1-37-16,2 0-3 0,2 0-6 16,3 0 12-16,2 0 5 0,-2 0 16 0,-2 0-22 15,0 0 3-15,-2 0 24 0,-1 0-6 0,0 0-26 16,-2 0 35-16,-2 0-32 0,1 0 36 0,6 0-58 16,-2 0 58-16,-1 0-39 0,-2 0 2 15,-1 0 9-15,-7 0 6 0,8 0-27 0,-8 0 29 16,7 0-1-16,-7 0-18 0,0 0-5 0,0 0 18 15,8 0-2-15,-8 0 3 0,0 0-19 16,6 0-21-16,-6 0 34 0,0 0-12 0,13 1 20 16,-12 2-21-16,3 0 12 0,-2-1-23 15,-1 3-8-15,1 0 36 0,0-1-30 16,-1 2 19-16,1-1-10 0,0 2 20 0,-2 0 2 16,4 11-2-16,-2-5-1 0,0-2 32 15,1 6-24-15,3-7-1 0,-6 2-3 0,1 7-2 16,0-6-2-16,-1 1 16 0,1-6 12 0,1 10-24 15,1-1 14-15,-1-2-32 0,-2 0 0 16,3-1 0-16,-1 3 33 0,0-7-26 0,0 1 22 16,0 6 0-16,0-4-8 0,0-4-3 0,1 9 22 15,0-2-23-15,-1-2-2 0,0 1 12 0,0 2 0 16,1-1-24-16,-2-1 6 0,1 2-1 16,-1-4-12-16,0 1 13 0,2 2 4 0,-1 0-10 15,0-3-15-15,-1-1 6 0,1 6 18 16,0-7-3-16,-1 3-4 0,-1-4-3 0,1 0 15 0,0-1-11 15,-1-1-17-15,0 1 46 0,0 3-15 16,0 2-11-16,0-1 9 0,0-2 1 0,0 1 3 16,0-1-7-16,0 2 2 0,0 0-7 15,0 0-12-15,0-2 7 0,0-1-7 0,0 0 18 16,0 0-19-16,-13 6 18 0,11 2-4 0,2-3 4 16,-1-3 2-16,1 1-11 0,-1-3 17 15,0 11-10-15,1-8 4 0,-1-1 1 0,1 0-4 16,-2 5-2-16,2-1 13 0,-1-4-18 15,1 0 8-15,-1-2-9 0,1 0 1 0,-1 10 7 16,0-1 4-16,0-1-5 0,-1-3 10 0,2-7-12 16,0 4-9-16,0 3 15 0,0-1-8 0,0 4 8 15,0-1 11-15,-12 16-14 0,9-20 2 0,1 2-2 16,0-1 1-16,0-5-2 0,1 3-7 16,1-1 8-16,-3 3-10 0,-1 1 10 0,3-1-7 15,-1-3-5-15,-2 5 1 0,2-4 10 0,2-2-10 16,0-1-4-16,-1 1 20 0,1-2-6 15,-1 0-7-15,1 0-1 0,0 0-2 16,0 11 9-16,0-12 0 0,0 3 12 0,0 0-9 16,0 5-9-16,0 0 14 0,0-1 3 0,0 3-9 15,0-4 10-15,0 0-9 0,11 19 2 0,-9-15-17 16,-1-3 10-16,1 4 10 0,1 0 0 16,1-3-22-16,-3-4 28 0,2 5-5 0,0 0 0 15,0 2-27-15,1-1 23 0,-1-1-6 16,0 2 0-16,2 0-12 0,-2-2 21 0,0 2-1 15,0-2-21-15,-1 1 0 0,-1-3 23 0,-1 4-21 16,3-1 9-16,-1 1 13 0,1 1-11 16,-1-1 0-16,1 1-13 0,-2 0 22 0,1 0-2 15,-2-1-30-15,2 0 39 0,1 0-26 0,1 2 3 16,-3-2 9-16,0 0 10 0,-1 0-24 0,0 0-1 16,2 0-4-16,0 0 16 0,-1 0-7 15,1 0 1-15,0-1-8 0,0 2 26 0,0-1-26 16,0 0 23-16,0 1 2 0,1 0 5 15,-1 1-37-15,2 0 24 0,-2-1 3 0,-2 2-23 16,0-14 9-16,0 6-8 0,0 5 13 16,0 0-10-16,0 1-9 0,0-3 7 0,0 1 7 15,0 1 12-15,0 0-7 0,0-1-14 16,0 0 13-16,0 1 9 0,0-1-19 0,0-4 20 16,0-1-26-16,0 0 21 0,0 4-11 0,0 0-4 15,0 0 6-15,0-1 19 0,0 1-16 16,0-1-8-16,0 1-9 0,0 1 30 0,0 1-32 15,0 0 36-15,0-4-26 0,0 0 9 0,0-2 10 16,0 0-12-16,0-2-2 0,0-2-11 16,0 1 28-16,0-1-5 0,0-1-18 0,0 2 3 15,0 3-15-15,0 2 19 0,0 1 19 0,0-3-19 16,0-3-6-16,0 1 6 0,0-2 2 0,0 0-1 16,0-1-10-16,0 1 10 15,0-2 19-15,0 1-37 0,0-1 15 0,0 0 6 16,0-6-13-16,0 8 11 0,0-1-11 0,0-7 8 15,0 8-1-15,0-2-5 0,0-6-9 0,0 8 19 16,0-8 18-16,0 7-18 0,0-7 14 16,0 8-19-16,0-8-2 0,0 0 24 0,0 6-31 15,0-6 29-15,7 7-22 0,-4-7 6 16,-2-3-22-16,0-2-34 0,0 0-24 0,-1-3-47 0,3-14-58 16,-3 7 17-16,4-29 16 0,-4 27-509 15,0-8 27-15,0-6 53 16,0-7 62-16,-13-54 38 0,8 30 36 0,4-7 30 0,-2-6 20 15,0-13 51-15,-1-2 30 0,4 43-1 16,0-24 22-16,0-11-14 0</inkml:trace>
  <inkml:trace contextRef="#ctx0" brushRef="#br0" timeOffset="9124.4735">7269 7826 287 0,'0'-2'230'0,"1"0"-31"0,-1-2-8 16,0 3-22-16,0-2 9 0,1 0-7 16,-1 3-27-16,0-2-6 0,1 0-23 0,-1 1 20 15,0-1 3-15,-1 1-29 0,1-2-8 0,1 2 5 16,-2 1-9-16,2-2 3 0,-2 0 4 15,0 0-13-15,2 0 21 0,-1-1-20 0,0 0-36 16,1 0 24-16,-1 2-4 0,0-2-25 0,0 3 19 16,0 0-10-16,0 0 2 0,0 0-3 15,0-8-2-15,0 8 0 0,0-7-24 0,0 7 46 16,0-8-49-16,0 2 19 0,0 6-19 0,0-9-8 16,0 2 5-16,-11-4 18 0,11 5-17 15,0 0-9-15,0-1-1 0,-1 0-3 16,0-1 16-16,1-9-10 0,0 3-30 0,-2-3 1 15,1 3 0-15,0 1 35 0,1-3-2 0,-3 2-4 16,-2 0-12-16,1-1-2 0,2 3 38 16,-1 2-6-16,0-6-3 0,3 6-4 15,-2 1-3-15,-1 0-2 0,0 2-4 0,0 1-1 0,0-2 6 16,0 2 13-16,0 2-2 0,-1-11-4 16,0 5-2-16,0-5-27 0,0 5 12 0,1 3-3 15,2 1-2-15,-1-2-1 0,1 1-11 16,-2 2 4-16,2-3 2 0,0 2-3 0,0-1 14 15,0 1-10-15,1 0 10 0,-1-3-23 0,0 2 13 16,1-1-29-16,0 1 43 0,-2-9-19 0,2-1 23 16,-2 0-27-16,2 7 23 0,0 3-41 15,-1 0 36-15,1-1-14 0,-1 2 4 0,0-2-8 16,1 8-20-16,0 0 2 0,0-7 28 16,0-1-5-16,0 8 7 0,0-8-31 0,0 1 20 15,0 7 8-15,0-9 16 0,0 3-21 0,0 6 4 16,0-6-4-16,0 6 3 0,0-8 8 15,0 8 11-15,0-6-13 0,0 6 2 0,0-7-10 16,0 7 2-16,0 0 6 0,0-7-5 0,0 7-8 16,0 0 7-16,0-7-13 0,0 7 16 15,0 0 6-15,0 0-19 0,0-7-1 0,0 7 21 16,8-10-33-16,-4 8 29 0,3-1-9 0,-3 0 8 16,2 0-20-16,0 2 16 0,0-1 1 15,9-4-10-15,-4 1 2 0,1 3-3 0,-3-2-2 0,6-1 8 16,-2 2 2-16,1-2-3 0,1 1 8 15,-1-2 4-15,-2 2-3 0,-2 0-23 0,5 0 9 16,-2 1 7-16,-2-1 0 0,-2 1-14 16,8-1 3-16,-3 1 6 0,-1 0 14 0,-2 0-15 15,0 0 7-15,-3 2-2 0,-1 0-11 16,0 0 10-16,0-1-21 0,-2 1 32 0,1 1-19 16,1-2 11-16,-2 2-6 0,0-1 13 0,0 1-25 15,0-1 20-15,0 1-7 0,-1 0-17 16,1-2 20-16,-2 2-9 0,1-1 5 0,-1 1 5 15,0 0 9-15,1 0-1 0,-1 0-18 0,-1 0 8 16,-1 0 11-16,1 0-17 0,-2 0 1 16,0 0-4-16,0 0 14 0,0 0-6 0,0 0-8 15,0 0 11-15,0 0 6 0,6 0-16 0,-6 0 6 16,0 0-24-16,0 0 20 0,12 10 14 0,-10-8-9 16,0 2 14-16,-2 0-5 0,1 0-24 15,0 1 16-15,1 1-8 0,-2 2-12 0,2-2 13 16,1 11 10-16,0 2-9 0,-1-4 14 0,-2 0 10 15,4 0-27-15,-2-2 6 0,-1 5 7 0,2 1-15 16,-1-2 12-16,2 2-23 0,0 0 21 16,-1 0 4-16,0-4-8 0,0 2 10 0,1 1-16 15,1 1 23-15,-1 1-25 0,2-4-10 16,-2 2 23-16,0 1 1 0,-1-1-1 0,2 0-14 16,-1 3-1-16,0-2 24 0,0 2-7 0,1-3 18 15,-2 3-32-15,0-2 18 0,-1 3-4 16,-2-1-24-16,2-3 5 0,1 2 37 0,-1-1-22 15,0 2 10-15,0-2 3 0,1 0-10 0,-2-2-4 16,1 2 7-16,1-4-7 0,-2 4-9 0,-1-2 2 16,1-2 21-16,0 2-23 0,-1-3 12 0,1 5 3 15,-1-19 3-15,0 12-6 0,0 0 5 16,0 3 3-16,0-1-12 0,0 0 21 0,0 3-6 16,0 1-11-16,0 0 27 0,0 1-15 0,0 0-17 15,0-1 5-15,0 1 2 0,0 0-1 16,0 0 7-16,0-1-1 0,0 1 5 0,0-1-13 15,0 0 18-15,-7 1 1 0,7-1 9 16,-10 20-17-16,9-23 3 0,0 0 2 0,-2 3 6 16,3-3-12-16,-1 2 21 0,-1-1-17 0,1 2 9 15,1-2-8-15,-1 1 2 0,1-9 4 16,0 5-5-16,0 1-12 0,0 1 19 16,0-1 2-16,0-2-10 0,0 0-3 0,0 3 10 15,0-1-6-15,0-1-14 0,0 4 4 16,0-4 8-16,0 0 0 0,0-1-8 0,0 0 5 15,0-2 0-15,0-1 2 0,0 5-5 0,0-1 2 16,0-1-13-16,-6 0 2 0,6 0 13 0,0-2 12 16,-13 15-5-16,12-11-7 0,0-2 4 0,1-2-9 15,-1-2 7-15,1-8 3 0,0 9-4 0,0 3-1 16,0 2 13-16,0 3-8 0,0-2-11 16,0-1 18-16,0 2-27 0,-14 16 16 0,14-26-6 15,0 4 3-15,0 4 7 0,0-1 1 0,0 2-19 16,0 1 13-16,0 3 6 0,0-1-12 15,0 1 1-15,0 0 23 0,0-1-3 0,0 1-24 16,0 0 7-16,0 2 18 0,0 1-15 16,0-2-9-16,0 0 7 0,0 0 13 0,0-1-17 15,11 18 10-15,-10-16 16 0,1-2-12 16,-2-11-9-16,0 6 21 0,0 3-6 16,0 2 3-16,0 1-22 0,0 1-10 0,0-1 32 15,0-1-13-15,0-1-11 0,0 1 18 16,0 0-8-16,0-1 14 0,0-2-32 0,0 1 18 15,9 20-9-15,-8-19-15 0,-1 0 18 16,0-3 5-16,0 4-17 0,1-1-11 0,-1-8 31 0,0 3-17 16,0 3 12-16,0 1-17 0,0 2-2 15,0-1 14-15,0 0-5 0,0-1 6 0,0 1 9 16,0-2-13-16,0-1-1 0,0-2 12 16,0-3-4-16,0 5-2 0,0 0-24 0,0-2 32 15,0 2-33-15,0 0 7 0,0-2-2 16,0 0 9-16,0-2-7 0,0-2 26 0,0 1-31 15,0 4 34-15,13 17-26 0,-12-18 8 0,-1 0-1 16,1-2 0-16,0 5 9 0,3 1-8 16,-3-3 1-16,-1-3 9 0,2 1 12 0,-2-1-30 15,1-3-5-15,1 10 22 0,0 3-11 0,-1-4 3 16,-1 2-12-16,0-1 14 0,1 1-4 0,1 0 5 16,-2 0-10-16,0-2 16 0,1-4-11 15,-1-1-18-15,2 5 17 0,1 0 16 0,-3-17 8 16,0 13-12-16,0 3-11 0,0-2-1 15,0 0-7-15,0 2 32 0,0-1-33 0,0-2 19 16,0 2-32-16,0-2 33 0,0 0-19 0,0-1-13 16,0 0 24-16,0-3 9 0,0 1-26 15,10 9 21-15,-9-3-5 0,-1-1 3 0,1-2 22 16,0-3-30-16,0-1 3 0,-1-1 32 0,0 0-33 16,1 0-16-16,0-2 11 0,-1 1 12 15,0-1-10-15,0-2 16 0,1 2-10 0,-1 0-9 16,0 0 1-16,0-1-17 0,0 0 25 0,1 0-9 15,-1 0 17-15,0 0-14 0,2 0-14 16,-2-5 22-16,0 0 2 0,0 6 1 16,0-6 4-16,0 8-8 0,0-8-10 0,0 9 34 15,0-3-42-15,0-6-3 0,0 6 21 0,0-6 15 16,0 7-39-16,0-7 31 0,0 0-7 0,0 7 1 16,0-7-14-16,0 6 0 0,0-6 24 0,0 0-28 15,0 0 18-15,0 6-13 0,0-6 10 16,0 0-11-16,0 0-15 0,0 0 13 15,0 0 12-15,0 0-17 0,0 0-32 0,0 0 29 16,2 9-9-16,-4-10-4 0,2 1-30 16,-5-2 1-16,3 0 5 0,-1-1-25 0,1 0-27 15,0-1-25-15,-1 0-28 0,1-3 16 0,-6-8-81 16,2-6-35-16,1-1-59 0,1 0 27 16,2-3 27-16,-2-6 25 0,-1 2-294 0,1-1 37 15,0-14 82-15,-2-1 0 0,0-4 6 0,1-4 71 16,2-1 13-16,-1-5 0 0,2-6 37 15,0-5-5-15</inkml:trace>
  <inkml:trace contextRef="#ctx0" brushRef="#br0" timeOffset="11850.1305">7533 7030 325 0,'0'0'84'0,"0"0"-13"16,0 0-8-16,0 0 1 0,0 0-36 0,0 0 45 15,0 0-25-15,0 0-28 0,0 0-1 0,0 0-4 16,0 0 0-16,0 0 72 0,0 0-14 0,0 0 9 15,13 0-11-15,4 23-23 0,-17-20 1 16,2-2 16-16,-1 1-5 0,0 0-14 0,0 0 2 16,0-2 33-16,1 1-4 0,-1 1 5 0,0-1-2 15,0-1 26-15,1 0-24 0,-1 0 24 16,1 2 7-16,-2-2-21 0,1 0-22 0,1-2 21 16,-2 2-25-16,1 0 25 0,-1 0-7 15,1 0-13-15,-2-2 6 0,0 0-2 0,2 2-7 16,-2-4 0-16,1 2-16 0,0-1 6 0,0 0 17 15,0-1-12-15,-1-1-15 0,2 1-8 0,-2 1-2 16,2-2 23-16,-1 0-34 0,0 5 2 16,0-7 43-16,0 0-23 0,0 2-9 0,0-2 17 15,0 0-28-15,0 0-6 0,0 0 17 16,0 1-3-16,0-3-14 0,0 3 16 0,0-1-4 16,0-1-3-16,0 1-30 0,0-5 12 0,0-1-5 15,0 1 32-15,0 2-5 0,0 0 8 16,0 1-4-16,0 1-16 0,0 0-2 15,0 1-2-15,0-1 1 0,0 1-1 0,0-5-2 16,0-2-26-16,0-3 2 0,0 3 36 0,0 1 16 16,0 1-33-16,0 2 0 0,0 0 29 15,0 1-10-15,0 0-2 0,-11-16-11 0,9 12 27 16,0 1-25-16,-2-2 17 0,1 2-17 0,1 2-15 16,-1-6 4-16,0 5 10 0,3 2 11 15,-2-1-2-15,1 1-2 0,0 0-20 0,1 4 10 16,-2-11 6-16,-1 6-20 0,1-1-2 0,0 1 9 15,-4-3 10-15,5 1-23 0,-2-5 15 0,3 10-3 16,0-1 6-16,0-1 1 0,0 1-9 0,0 1 11 16,0-2-1-16,0 1-13 0,-10-14 7 15,7 11 2-15,1 2 2 0,0 0 1 0,1 2 0 16,-1-1-4-16,0 3-27 0,0-1 23 0,0 0-3 16,0 0 14-16,-1 0-27 0,1-1 5 15,2 1 18-15,-1 0-5 0,-3-7 0 16,-1-2-7-16,1 5 10 0,2 1-17 0,1 1 21 15,-1 4 1-15,0 0-5 0,0-2 6 16,2 2 1-16,-2 0-16 0,1 1 5 0,1 0-6 0,0 0 9 16,-1 1-7-16,-1 0-11 0,1-1 8 15,1 2 10-15,0-2-10 0,0 1-4 0,-1 1 4 16,1-2 11-16,-1 1-10 0,1 2 5 0,0 0-7 16,0 0-17-16,0 0 20 0,9-1 7 15,-4 1-8-15,1 0 1 0,2 1 5 0,12 0-12 16,-12-1 7-16,7 0 4 0,21 8-9 0,-17-6 9 15,3-2-12-15,1 2 2 0,-1 0 5 16,2 0 7-16,2-1-18 0,-1 0 13 0,1 1 2 16,0 2-11-16,-1-3 6 0,-3 0 12 15,1 2-22-15,-2-1-1 0,1 2 5 16,-2-2-1-16,-2 0 2 0,0 0-9 0,-4-1 1 0,-4-1 21 16,-1 3-11-16,0-3-17 0,-3 2 9 0,0-1 5 15,-6-1 6-15,0 0 6 0,7 0 2 16,-7 0-16-16,6 0 2 0,-6 0-4 15,0 0 15-15,8 0-6 0,-8 0 5 0,7 0-5 16,-7 0-6-16,0 0 1 0,7 0-4 0,-7 0 26 16,0 0-19-16,6 0 17 0,-6 0-11 0,0 0-8 15,0 0 2-15,8 0 11 0,-8 0-1 16,10 11-10-16,-9-9 1 0,2 3 3 0,-1-3-14 16,0 4 18-16,3 9-14 0,-1-5 13 15,2 5-11-15,1 1 8 0,-3 5-3 16,0-4 1-16,0 4-6 0,-1 0 15 0,0-1-25 15,2 1 19-15,-1 2-9 0,-1 1-11 0,0-1 12 16,0 3 15-16,0-1-21 0,0-2 9 16,0 0-3-16,0 1 13 0,1-2-16 0,-1 5 15 15,-1-2-6-15,1 0 7 0,1 0-2 16,0-3-2-16,-2 2-8 0,4 1 0 0,-3-2 2 16,1 2 14-16,2 0-18 0,-3-3 3 15,0 2-17-15,0 1 31 0,1 0-12 0,0 1-5 16,0-1-3-16,0 2 18 0,-1-4-1 15,2 3 10-15,0 3-24 0,0-5 16 0,-3 0-11 16,3-2 18-16,1-1-22 0,-4 3-2 0,1-2 8 16,1 3-3-16,0-3 3 0,0 2-2 0,-3-2 6 15,1 0-5-15,0 2-1 0,0-2-5 0,-1 0 20 16,0 0-5-16,2-3-9 0,-3 3 13 0,2-1-14 16,-1 2 1-16,-1-2 5 0,0-2 11 15,0-9-15-15,0 5 0 0,0 4 9 0,0-3 5 16,0 5-1-16,0-2 2 0,0 3-8 15,0-3 6-15,0 2 3 0,0-1-7 0,0 0-8 16,0-1 13-16,0-1-12 0,-10 20 9 16,9-23 1-16,-1 3-16 0,0 1 7 0,2-4 9 15,-1 4-3-15,0-5-5 0,0 4-2 16,0 0 10-16,0 0-6 0,-1-2-3 0,1 0-5 16,1-4 12-16,-1-2-6 0,1 1 5 0,0-1-4 15,-1 11-9-15,0-4 3 0,-1 2 6 16,1-7-9-16,-1 4 17 0,0 0-12 0,2-4 9 15,-5 4-2-15,3 1 3 0,0 2-5 0,2-5-1 16,-1-2 9-16,1-1-5 0,-2 6-2 16,0 0-9-16,0 1 6 0,2-3 5 0,-1-2-24 15,0-1 23-15,1 4 3 0,-1 3-7 0,1-1-8 16,0 0 19-16,-2 1 2 0,2-9-6 0,0 3-3 16,0 2-4-16,0 3 18 0,0-1-11 15,0-1-4-15,11 20 1 0,-10-20 5 16,1 2 1-16,-1-1-5 0,0-4 1 0,-1-4 13 15,0 5-10-15,0 3 1 0,0-1 0 0,0 2 16 16,11 11-21-16,-9-8 5 0,-1-2 11 16,1 0-17-16,-1 3 13 0,0-3-1 0,0 1 1 15,1 0-9-15,-2-1-14 0,0 0 4 16,2-1 2-16,-1 0 18 0,3-1-20 0,-2 1 21 16,-2-5-21-16,0-4 22 0,0 4-2 0,0 0 4 15,0 4-31-15,0 0 9 0,0-1 23 16,0 2-32-16,0-2 23 0,0-2-8 0,0-1 3 15,0-1-17-15,0 3 0 0,0-1 11 16,0 0-8-16,0 1 9 0,0 3-12 0,0-3 26 16,0 1-23-16,0-3 5 0,0 0 7 0,0-1-1 15,0-2-10-15,0 1 4 0,0 2-4 16,0 2 22-16,0-2-27 0,0 3 25 0,0-1-2 16,-7 1-30-16,7 1 5 0,0-2 29 15,0 0-18-15,0-2 25 0,0 2-29 0,0 1 11 16,0 1 18-16,0 1-19 0,0-2-2 0,0 1 0 15,0-1-18-15,0 0 22 0,0 0-30 0,0-1 30 16,0 3-26-16,0-4 23 0,0 0 10 16,0-2-16-16,0-1-1 0,0 4 9 0,0 1-6 15,0-1-13-15,0 1 7 0,0-1 5 16,0 1-22-16,0-2 28 0,0 4-17 0,0-3-11 16,0 13 30-16,-1-16-20 0,-2 4 9 15,1 0 5-15,1-3-18 0,0-1 5 0,1-3 20 16,0 1-19-16,0 2-3 0,0-2 20 0,0 0 18 15,0 4-37-15,0-2-6 0,0 1 27 16,0 3-29-16,0-2 44 0,0 3-24 16,0-3 6-16,0 0 6 0,0-3-42 0,0 6 22 15,0-1 6-15,0-1-13 0,0-2 0 0,0 1 14 16,0 0-3-16,0-3-11 0,0 0 5 0,0-1 23 16,0-1-23-16,0-3-11 0,0 2 17 0,0-2-10 15,0 5 29-15,0 0 1 0,0 0-19 0,0 2-17 16,0-4-3-16,0 1 27 0,0-2-6 15,0-1-17-15,0 0 23 0,0-1-28 0,0 1 13 16,0-1 7-16,0 0-14 0,0 0 19 0,0 1 19 16,0-1-34-16,0 0 18 0,0 1-22 15,0-7 9-15,0 9-5 0,0-1 9 0,0-2-6 16,0-6 25-16,0 8-15 0,0 0 0 0,0-8-11 16,0 7-13-16,0-1 29 0,0-6-2 15,0 9-19-15,0-3-2 0,0-6 36 0,0 7 2 16,0-7-33-16,0 7 13 0,0-7-14 15,0 0 14-15,0 6-13 0,0-6 24 0,0 0-12 16,0 0-10-16,0 8-3 0,6-8 15 16,-6 0-18-16,9 5-25 0,-8-7-49 0,0-3-67 15,-1-1 15-15,0-13-167 0,0 6 29 16,0-8-367-16,0-4 55 0,-17-36 59 0,11 18 22 16,-1-6 41-16,-2-4 25 0,-2-5 54 0,0-1 16 15,0-7 1-15,1-4 36 0,-5-6 21 0,9-2 6 16</inkml:trace>
  <inkml:trace contextRef="#ctx0" brushRef="#br0" timeOffset="15770.0172">8012 6182 574 0,'0'0'217'0,"0"0"-25"0,0 0-48 16,0 0 0-16,0 0-29 0,0 0-1 0,0 0-19 16,0 0-11-16,0 0 1 0,0 0-24 15,0 0 0-15,0 0-6 0,0 0-1 0,0 0 1 16,0 0 0-16,0 0 5 0,0 0 12 0,0 0-20 15,0 0-14-15,0 0 8 0,0 0-12 0,0 0-9 16,0 0 15-16,0 0-21 0,0 0 21 16,0 0-17-16,0 0-11 0,0 0 4 0,0 0-11 15,0 0 6-15,0 0 1 0,6-8-1 16,0 9 11-16,0-1-15 0,-1 2 0 0,0-1 5 16,2-1-12-16,-7 0-4 0,25 6 6 15,-9-4-1-15,-4-2 11 0,-1 3-4 16,-3-1-7-16,0-1 3 0,-2 0-4 0,0 0 10 15,-2 0-28-15,2 1 14 0,-2-1 6 0,1 0 7 16,-1-1-14-16,0 1-6 0,0 0 7 16,0-1 0-16,0 1 18 0,-1-1-3 0,-1 0-15 15,1 1-3-15,-1-1 9 0,-1 0-1 0,2 0 0 16,-1 0-3-16,0 0 10 0,0 1-19 0,0 0 16 16,-2-1-6-16,1 0-4 0,0 1-2 0,2 0 14 15,2 1 1-15,-1-2-11 0,-1 0 3 16,-1 0 0-16,1 0-20 0,-1 0 6 15,0 1 16-15,1-1-11 0,0 1 13 16,-2-1-18-16,1 0 8 0,0 0 2 0,1 0 8 16,-2 2-4-16,1-2 1 0,-1 0-4 0,0 0 13 15,0 0-2-15,-1 0 3 0,0 0-10 16,0 0 15-16,0 0-9 0,0 0 9 16,0 0 3-16,0 0 11 0,4-3 6 0,-4 2-21 15,0 1 16-15,-1-2-1 0,2 0-7 0,-2 1-16 16,2 0 30-16,0 1-25 0,-2-2 8 0,1 1 11 15,-1-1-31-15,1 1 21 0,0 0-16 16,0-1-5-16,-2 1 10 0,1 0-14 0,1 0 9 16,0 0 6-16,-1 0-1 0,1 0-13 15,1-1 7-15,-2 2 3 0,0 0-8 0,-1 0-6 16,2 0 12-16,0-2 11 0,-1 2-15 0,0 0-3 16,-2 0 3-16,2 0-20 0,-1 0 13 0,-1 0-32 15,0 0-9-15,1 0-6 0,-2 2-22 0,-1-2 30 16,2 0-34-16,-1 2 3 0,-1 0 11 15,1 0-25-15,1 0-4 0,-1-1 7 0,1 1 21 16,-1 0 6-16,2 0-47 0,0 0 6 0,-1-2 7 16,1 2-11-16,-2 0 29 0,2 0 45 15,0-1-46-15,1-1 14 0,0 1 36 16,-1-1-11-16,0 2 13 0,2 1 14 0,0-3 1 16,0 1 4-16,0-1-5 0,0 1-4 0,-1 0 18 15,0 0 0-15,0 0 26 0,0 0-19 0,0 0 9 16,-1 0 21-16,2 0-16 0,0 0 50 15,-2 0-20-15,1 0 2 0,1-1 26 0,0 0 6 16,0 0-6-16,1 0 7 0,-2 2 10 16,2-1 2-16,-1-2 3 0,0 2-5 0,0-2-6 15,1 0-5-15,-1 0-8 0,-1 1-13 16,2-2 4-16,-1 0 2 0,0 0 1 16,0-1-9-16,2 1-18 0,-2 0 11 0,-1-2-1 15,1 2-26-15,0-3 14 0,0 2 8 0,-1-1 3 16,1 0-12-16,0-1 12 0,0 1-21 0,0 4-4 15,0 0 7-15,0-9-15 0,0 1 21 0,0-4-25 16,0 1 7-16,-8-8-9 0,5 10 4 16,1 2 4-16,0 1 8 0,2-2 30 0,-1 3-15 15,0-1-33-15,0 0 4 0,-1 0-4 16,0 1 0-16,1-2-3 0,0 0 38 0,0 1-17 16,0 0 4-16,0-1-4 0,0 1-3 15,0-2-15-15,-1 1-12 0,-1-9-1 0,0 4 46 16,2 4-20-16,-3-2 13 0,3 2 5 0,-1 2-25 15,2-2-4-15,-2 1-1 0,1 1-2 16,-1 1 13-16,1-2-8 0,-2 1-8 0,2 1 8 16,-1-3-3-16,-1-7-4 0,-2 1 10 15,2-1-20-15,-2 4 0 0,1 3 0 0,2-1 32 16,0 2-37-16,0 2 8 0,0-3 28 0,1 2-35 16,0 0 1-16,0 0 0 0,0 0 17 0,-1 0 5 15,2-1-17-15,-2 2 16 0,2 1-2 16,-2-2 0-16,2 2 0 0,0-2 5 0,-1 2-9 0,0 0 6 15,0 0-12-15,1-1-9 0,-1 2 18 16,1-2 0-16,0 0 4 0,0 1-17 0,0 0 1 16,0-1 8-16,0 2 2 0,0 3-6 15,0 0 3-15,0 0-19 0,0-9 4 0,11-2 8 16,-1 3-7-16,0 3-6 0,-1 2-1 0,5-5 17 16,1 2-21-16,0 1 7 0,6-3 20 0,-3 1-7 15,0 3-14-15,3-3 30 0,-1 4-22 16,2-3 1-16,1 4-14 0,0-3 26 0,0 2-12 15,2-1-11-15,0 1 7 0,-2 0 7 16,0 0-25-16,-3 0 28 0,-8 3 3 0,4 0-6 16,3 0-3-16,-2 0-4 0,1 0-7 15,-2 0 14-15,-1 0 3 0,-3 0-5 0,-1 0 0 16,-2 0 2-16,-2 0-3 0,0 0 0 0,-7 0-10 16,9 0 6-16,-2 0-13 0,-7 0 20 15,7 0-3-15,-7 0-25 0,7 0 35 0,-7 0 8 0,8 0-23 16,-8 0 3-16,0 0 2 0,7 0-29 15,-7 0 32-15,6 0-3 0,-6 0 11 0,0 0 3 16,0 0-24-16,7 0 12 0,-7 0-2 16,0 0-4-16,0 0-19 0,0 0 21 0,8 0 0 15,-8 0 0-15,0 0-18 0,0 0 21 0,0 0 0 16,0 0-8-16,0 0-6 0,6 0 27 16,-6 0-17-16,0 0 1 0,0 0-1 0,0 0-15 15,14 1 18-15,-11 4 2 0,-1-1-2 16,0 1-5-16,2-1-12 0,2 9 22 0,0 1-14 15,0 2-4-15,-1-2-3 0,2 1-8 0,0 1 43 16,-1 1-40-16,0 0 17 0,1 1-2 16,0-1 14-16,-1 3 11 0,0-1-16 0,6 1-15 15,-5-1 19-15,-1 3-2 0,0 1-11 0,-1-4 24 16,1 3-26-16,1 0-6 0,-2-2 22 16,1 4-3-16,-1-4-1 0,0 3 15 0,1-1-21 15,0 0 7-15,-2 0-4 0,0 1-12 0,0-2-3 16,2 4 20-16,-2-2-7 0,1 1-23 0,0-2 34 15,0 3 9-15,-2-4-30 0,2 4 30 0,-1-2-35 16,1 2 21-16,-1-3-8 0,-1 5 11 16,-1 2-9-16,1-3 20 0,-1-1-30 0,0 5 29 15,0-4-32-15,0 2 13 0,-1 2 11 16,1-1-4-16,-1 2 4 0,0-1-41 0,1-1 44 16,-2 0-26-16,4 1 9 0,-3 1 13 0,0-2-10 15,1 0 4-15,-2-15-8 0,0 8 0 0,0 3-10 16,0 1 17-16,0 2 7 0,0 0-12 15,0 0-8-15,0 0 13 0,0-1 2 16,0 2 6-16,0 0-2 0,0-1-7 0,0-3 18 16,-15 29-2-16,13-27-15 0,0-2-2 0,0 1 5 15,-2-2-19-15,0 2 13 0,2 1 20 16,0-4-19-16,0 2 8 0,-1 0 12 0,1 0 2 16,0-2-17-16,0 2 8 0,0-3 9 0,-1-2-5 15,2 1-19-15,0 2 15 0,0-4-5 0,0 3 3 16,0-4-18-16,0 2 13 0,0-6 4 15,0 7-7-15,0-1 3 0,1-11 3 0,0 6-10 16,0 3 10-16,0-1 12 0,0 2-6 0,0 1-19 16,0 0-9-16,0 0 16 0,0-1 7 15,0 2-15-15,0 1 19 0,0-2-12 0,0 0 9 16,0-1-5-16,0 1 8 0,0 1-5 0,0-3 5 16,0 3 3-16,9 20-14 0,-9-21 16 15,2 2 4-15,-1-1-14 0,1 0 17 16,0-1-17-16,0 2 11 0,-1-1-5 0,0 4-4 15,0 0-2-15,1-5 6 0,0 1-8 0,-2 0 10 16,3-1-1-16,-2 2 6 0,1 0 1 16,-1-1-15-16,0 0 11 0,0 0-6 0,0 1-1 15,-1-2 9-15,0 0 7 0,0-1-8 16,0 1 16-16,0-6-17 0,0-5-6 0,0 4 6 16,0 2 13-16,0 1-21 0,0 1-3 0,0 0 8 15,0 2-16-15,0-4 8 0,-11 22 15 16,10-17-7-16,1-11 4 0,0 7 5 0,0 3-4 15,0 0 5-15,0 0-2 0,0-1-8 16,0 1-10-16,0 0-6 0,0-1 21 0,0 1-6 16,0-2-7-16,0 0-16 0,0-1 31 15,0 0-36-15,0-2 35 0,0 1-18 0,0 1-11 16,0-5 10-16,0 1 16 0,0-2-23 0,0 1 7 16,0-3-10-16,0 3 0 0,0 2 27 0,0 2-21 15,0 0-10-15,0 1 33 0,0 0-28 16,0-2 14-16,0-1 11 0,0 2-18 0,7 18 4 15,-6-14 19-15,0-6-23 0,2 6 23 16,-3 0-17-16,0-9-7 0,0 4 16 16,0 4-3-16,0 0-17 0,0 2 11 0,0 0 8 15,0-1 3-15,0 2-1 0,0-3 0 16,0 2-16-16,0 0-7 0,0 1 25 16,0 2 19-16,0-3-23 0,0 4-25 0,0-3 16 15,0 1 15-15,0-1-19 0,0 1 16 0,0 0-15 16,0 1 5-16,0-3-14 0,0 1 29 0,0 1-22 15,0-1 23-15,0 2-25 0,0-1 14 16,0-1 20-16,-15 22-34 0,13-23 4 0,0 2-10 16,-2-1 1-16,1-2-6 0,1-3 16 0,0 2 4 15,0-1 17-15,0 1-41 47,1 1 7-47,-1-2 9 16,2-4-3-16,-1-1 10 0,1-4-24 0,0 4 16 0,0-2 10 15,0 1-19-15,0-1 7 0,0-1 5 0,0 1-16 0,0-3 38 16,0-1-22-16,0 2-9 0,0-2 26 0,0 1-17 0,0 0-7 16,0 2-1-16,0-2 32 0,0-1-33 0,0 2-13 0,0-2 42 15,0 7-24-15,0 1 3 0,0 1-22 0,0-3 17 0,0-1-17 0,0-1 24 16,0-2 1-16,0 1 6 0,0-2-18 0,0 0 2 0,0 0 10 16,0 0-5-16,0 0 3 0,0 0-6 0,0 0-4 15,0 0-1-15,0 5 9 0,0-1 3 16,0-1-13-16,0 1 2 0,0-3 13 0,0 1-3 15,0-1-8-15,0-2 3 0,0 1-7 0,-6 5 18 16,6-6-2-16,-1 1 2 0,1-1-16 16,-1 0 9-16,0 0-10 0,1-2 13 0,-1 0-9 15,1 2-12-15,0-1 20 0,0-1-5 16,-1-1-18-16,1 1 30 0,0-4-6 0,0 0-23 16,0 0 9-16,0 8 24 0,0-8-34 0,0 6 20 15,0-6-7-15,0 7 9 0,0-7-2 16,0 7-7-16,0-7 4 0,0 6 10 0,0-6-17 15,0 0-2-15,0 6 16 0,0-6-2 16,0 0-6-16,0 0 15 0,0 7-4 0,0-7-10 16,0 0 19-16,0 0-19 0,0 6-4 0,0-6 18 15,0 0-13-15,0 7 1 0,0-7-2 16,0 7 5-16,0-7-21 0,0 7 13 0,0-7-9 16,0 8 13-16,0-8 3 0,0 8 2 0,0-2-10 15,0-6 28-15,0 7-17 0,0-7-1 16,0 7-13-16,0-7-3 0,0 6 14 0,0-6-21 15,-6 6 17-15,-1 2 14 0,6-5-16 0,1-1 21 16,0-1-28-16,-1 2-2 0,1 0 10 16,-1 0 8-16,1-2-13 0,0-1 16 0,0 0-29 15,0 0 23-15,0 0-6 0,0 0 2 16,0 3-10-16,0-3-24 0,0-2-13 0,-1 0-18 16,-2-3-54-16,-3-8-42 0,1 0 15 15,-3-5-148-15,0-1-74 0,-2-2 32 0,1-2-257 16,2-7 39-16,0 3 45 0,1-3 39 0,2-16 65 15,4-11-16-15,-3-3 48 0,3 26 24 16,0-19 39-16,17-75-4 0,-10 52 23 0,2-8 1 16</inkml:trace>
  <inkml:trace contextRef="#ctx0" brushRef="#br0" timeOffset="18681.3518">8687 5625 252 0,'0'0'234'0,"0"0"-31"0,-13 0-13 16,13 0-28-16,0 0-53 0,0 0 19 16,0 0-34-16,0 0 16 0,0 0-36 0,0 0 16 15,0 0-11-15,0 0 8 0,0 0-19 16,-15 0 2-16,15 0 0 0,-16 13-1 0,15-13 28 16,1-2-25-16,0 2 5 0,0 2 6 0,0-4-11 15,-1 2 20-15,1 0-16 0,-1-1-23 0,1 0 25 16,-3 1-17-16,4-2-11 0,-2 1-2 15,-1-1-7-15,1 1 8 0,0-2 0 0,1-1-1 16,-2 1 2-16,1-2 14 0,-1 1-35 16,1-1 18-16,0-1 21 0,0 0-28 0,0-1 21 15,-1-9-30-15,1 0-3 0,-1 1 21 0,2 6-19 16,-1-1-4-16,0 0 18 0,1 2-12 0,-4-8-19 16,4 3 25-16,0 13 9 0,0-11-35 15,0-2-1-15,0 0-1 0,0-1 24 0,0 0 4 16,0 3-15-16,0 0-4 0,0-1 42 15,0 3-6-15,0 0-16 0,-12-17-21 0,11 13-12 16,0 1 25-16,0 1-28 0,1 2-1 16,-1-1 53-16,1 2-6 0,-2 2-37 0,1 0-1 15,1 6 45-15,0 0-23 0,0-8 1 0,0 1 12 16,0 0 17-16,0 7-12 0,0-9-32 16,0 3 21-16,0 6 4 0,0-8-13 0,0 1-7 15,0 7 12-15,0-9-7 0,0 2 10 0,0 7-29 16,0-7 18-16,0 7-11 0,0-7 3 0,0 7 9 15,0-9-10-15,0 9-10 0,0-7 11 0,0 7-7 16,0-7-6-16,0 7-9 0,0 0 19 16,0-7-6-16,0 7 6 0,0 0-8 0,0-6-20 15,0 6 9-15,12-12 9 0,2 8-6 16,2-2-10-16,3 1 16 0,1 0-22 0,2 0 21 16,2 1-2-16,1-2-2 0,2-1-3 15,-1 2 4-15,1-2-1 0,-2 1-6 0,4 3 7 16,-1-2-7-16,0 1-8 0,-1 0 17 0,-1 4-2 15,-2-5-8-15,1 2 9 0,-1 2-10 16,0-3 20-16,4 1-17 0,-3-2 11 0,0 1-8 16,-1 1-8-16,-1 1-2 0,2-1 20 15,-1-1-14-15,-2 3 10 0,2-2-12 0,-2 1-11 16,0 1 8-16,-3 0 20 0,0-5-2 0,-5 5-5 16,0 0-6-16,-3 1-10 0,-11 0 5 0,8 0 7 15,1 0 7-15,-2 0 2 0,0 0-12 0,1 0 12 16,-1 0-6-16,-7 0-10 0,9 0 7 15,-2 0 16-15,-7 0-10 0,8 0 11 0,-8 0-21 16,8 0 15-16,-8 0-2 0,7 0-9 0,-7 0 23 16,7 0 4-16,-7 0-12 0,0 0 11 15,7 0 14-15,-7 0-16 0,0 0-6 0,0 0 12 16,8 0-15-16,-8 0-1 0,0 0-4 0,0 0 0 16,0 0 10-16,6 0-3 0,-6 0-11 15,0 0 3-15,0 0-11 0,0 0 14 0,0 0-4 16,7 0 0-16,-7 0-8 0,9 3-3 0,-9 2 7 15,1-2-6-15,0 2 6 0,-1 4 7 16,1 7-11-16,-1 1 0 0,1 1 8 0,0-1 0 16,-1 2 0-16,0-10 1 0,0 5-9 0,0 3-7 15,0 1 22-15,0 2-22 0,0 1 5 16,0 0 13-16,0-1-10 0,0 0 4 0,0 3-7 16,0-2 4-16,0-1-7 0,0 2 13 0,0-2-13 15,0 1 11-15,0 0-19 0,0 0 8 0,0 2 10 16,0-2-10-16,0 1 18 0,0-1-8 15,0 1-3-15,0 0 9 0,0 0-19 0,0 0 5 16,7 2-9-16,1 19 14 0,-5-21-13 0,-3-2 20 16,0 0-20-16,2 1 23 0,-2-1-14 0,0 2 12 15,0-3-4-15,0 1 1 0,0-1-4 16,0 0-5-16,1 1 10 0,0 0-2 0,-1-1-10 16,0-11 13-16,0 6-12 0,0 3 12 15,0 0-8-15,0 1-3 0,0 1-1 0,0 0-2 16,0-3-1-16,0 2 10 0,0-3 0 0,12 20 3 15,-11-15-10-15,1-1 8 0,0-1-4 16,-2 3 10-16,2-2-20 0,-1 1 20 16,1-2-6-16,-2 4 11 0,1-1 2 0,0 1 4 15,1-1-12-15,-1 0 4 0,-1 1 11 0,1-1 2 16,0 1-7-16,0 0-13 0,0 0 11 16,0 1-11-16,1 2 16 0,-1-4-16 0,0 1 14 15,0-4-8-15,-1-6-15 0,0 4 28 0,0 3-18 16,0 3 13-16,0-2 5 0,0 2-3 0,0 0-1 15,0-1-14-15,0 1 6 0,0-1-19 0,0 3 6 16,0-2 10-16,0 0 13 0,0 0 2 16,0 0-30-16,13 22 8 0,-13-21 24 0,2 2-14 15,-2-6-14-15,2 4 19 0,0-2 3 16,0-3-10-16,0 4 10 0,1 0-27 0,-1 0 0 16,0 0 7-16,1 1 1 0,1-2 2 15,-1 1 12-15,1-2-21 0,-3 5 5 0,2-2 1 16,0-1 10-16,0 1-12 0,-1 4-6 0,2-1 3 15,-2-1 18-15,0-1-11 0,2 2 22 16,-2-1-4-16,2 3 5 0,-3-3-19 0,1 3-9 16,0-3-2-16,1 0 5 0,0 1 20 0,-2-2-6 15,1 2 10-15,0-1-6 0,1 0-18 16,-2 0-1-16,0-1-2 0,2-2 9 0,0 2 7 16,-2-1 5-16,1 5-23 0,-2-7 28 15,0 1-6-15,0 4-4 0,2 0 17 0,-2-14-1 16,0 9-16-16,0 2 0 0,0 5-11 15,0-2 15-15,-13 32-6 0,12-28 15 0,-2-1-29 16,1 2 19-16,2-15-14 0,0 8 20 0,0 3-19 16,0 2-13-16,0 2 24 0,0 0 7 0,0 1-18 15,-12 29 0-15,11-28-2 0,1-1 25 16,-2-5-2-16,2 2-21 0,0-1 5 0,0 1-7 16,-2 2 2-16,0 0 36 0,2 4-4 0,-3-3-21 15,2 1-1-15,0 1 29 0,0 1-6 16,1 2-5-16,0-3-3 0,0-17 22 15,0 8-29-15,0 6 6 0,0 0-7 0,0 1-16 16,0 1 25-16,0 0-28 0,0-1 17 16,12 31-20-16,-9-34 17 0,-1 1 20 0,-1-3-10 15,1 2-35-15,-1-3 18 0,0-1 1 0,0 0 2 16,1-1-28-16,-1 0 50 0,0 1-23 0,-1-2 3 16,1-1-23-16,0 2 27 0,0-1 3 15,0-3-1-15,4-1-7 0,-5 4-6 0,0-4 18 16,0-13-40-16,0 8 5 0,0 4 13 0,0 1-17 15,0-1 23-15,0 1-7 0,0-3-7 16,0-1 11-16,0 2 24 0,0-1 5 0,0 2-11 16,0 0-29-16,0 0 19 0,0-2-19 0,0-3 19 15,0 0-7-15,0-1-11 0,0-2-10 16,0 3 25-16,0 4-27 0,-9 10 13 0,8-15-9 16,1-1 40-16,-2 6-23 0,1-2-2 0,0-3 4 15,0-1-17-15,1-2-2 0,0 7 17 0,0 1-6 16,0-1 14-16,0 2-23 0,0-1 22 15,0 0 15-15,0 1-30 0,0 1-16 0,0-1 15 16,0 0 9-16,0 1 7 0,0-3-26 16,0-1 34-16,0 2-23 0,0 0 20 0,0 1-27 15,0 0 8-15,0 0 8 0,0-1 16 0,0 0-33 16,0 0 25-16,0 0-7 0,0 0-3 16,0-3-7-16,0-1 21 0,7 3-28 0,-7 2 4 15,0-1 19-15,0-1-7 0,0 1-13 0,0-1-3 16,0-3 12-16,0 2 12 0,8-1-15 15,-8 3 5-15,0-1 1 0,10 15-4 0,-7-16-10 16,0-1-8-16,-2-4 27 0,2 7 5 0,-2-2 0 16,2 1-11-16,-1-2-10 0,-2-4 16 0,0 1 0 15,0-2 7-15,0 1-1 0,2 7 0 16,0-3-9-16,-2-3 13 0,0-1-27 0,0-10 23 16,0 8-1-16,0 1 12 0,0 3-13 0,0 1-11 15,0-2 3-15,0-1 9 0,0-2-11 16,0 0 9-16,0-2 2 0,0 1 1 0,0-1-7 15,0-6-2-15,0 9-1 0,0-4 11 16,0 2-4-16,0 0-2 0,0-7 2 0,0 8 1 16,0-2-2-16,0-6 16 0,0 8-8 0,0-2-5 15,0-6-4-15,0 7-10 0,0-7-1 16,0 8-1-16,0-8 0 0,0 7 0 0,0-7 0 16,0 0 0-16,0 7 0 0,0-7 0 0,0 0 0 15,0 7 0-15,0-7 0 0,-2 5 0 16,1-10-43-16,4 1-21 0,1-17-88 0,-4 9-52 15,7-31-59-15,2 9 24 0,-1-12-203 0,2-6 42 16,1-5-317-16,8-7 55 0,-3-13 52 16,2-7 55-16,-1-5 42 0,2-8 37 0,-1-12 33 15,2-7 52-15,1-6 49 0,2-5 22 0,-1-8 23 16,16-85-17-16,-6 41 31 0</inkml:trace>
  <inkml:trace contextRef="#ctx0" brushRef="#br0" timeOffset="21480.7526">9555 5110 247 0,'0'0'162'0,"0"0"-15"0,0 0-23 0,0 0-16 0,0 13-25 16,0-13 4-16,0 0-10 0,3 22-15 16,-4-19-5-16,1-1-1 0,-1 1-7 15,1-2-6-15,0 1-7 0,0-1-11 0,0 2-3 16,0-2-2-16,0 1-3 0,0-1 1 0,0 0 23 16,0 1-12-16,0-1 9 0,0 1 3 15,-1-2-8-15,0 1 7 0,1 0 16 0,-1-1-8 16,0 0-5-16,1 0 13 0,0 0 12 0,0 0 1 15,0 0-14-15,0 0-15 0,0 0 12 16,0 0-9-16,0 0-3 0,-4 1 19 0,5-1-28 16,-2 0 0-16,1-1-2 0,-1 1 1 0,1 0 15 15,1-1-9-15,-2 1 20 0,0-1-10 16,2 1 17-16,-1 0-14 0,0-1 1 0,0 0 12 16,0 0-5-16,0 0 0 0,1 1-15 0,-1-1 1 15,0 0-3-15,-1 0 20 0,1 2-21 0,0-2 6 16,-1-1-1-16,1 2 4 0,-1-1 7 15,1-2-3-15,-1 2 12 0,0-1-31 0,0 1-6 16,0 0 21-16,0-3 13 0,-1 3-10 16,1-3-25-16,0 1-3 0,0 1 29 0,0-4 9 15,-2 2-38-15,2 0-21 0,0-1 29 0,0-1-4 16,-1 0-16-16,1 0 23 0,1-2-14 16,-3-7 7-16,2-4 11 0,-1 2-13 0,1 4-15 15,-1-5 17-15,1 3-31 0,-1 0 24 0,1-2-1 16,-1 5-26-16,2 2 9 0,0-3-11 15,0-2 25-15,0-2 1 0,0-1-6 0,0 0-21 16,0-1 6-16,0 3 22 0,0 1-23 0,0 2 17 16,0-1-2-16,0 0 1 0,0 1-3 0,-7 3 19 15,7-1-3-15,0 3-2 0,0 0 16 16,0-1-8-16,0 2 16 0,0 7-38 16,0-9 19-16,0 0-7 0,0 3 2 0,0-1 18 15,0 1-14-15,0 6-3 0,0-8-3 0,0 2-2 16,0 6 8-16,0-8-20 0,0 8 10 0,0-9 3 15,0 9 3-15,0-6-32 0,0 6 17 16,0-7 7-16,0 7 8 0,0 0-22 0,0-6 8 16,0 6-11-16,0 0 6 0,0-7-6 0,0 7 22 15,0 0-9-15,7-13 0 0,9 7-1 16,1 4 10-16,1-5-33 0,3 1 14 0,1 1 3 16,0 1 2-16,0 0-12 0,1-4-1 15,1 3-15-15,1 0 9 0,-2 1 25 0,4-2-8 16,1 3 10-16,2-1-12 0,-4-1-2 0,-4 2-23 15,4 1 23-15,-1-1-27 0,-1 1 21 0,1-1-15 16,1 0 46-16,-1 0-14 0,-2 2-24 16,1 0 2-16,-3 0 2 0,4-3 21 15,-5 4-5-15,1-2 2 0,1 2-5 0,-4-3 4 16,-3 3-1-16,-4-1 0 0,0 1-1 0,-11 0-11 16,7 0 19-16,-1 0-5 0,-6 0 6 15,8 0-2-15,-8 0-2 0,8 0-1 0,-8 0-15 16,9 0-8-16,-9 0 4 0,6 0 31 0,-6 0-19 15,0 0-9-15,7 0 18 0,-7 0 12 0,0 0-21 16,7 0 2-16,-7 0-17 0,0 0 37 16,0 0-47-16,0 0 35 0,7 0-9 0,-7 0 3 15,0 0 11-15,0 0-8 0,0 0-7 0,0 0 13 16,7 0-20-16,-7 0 9 0,0 0 3 0,0 0-34 16,9 7 29-16,-9-4-24 0,2 3 15 15,-2-2 28-15,2 3-18 0,2 13-16 0,-1-4 0 16,1 2 22-16,-2-1 0 0,0 1-16 15,0 0 8-15,1 2-4 0,-1 0 3 0,0 1 19 16,0 0-33-16,0-1 24 0,2 6-1 16,-3-3 1-16,1 2-3 0,1-3 13 0,1 3-21 15,-2 3 15-15,1-1-8 0,-1 1-20 0,0 0 16 16,2 1 5-16,-1-1 0 0,0 0 2 16,1 1-18-16,0 1 24 0,1-2-1 15,-2 0 10-15,4-2-11 0,-4 3-6 0,1 1 23 0,1 0-3 16,-2 0-8-16,1 1 1 0,0-2 0 15,-1 0 13-15,1-3-21 0,-2 3 7 0,-2-17-23 16,0 9 27-16,0 4-4 0,0 1 1 0,0 3-22 16,0 1 13-16,0-1 6 0,0-1-1 0,0 2-6 15,0-2 8-15,0 0 4 0,0-1-2 16,0 0-15-16,0-1 15 0,0-1-20 0,0 0 13 16,0 0-5-16,0 0-3 0,-11 27 9 0,7-29 2 15,0 2-13-15,2-1 2 0,-1 1 14 16,-1-2-17-16,0 1 1 0,1 2-1 0,0-3 10 15,0-1-12-15,0 0 8 0,0-2-3 16,-1-1-3-16,2 0-3 0,0 1 5 0,-1-1 9 16,0 3-10-16,1-8 2 0,0 6-4 15,1-3 0-15,0 2 2 0,-1 0 2 0,0-2 7 16,0 5-21-16,1-5 11 0,0 2 0 16,-1 4-7-16,1-6 15 0,-1 1-9 0,1 4 2 15,1-3 3-15,-1-1-3 0,0 7 8 0,1-3-5 16,0 0 4-16,0 3-1 0,0 0-4 0,0-3 25 15,0-9 4-15,0 8 0 0,0 2-24 16,0 4 13-16,0 1 15 0,0 0-15 0,0-1-4 16,0 3 18-16,0-2-21 0,0 3 15 0,11 29-19 15,-10-29 19-15,2 2 10 0,-2-2-12 16,1 0-12-16,0-1-3 0,0-2 7 0,-1 3-7 16,2 1 20-16,-2-3-23 0,1 3 22 15,-1 2-21-15,1-4-3 0,1 4 4 16,-1 0 3-16,-2-2-14 0,3 3 35 0,-1-2-20 15,0 3 4-15,0-2-2 0,-1-1 22 16,1 0 1-16,-1-2-17 0,0 1 18 0,-1-15-32 16,0 7 12-16,0 5-14 0,0 1 7 15,0 2 16-15,0 0 9 0,0 0-29 0,0 2 5 16,0 0 1-16,0 0 3 0,0 1 14 16,0 1-11-16,0 1 4 0,0 1-8 0,0 0 2 15,0 1-4-15,0 0 4 0,-2 40-14 0,0-39 9 16,0 1 0-16,1-2-2 0,-1 3 0 0,0 1-4 15,1 0-2-15,1 1 31 0,-3 1-6 0,2-2-4 16,-3 2-19-16,4 3 0 0,0-2 0 16,0-2-1-16,-1 1-2 0,1 2 0 0,0-25-1 15,0 9 30-15,0 5-3 0,0 1-4 16,0 1-15-16,0-1-1 0,0 0 12 0,0 0-3 16,0-4-3-16,0 3-4 0,0-4-14 0,0 2 20 15,0 1 16-15,0-4-51 0,0 1 23 16,0 0-12-16,0-1 7 0,0-1-3 0,0 0 38 15,0-4-18-15,-1 27-2 0,-1-30-6 16,0 5 4-16,0-6 5 0,1 1 12 0,-3-4-42 0,4 0 22 16,-1-1 2-16,0 1 3 0,0 0-20 15,1 3 25-15,-2-2-3 0,1-1-8 16,-1 1-13-16,1-2 23 0,1 0-19 0,0 1 15 16,-3-2 11-16,2-4-22 0,0 0 12 15,1-1 7-15,0-3-27 0,0 4 9 0,0 2 0 16,0-1-1-16,0 4 0 0,0-1 1 15,0-3-23-15,0 2 25 0,-12 21-5 0,11-18 10 16,-1-4-22-16,-1 1 9 0,1 1 9 0,-4-2-2 16,0 0-7-16,4-3 10 0,-1 3-17 0,1-2 16 15,1-2-11-15,-1-2 2 0,0 0 14 16,1-1-13-16,-1 0 2 0,1-2-15 0,1 1 24 16,-1 1 2-16,0-1-25 0,0 11-5 0,-2-2 29 15,0-1 1-15,-3 1-21 0,5-3 15 16,-1 4-6-16,2-3 8 0,-4 1-2 0,4-5-6 15,-1 3-5-15,1-4 13 0,0 1-3 0,0 2-7 16,0 0-9-16,0-2-1 0,0-1 20 16,0 0-16-16,0-2 2 0,0 1 13 0,0-1-18 15,0 6 20-15,0 1-11 0,0-3 1 0,0 1 0 16,0-3 4-16,0 0-3 0,0 0-2 16,0-3-1-16,0 0 6 0,0 0-11 0,0-6 10 15,0 8-2-15,0-1-15 0,0-1 10 0,0 1 11 16,0-7-10-16,0 7 14 0,0-7-17 0,0 7-4 15,7-7-7-15,3 11 5 0,-10-11-12 16,3-3 1-16,5-8-54 0,1-7-9 0,3-4 7 16,-3-3-81-16,2-6-35 0,2-5-56 0,2-3 26 15,-1-8-184-15,3-12 36 0,0-7-301 16,-1-6 40-16,1-6 50 0,0-7 53 0,1-9 24 16,2-9 68-16,-3-6-6 0,-1-7 78 0,5-11 28 15,-3-2 21-15,1-8-39 0,-2-1 49 0,9-92-28 16</inkml:trace>
  <inkml:trace contextRef="#ctx0" brushRef="#br0" timeOffset="24127.6008">10311 4646 602 0,'0'0'146'0,"0"0"21"15,0 0-9-15,0 0-28 0,0 0 22 16,0 13-15-16,0-13-8 0,0 0 17 0,0 0-10 16,0 0 3-16,0 0-20 0,0 0 2 0,0 0-5 15,0 0-17-15,0 0 0 0,0 0 25 16,0 0-22-16,0 0-35 0,0 0 7 0,0 0 1 15,0 0-11-15,0 0 8 0,0 0-2 0,5-8-9 16,-4 3 17-16,-1-2-40 0,0 0 17 16,0 7-21-16,0-14 15 0,0-2-12 0,0-2 12 15,0-1-6-15,0 1 8 0,0-3-14 0,0 2 18 16,0-2-9-16,0 2-8 0,0 0-23 0,0 2 9 16,0-3-5-16,0 1-13 0,0 2 24 15,0 1 2-15,0-1 6 0,-7 1-26 0,-3-18-2 16,8 16-1-16,0 3 0 0,1-1 32 0,1 5 2 15,-1-1 9-15,-1-5-4 0,2-2-5 16,-1 3-22-16,0 4 18 0,1-1-5 0,-1 4-36 16,1-2 0-16,-4-5 19 0,4 10-3 15,0-3-1-15,0 1 11 0,0 0-3 0,0 0-4 16,0 1-22-16,0 1 19 0,0 6-15 0,0-9 26 16,0 3 0-16,0 6-29 0,0-8 8 15,0 8 24-15,0-8-6 0,0 8-1 16,0-7-5-16,0 7 20 0,0-7-25 0,0 7-5 15,0 0 0-15,0-7 7 0,0 7 11 0,0 0-12 16,0 0 11-16,0-7-41 0,0 7 25 0,0 0 1 16,13-12-6-16,-6 10 4 0,0 2-4 0,11-6 4 15,1 5-7-15,3-1-17 0,-2 0 12 16,0 2 13-16,3-3-19 0,-2 3 16 0,-9 0 1 16,5 0-17-16,4 0 19 0,0 0-2 0,2 0 0 15,-1 0-27-15,0 0 15 0,0 0 18 16,-3 0-7-16,-1 0 16 0,-4 0-10 0,0 0-16 15,-3 0 18-15,-2 0-24 0,1 0 8 16,-2 0-8-16,-1 0 3 0,0 0 14 0,0 0 4 16,0 0 1-16,-7 0-14 0,8 0 27 0,-2 0-22 15,-6 0-10-15,9 0 18 0,-9 0-11 16,8 0 1-16,-8 0 18 0,8 0-26 0,-8 0 17 16,7 0-8-16,-7 0-1 0,0 0 1 0,8 0-2 15,-8 0 16-15,6 0-24 0,-6 0 3 0,0 0 10 16,7 0-2-16,-7 0 0 0,0 0-18 15,7 0 16-15,-7 0-9 0,0 0 6 0,16 14 7 16,-13-11-4-16,1 1 4 0,0-1 11 0,-1 1-30 16,7 9 20-16,-1 1 6 0,-4 1-35 15,2 1 23-15,1 0 9 0,0 3 2 16,2 1-10-16,-5 2 7 0,-1 0-1 0,4-2-8 16,0 5-7-16,-3 0 6 0,-1 0 4 15,4 3 8-15,-2 1 7 0,-2 0-23 16,0 1 13-16,2-2-9 0,-1 3 9 0,-1 0 2 15,1-3 2-15,0 0-3 0,-2 0 3 0,1 0 0 16,-2 2-9-16,0-3 4 0,2 3-9 16,0-7 15-16,-3 5-9 0,4 0 2 0,-4 1 18 15,1 1-19-15,4-1 13 0,-4 1-1 0,0 0-3 16,1-1-6-16,2 0-3 0,-5 0 6 0,4 2 6 16,-4-2 0-16,2-1-4 0,0 3-5 15,-1-1 6-15,0 1-5 0,0 0 2 0,-1 1-4 16,0-6-14-16,0 3 3 0,0-15 21 0,0 5-20 15,0 5 10-15,0 2-9 0,0 2 16 0,0-1-3 16,0-2-16-16,0 0 0 0,0 0 13 16,5 26-1-16,-2-25-15 0,-1-2 23 15,0 1 7-15,1 0-1 0,1 2 0 0,-2-3 7 16,5-1-1-16,-4 2-6 0,-3-1 15 16,4 0-3-16,-2-3-11 0,2 2 12 0,-1 2-16 15,1-3-8-15,-1 0 3 0,1 2-3 0,0 1 4 16,-1 0 9-16,-1 1 19 0,1 0-19 15,1 0 10-15,-4 0-13 0,3 1 11 0,0 4-1 16,-1-6 2-16,1 1-2 0,0 1-5 0,-2-1 7 16,3-1-3-16,-4-12-12 0,0 6 15 15,0 5-8-15,0 2 6 0,0 3-12 16,0-2 8-16,0-2-7 0,11 28 2 0,-10-26-3 16,-1-14 2-16,0 7 13 0,0 3-17 0,0 4 1 15,0 0 2-15,0 0-2 0,0 0 2 0,-6-2 19 16,6 5-26-16,0-3 12 0,0 2 1 15,0-3 0-15,0 1-18 0,0 1 1 0,0 1 21 16,0 0-15-16,0 2 11 0,0 1-14 16,0-2 10-16,0 1-5 0,0 0-13 0,0 0 37 15,0 0 0-15,0 0-10 0,-16 34-5 16,14-35 10-16,0 4-18 0,1-1 7 0,-1-1-19 16,1 0 17-16,1 0-31 0,0-17 35 15,0 9-23-15,0 3-10 0,0 1 3 0,0 3 10 16,0 2 11-16,0-2 3 0,0-2-29 15,0 2 36-15,0-3-25 0,0 2 5 0,0-2 5 16,0 1 7-16,0-1-10 0,0 1 10 16,0 2-8-16,0-1 7 0,0-1-23 0,0 0 29 15,0 2 8-15,0-1-4 0,0 1-18 0,0-1 10 16,0 1-15-16,-7 0 0 0,7 2 15 0,0 0-5 16,0 2 26-16,0-1-15 0,0 2 24 15,0-3-41-15,0-2 18 0,0 2-5 0,0-2-5 16,-7 1 14-16,7 0 7 0,0 2-26 0,0 0 0 15,0 0 0-15,0 3-1 0,0-1 6 16,-8 2 1-16,8 0 25 0,0 1 0 16,0 1-2-16,0-2-6 0,0 2-2 0,0-1-4 15,0 2-13-15,-6-2-2 0,6 0 0 16,0 0-2-16,0-2 29 0,0 0-16 0,0-1-14 16,0-2-2-16,0 1 2 0,-13 31 13 0,13-50-2 15,0 8-2-15,0 7-1 0,0 0-44 16,0-1 12-16,0 1 0 0,0-1 20 0,0 1 0 15,0 1 1-15,-14 30-1 0,10-31-11 16,-2-4 18-16,2 2 5 0,1-1 8 0,-2-3-2 16,2 2 2-16,0-3-3 0,0 0-1 0,0 0 0 0,1-1-10 15,1 0-8-15,0-4 25 0,1-10-24 16,0 6 23-16,0 3-33 0,0 3 4 0,0-1 14 16,0 3 14-16,0-2-4 0,14 22 4 0,-9-22 1 15,-3 0-10-15,0-2-11 0,1 2 20 16,-3 0-29-16,5-2 42 0,-1 1-21 15,-4 4-7-15,3-5 10 0,-1 0 3 0,0-6-15 16,0 3 4-16,-1-1 1 0,0-3 10 16,2 4-20-16,0-4 7 0,-1 5 3 0,-1-5 14 15,1-3-26-15,-2 0 13 0,1-2 7 16,-1 1-8-16,0-1 4 0,0 0-8 0,0 1 6 16,0 2-24-16,0-1 16 0,0 0 12 15,0 0-21-15,0-1 15 0,0 1-13 0,0-1 15 16,0 4-10-16,0 1-4 0,0-1-6 0,0-1 16 15,0-1 3-15,0 1 2 0,0-4-6 16,0 6-19-16,0 2 15 0,7 17 7 0,-7-17-7 16,2-3 7-16,-2-2-13 0,0-10 18 0,0 15-5 15,0-1 9-15,0 3-13 0,-11 9 5 16,9-11-8-16,2-2 10 0,-2-1-11 0,2-1 13 16,-3-2-9-16,1-2-9 0,-2 8 0 0,2 2 0 15,-6-2 0-15,3-5 0 0,1-2 0 0,1 0 0 16,0-1 0-16,1-1 0 0,0-2 0 15,1 1 0-15,-2 1 0 0,1-3 0 0,1 1 0 16,1-1 0-16,-1 0 0 0,0-2 0 0,1 1 0 16,0-2 0-16,2-2 0 0,0-2-15 0,7-15-75 15,3-1 8-15,4-10-91 0,3-8-56 16,3-3-61-16,5-9 29 0,1-8-200 16,-4-11 41-16,10-9-239 0,-3-7 40 0,0-8 28 15,-2-5 86-15,0-10 38 0,-4-7 36 16,0-5 3-16,-3-10 48 0,16-86-1 15,-10 41 80-15,-5 23 23 0,-10 15 15 0,17-85 21 16</inkml:trace>
  <inkml:trace contextRef="#ctx0" brushRef="#br0" timeOffset="26443.5066">11066 4895 452 0,'0'0'210'0,"0"0"-19"0,0 0-31 0,0 0-18 15,0 0-7-15,0 0 7 0,0 0-26 16,0 0-6-16,0 0 5 0,0 0 1 0,0 12-8 16,0-12-32-16,0 0 2 0,0 0-9 0,24 17 20 15,-18-15-22-15,10 2 15 0,-6-3-15 0,3 0 0 16,6 2-32-16,-1 0-4 0,-11-3 17 16,3 0-14-16,5 0 6 0,3 0-12 0,0 0 3 15,1 0 0-15,-4 0 5 0,2 0-20 16,-1 0 10-16,0 0 12 0,-2 0-11 0,-1 0 5 15,-4 0-13-15,-1 0 2 0,-1 0 1 16,-7 0 28-16,8 0-16 0,-8 0 3 0,8 0-1 16,-8 0-1-16,7 0 19 0,-7 0-16 0,7 0 2 15,-7 0-21-15,0 0-13 0,7 0 17 16,-7 0 16-16,0 0-21 0,0 0-1 0,7 0-15 16,-7 0-8-16,0 6 10 0,8-6 21 15,-1 13-13-15,-3-9 12 0,-2-1 9 0,2 3-17 16,7 6 13-16,-5-3-33 0,0 4 13 15,1 3-1-15,-1 0 13 0,2 2 28 0,-1-1-33 16,-4 0 28-16,0 1-11 0,3 0-30 0,-2 3 25 16,2 0-7-16,-1-2-19 0,1 0 10 15,-4 3 28-15,1 0-5 0,2 0-4 0,-1 0-15 16,-4 2-17-16,3-1 19 0,1 2-2 16,-4-1-2-16,1-1-1 0,2 4-2 0,1 2 20 15,-3-4-16-15,2 0-1 0,-3 0 16 16,2 0 10-16,4 1-3 0,-6 1-44 0,2-1 17 15,-2 1-3-15,1-2 31 0,0-1-16 0,1 2 22 16,-2-2-24-16,2-1-10 0,-1-3 12 0,0 3-4 16,2 0-2-16,-3-12-1 0,0 6 18 15,0 4-17-15,0 0 31 0,0 2-48 0,0 1 25 16,0-2 13-16,0 1-34 0,0 1 16 0,0-1 25 16,9 24-7-16,-7-22 7 0,-2 0-10 15,5 1 16-15,-4 3-15 0,0-4 18 0,0-1-9 16,2-1 0-16,-2 3 5 0,-1 2 2 15,2 1-2-15,0 3-17 0,-2-5 13 0,0 2-1 16,0 1-12-16,1-2 0 0,-1-13-1 0,0 6 2 16,0 4 5-16,0 1-11 0,0 0 4 0,0 2-4 15,0 0 2-15,0 0-16 0,-10 28 4 16,8-27 1-16,2-2-4 0,-3 2 13 0,1 0-10 16,-1 3 2-16,0-5-1 0,1 1-2 15,-1-4 0-15,0 3-7 0,1-5 15 0,0 6-18 16,-2 0 12-16,4 1-13 0,-4-5 20 0,1 5-12 15,1-4 5-15,1 1-19 0,-1 0 8 16,1-3 5-16,0 5 2 0,-1-5-11 0,-1 1-8 16,3 1 8-16,0-13 10 0,0 8-13 0,0 2-9 15,0 3 23-15,0 1 2 0,0 1-15 0,0 0 5 16,0 0 9-16,0 0 6 0,0 1-12 16,0 0 3-16,-14 30 13 0,13-29-1 15,0 1-30-15,-1-1 32 0,2-14-33 0,0 7 16 16,0 4-10-16,0 2 22 0,0 0-15 0,0 2 6 15,0-1 3-15,0 3 3 0,0-1-3 16,0-1-13-16,0 1 19 0,0-1-3 0,0 1 3 16,0 0-17-16,0-2-16 0,0 1 27 15,0 0-17-15,0 2 2 0,0-1 21 0,0-1 7 0,0 1-20 16,0 2 33-16,0-1-18 0,0 0 1 0,0 0-10 16,0 1 17-16,0-1-18 0,0 1 28 15,0-1 9-15,0 2-32 0,0-1 33 0,0 2-27 16,0 0 20-16,0 2-40 0,0 0 25 15,0 0-4-15,2 38-12 0,-5-38-1 0,3-19-1 16,0 10 9-16,0 3-19 0,0 4 7 0,0-1-4 16,0 1 18-16,0 0 3 0,0-2-30 15,0-1 1-15,0-3 35 0,0 0-2 0,-9 32-4 16,9-34 9-16,-1-7 4 0,0 5-5 0,1-11-43 16,0 5 20-16,0 4 0 0,0 1 21 15,0 1-2-15,0-3-4 0,0 1-2 0,-9 26-2 16,7-25-11-16,0-2 6 0,2 1-2 15,-3-2-1-15,3 0-1 0,-3 0-1 0,0-2-7 16,1 2-9-16,1 0 7 0,-2-1 23 0,1 0 10 16,-2 4 3-16,1-3-6 0,-1 0-5 15,0 0-32-15,1 2 39 0,-2-1-15 0,1 0-3 16,-1 0-5-16,2 1 23 0,0 2-20 0,-2-2 3 16,0-2 8-16,1 3-1 0,4 1-27 0,-2-1 11 15,0-2 5-15,0-3 5 0,1 3-21 16,0-3 20-16,0-1-19 0,1 2 26 0,-1-2-28 15,1-9 15-15,0 2-11 0,0 2 7 0,0 3-16 16,0 1 22-16,0-1-17 0,0 1-9 16,0-4 13-16,0 3 15 0,0 1-17 0,0 0 22 15,0-3-18-15,0 1 24 0,0 3-20 0,-6-3 8 16,6 0-23-16,0 3 16 0,0-3-14 0,0 1 31 16,-8 0-14-16,8 0 1 0,0 1-14 0,0-4-15 15,-8 1 18-15,8 0 12 0,0 2-24 16,0-3 8-16,0-1 8 0,0 0 15 0,-13 9-28 15,12-11 11-15,-2 6 2 0,1-3 9 16,0-4-12-16,-1 8 8 0,2-5-1 0,-2-2-23 16,1 1 22-16,2-2-7 0,-3-2-12 15,3-7 34-15,0 13-12 0,0 2-22 0,0 0 22 16,-11 12-8-16,9-10 0 0,-1-1 8 0,1-4-10 16,1-1 5-16,-2 6 0 0,-2-1 22 0,1-2-26 15,2-3 1-15,-1-2 10 0,1 0 10 0,2-2-18 16,-2 0 14-16,2 0-2 0,-9 7-8 15,7-3-7-15,0-3 13 0,-3 1-12 0,3-4 3 16,0 1-16-16,1-1 15 0,-1 1-3 0,2-1 13 16,-3 0-8-16,2 0-6 0,1 0 8 0,-1-1 3 15,0 1-12-15,0-2 4 0,1 0 10 16,-1 0-11-16,0 1-17 0,0-2 18 0,1-2-6 16,0 0 0-16,0 0 0 0,0 0-6 15,0 0 7-15,0 0-23 0,0 0 9 0,0 0-14 16,3 9 3-16,0-15-78 0,5-12-4 0,4-4-63 15,3-4-23-15,1-6 18 0,2-7-132 16,-1-11-84-16,8-6 34 0,-2-7-275 0,2-7 31 16,2-10 28-16,-2-11 40 0,2-3 39 15,-2-5 18-15,1-11 32 0,-1-3 58 0,0-4 25 16,-4-7 25-16,4-4 74 0,18-87-25 0,-15 50 25 16</inkml:trace>
  <inkml:trace contextRef="#ctx0" brushRef="#br0" timeOffset="28409.2418">11622 6510 306 0,'0'0'271'0,"0"0"-59"0,0 13-11 15,0-13-9-15,0 0-26 0,0 0-26 0,0 0 3 16,0 13-2-16,16 4-3 0,-15-14-23 0,0-2 4 16,1 2-20-16,0 0 18 0,0 0-19 15,0 0-16-15,-1-1 3 0,3 0-7 0,1 0 12 16,1 0-27-16,1-1-2 0,11 5-7 0,6-4 31 16,-1 2-40-16,4-2-2 0,-16-2 5 15,5 0-26-15,1 0 17 0,4 0 2 0,24 11-15 16,-35-11 13-16,5 0-28 0,3 0 20 15,-1 0-23-15,14 8 27 0,-19-3-22 0,-2-4-5 16,1-1 19-16,-4 0 6 0,-1 1-5 0,-1 0-25 16,-1 0 12-16,0-1-5 0,1 1 16 0,-2 1-14 15,1-2 13-15,-1 1-22 0,-1-1 26 16,1 1-20-16,-2 1-5 0,1-1 31 0,0 2-11 16,0 0-17-16,1-1 30 0,-1 4 4 15,3-1 16-15,0 9-11 0,1 0-3 0,-2-1-6 16,2 2-3-16,-1 1-13 0,2 3-1 15,-2-1 38-15,-1-2-8 0,1 2 5 0,1 1-8 16,-4-1-6-16,4-1 6 0,0 5-14 0,-3-2-5 16,-1 1 28-16,0-1-11 0,2 3-13 15,-4 1 12-15,2 1-6 0,-2 0 16 0,0-13-29 16,0 6 8-16,0 3 3 0,0 3-7 0,0 3 21 16,0 0-14-16,0-1-10 0,0-1-9 0,0 3 18 15,0 0 1-15,0 0 3 0,0 0-2 16,0-1-15-16,0 1 9 0,0 0 2 0,10 27-11 15,-6-30 9-15,-3 2 1 0,1-1-14 0,-1 1 15 16,1-1 2-16,-1 2-8 0,1-3-6 16,0 1 0-16,-2-2-6 0,0 4 17 0,0 0-7 15,0-14 8-15,0 7-20 0,0 3 8 0,0 1 6 16,0 2 0-16,0 0 6 0,-10 29-5 16,10-26 2-16,-3 1-11 0,3-1 23 0,-5 2 0 15,1-3-20-15,1 3 14 0,1-5 4 16,-2 5-1-16,2-2-15 0,-1 2-8 0,1-3 29 15,-2 0-22-15,-1 3 10 0,0 0 23 16,1 0-10-16,0 1-14 0,-1 0 19 0,-2 3-7 16,0-2-8-16,-1 1-8 0,1 2 37 0,-2-2-19 15,-2 4 4-15,2 4-19 0,-2 3 24 0,1-1-21 16,1 4-2-16,-1-1-15 0,0-1 2 0,1 0 22 16,-1-1-15-16,3-2-3 0,-1 0-3 15,-1-3 27-15,3-1-5 0,-2 0-3 0,0-4-5 16,1 0-28-16,1-1-2 0,1-2-4 0,1-3 1 15,-2 0-4-15,2 1 0 0,2 0 1 16,-3-5 10-16,-1 2-2 0,4 0 6 0,-3-1-1 16,0-4 4-16,1 0 17 0,0-2 3 0,0 1 4 15,2 1-2-15,1-3-1 0,1-1 9 0,-2-1-5 16,-1-1-9-16,1 0-22 0,2-3 17 16,0-4-1-16,0-10-18 0,0 11 20 0,0 2-13 15,0 0 6-15,0 0-16 0,0-1 18 0,0 1 0 16,0-2-28-16,0 3-5 0,0 3 21 15,0-3-8-15,0-1-1 0,0 0-8 16,0 2 29-16,0 1-29 0,0 2 28 0,0 1 10 16,0-1-23-16,0 0 7 0,0 1-10 0,0-5-14 15,0 2 27-15,0 1-11 0,0 0-1 0,0 3 1 16,0-1-6-16,0-1-14 0,0 0 11 16,0 2-6-16,-7-2 18 0,7-3-11 0,0 2 3 15,-11 13-10-15,11-17 27 0,-2 5-23 0,-4-1 5 16,6-3 11-16,-3-3 5 0,3-4-26 15,0 3 21-15,0-1-8 0,0 1-7 0,0-1-9 16,0 0 28-16,0 3 8 0,0 1-17 16,0 3-8-16,0 1 19 0,0-4-33 0,0 3 24 15,0 0-8-15,0-1 9 0,0-2-24 16,0 0 14-16,0-3 12 0,0 1-15 0,0-1-17 16,0 4 32-16,0 1-20 0,0 2 13 15,0-3-6-15,0 1 11 0,0-3-18 0,0-1 11 16,0 3-3-16,0-1 1 0,0 0-19 15,0-1 16-15,0-3 8 0,0 3-17 0,0 0 2 16,0-2 21-16,0 0-1 0,0-1 10 16,0 0-38-16,0-1 25 0,0 0-6 0,0-1 3 15,0 5-4-15,11 11 10 0,-8-12 1 0,-2-3-1 16,-1-8-20-16,0 8 24 0,0 1-10 0,0-3-1 16,0 0-15-16,0 1 16 0,0-7-16 15,0 7 17-15,0 0-21 0,-10 6 3 0,9-9-5 16,1-4 37-16,0 0-41 0,0 7 18 0,0-7 3 15,0 7 1-15,0-7-6 0,0 7-13 0,0-7-13 16,0 7 21-16,0-7 1 0,0 0 4 0,0 0 11 16,0 7-18-16,0-7 7 0,0 0-19 0,0 0 14 15,0 0-16-15,0 6 1 0,0-6 3 16,0 0 2-16,0 0-37 0,7 9 20 16,-6-12-63-16,3 2 1 0,0-3-31 0,10-9-14 15,-3-5-40-15,5 1 19 0,-1-6-174 16,2-6-86-16,-3-5 38 0,8-5-224 0,2-4 49 15,4-5 37-15,-1-8 60 0,0-10 5 16,3-2 44-16,1-7 41 0,0-2 26 0,6-5 5 16,-1-8 62-16,-2 5 13 0,1-5 11 0</inkml:trace>
  <inkml:trace contextRef="#ctx0" brushRef="#br0" timeOffset="30059.2521">12077 7821 465 0,'-2'1'242'0,"0"1"-51"15,2 2-15-15,-2-3 4 0,2 2-28 0,0-3 0 16,0 0 8-16,0 0-18 0,0 0-25 15,-4 9 26-15,3-7-45 0,1 0 3 0,0 0-1 0,0 0 12 16,0-1-34-16,1 2 3 0,-1-1 12 16,0 0-21-16,1-1-9 0,0 2-11 15,1-1 10-15,2-2-6 0,-2 3-15 16,3 0-11-16,9 3 5 0,-4-3-7 0,0-2-1 16,-1 1-9-16,0-1 36 0,-1 1-40 0,0-1 9 15,-1 0-7-15,-1 1-4 0,-2-2 6 0,3 2-3 16,0-2 39-16,-2 1-22 0,1-1-18 0,0 1 10 15,1-1 12-15,-3 0-4 0,4 1 37 16,-3 0-43-16,1-1 16 0,-1 0-8 16,-1 1-11-16,3-1 13 0,-3 0-1 0,1 2-15 15,-1-2-12-15,-1 2 16 0,1-1-16 16,2 2 23-16,-4 0-5 0,3-2 16 0,0 3-4 16,8 4-4-16,-8-2 1 0,2 1-4 0,1 4-4 15,-1-4-2-15,-3 3 5 0,1-4-3 0,4 7-3 16,0-1 13-16,-2 0-12 0,0 0-6 0,2-1-2 15,-3 4-1-15,1-2 7 0,2 1 1 16,-2 1-3-16,-3 1-1 0,-1 1 8 0,1-1-20 16,0 1 14-16,-1 2 12 0,-3-5-3 0,0 7-18 15,0-11 41-15,0 7-21 0,0 2-10 16,0 3 13-16,0 0 1 0,-9 26-9 0,5-26 2 16,3 2 7-16,-1-2-12 0,2-1 8 15,0-8-13-15,0 2 3 0,0 3-7 0,0 3 13 16,0-2-12-16,0 1 14 0,0 0 2 0,0 0 8 15,0 0-6-15,0 0-4 0,0 0 10 16,0 0-5-16,0 0-3 0,0 1 6 16,0 1 9-16,-2 19-7 0,-5-16-9 0,0 4 6 15,0-2 15-15,1 0-10 0,-4 4 12 16,2 1-26-16,-1 0 33 0,0 2-9 0,0 1-14 16,2-1-4-16,-2 1 26 0,1 1-3 0,2-1-25 15,-2 0 11-15,3 1 24 0,1 0-35 0,-4 0 2 16,0 0-3-16,2 0 9 0,1 1 3 15,-2-3-9-15,0 3 26 0,2 0-17 0,1-1-18 16,-2 3 4-16,0-3-3 0,1-3-5 0,-2 1-4 16,4-1 12-16,-3-1-14 0,1 0-16 15,-1-1 34-15,-1-1-32 0,2-1 12 0,-3-2 7 16,3 0-10-16,-1 2 14 0,1-2-26 16,-2 3 15-16,2-4-17 0,1-1 32 0,0-1-5 15,1-4-2-15,-1 3-2 0,0-4-3 16,1 0-1-16,0 0-3 0,1 1 0 15,-2-3-18-15,1 1 1 0,1-7 30 0,0 10-1 16,-4-5-3-16,4 1 5 0,2-4-1 0,-2 4-4 16,1-5-10-16,-1 7 7 0,-1-3-7 15,1-4 13-15,2-1-22 0,-2 0 14 0,2-11-1 16,0 8-2-16,0 2 14 0,0 3-32 0,0 0 2 16,0-1-1-16,0 0 9 0,0-2 20 0,0 5-28 15,0-1 11-15,0-1 0 0,-11 17-1 16,9-17 16-16,2 5-37 0,-1-5-1 0,-1 4 27 15,1 3 19-15,1-1-12 0,-3 0-32 0,1-2 20 16,0-2-21-16,-2 5 22 0,2-2 4 0,0-1-19 16,0 3-9-16,2 0 20 0,-2-3-19 15,-2 1 43-15,4-5-7 0,-2 5-13 16,1-1-23-16,0-2 11 0,0 1-6 0,-3-1-6 16,2-1 1-16,0 3 2 0,0-5 13 0,0-1 19 15,-2 4-34-15,4-3 17 0,-2 0 6 0,-2 3-7 16,3-4 0-16,0-1 12 0,0 0-28 15,-5 4 45-15,4-4-42 0,1-1 28 16,0 0-28-16,0 1 32 0,0-1 7 0,0-3-16 16,1 2-16-16,0-1-4 0,-2-1 6 0,2 0 12 15,0 2 3-15,-3 9 15 0,1-6-43 0,-1-1 36 16,3-6-32-16,-2 4 18 0,2-3 4 16,0 0 1-16,-1-1-30 0,1-4 26 0,0 0-4 15,0 0-1-15,0 0-26 0,0 0 2 0,0 7 2 16,1-2-73-16,3-8-14 0,4-11-46 0,1-7-52 15,4 0 20-15,3-7-115 0,-1-6-65 16,4-7-52-16,3-6 37 0,1-7-240 0,1-3 71 16,3-2 27-16,-4 0 38 0,2-1 35 0,-3-3 25 15,1-3 75-15,-1 9-26 0,-2-6 53 16,2 1 24-16,3 0 13 0</inkml:trace>
  <inkml:trace contextRef="#ctx0" brushRef="#br0" timeOffset="31510.4756">12376 8787 493 0,'-4'1'128'0,"-1"1"-60"0,0-2 7 0,1 0-8 16,-2 2 12-16,3-1 16 0,-3-1-23 16,1 2 22-16,0 0 6 0,-1-2-1 0,3 3 10 15,-1-3-19-15,0 1 4 0,1 2 5 16,1-1 5-16,0-1-1 0,0 0 5 0,0 0-10 15,-2 0 22-15,3 1-18 0,0-2-14 16,-1 0-22-16,2 0 21 0,0 0-25 0,1 0 8 0,1 0-23 16,3-2 4-16,-3 0 7 0,3 1-8 15,1 0-28-15,12-4 3 0,-1 1-9 16,-3 3 5-16,2-2-8 0,-2 2-2 0,6-1 26 16,-6 0-28-16,3 0 14 0,-3 1-8 0,-3-1 2 15,0 1-13-15,-11 1-8 0,14 0 4 16,-1 0 13-16,1 0-19 0,1 0-1 0,-1 0 7 15,-1 0 12-15,-4 0-11 0,1 0 11 0,-2 0-11 16,1 0-2-16,-3 0 14 0,-6 0-5 16,10 0 12-16,5-8 6 0,-11 8-1 0,2-2-11 15,-1 2 10-15,1 0 9 0,0-1 0 0,-3 1 2 16,3 0-2-16,-1 0-9 0,-3 0 45 16,-2 0-29-16,0 0 2 0,7 0-8 0,-7 0-6 15,9 0-22-15,-3 0 40 0,-6 0 13 0,10 0-6 16,-5 0 14-16,-5 0-7 0,8 0-30 15,-1 0-5-15,-7 0-1 0,9 0-2 16,-9 0 34-16,7 0-12 0,-7 0 24 0,8 0-10 16,-8 0-5-16,7 0-1 0,-7 0-19 0,0 5 27 15,16 4-36-15,-16-7 26 0,2 0-6 16,1 2 18-16,-1-1-21 0,0 1-3 0,0 0 20 16,-2 2-2-16,2 2-9 0,0-2-4 0,-2 1 5 15,2 12-10-15,-2-5 9 0,0-4-10 0,0 3 4 16,0 3 1-16,0 1-5 0,0 1 0 0,0 1 0 15,0 0 0-15,-13 18-16 0,11-17 21 16,-2-2-7-16,2 2-1 0,-3-1-11 0,0 1 0 16,-1-1-8-16,1-1 12 0,1 1-1 15,-3-1-10-15,3-1-7 0,-3 3-1 0,4 1 7 16,-3-3 1-16,4 1-4 0,-3 1 2 0,1 1-10 16,-2-1 6-16,6 3 5 0,-1-4-17 0,0 0 4 15,1-8 8-15,0 5 0 0,0 5 7 0,0-2 1 16,0 3 8-16,0 3 2 0,0 2 8 15,0-1-8-15,-10 28 33 16,8-26 3-16,1 1-17 0,-1 0 0 0,-2 0-14 0,-1-1-5 16,3 0 17-16,-1 0-2 0,3-14 0 15,0 7-15-15,0 2-4 0,-11 24 6 0,7-22 9 16,-1 0-30-16,1 0 10 0,-3-1-7 16,3-3 9-16,4-1-19 0,-5 1 33 0,1-1-45 15,-1-1 22-15,3 1 3 0,-4 2-1 0,-2 1-12 16,8-6 16-16,-8 6-17 0,3 2 8 15,-2-5-20-15,3-2 40 0,-3 1-12 0,0 4 5 16,3-6-22-16,-2 1 9 0,1-2 26 0,0-2-33 16,5 0-2-16,-5-4 12 0,-3 8-15 0,3-3 13 15,-1 1 1-15,1-2 6 0,2-3-19 0,-1 0 2 16,-1 3 8-16,1 0-9 0,-2-1 15 16,-1 1-12-16,2 0 29 0,0-3-39 0,1 5 22 15,2-3-18-15,0-2 8 0,-3 3 22 16,1 1 0-16,0 0-26 0,-1 1 8 0,2-1 8 15,-3-1-19-15,2 0 12 0,3-1-18 16,-3-3 11-16,2 0-25 0,-1 6 20 16,3-8 9-16,-2 1 2 0,0-2-15 0,2 1 3 15,-3-3-22-15,3-2 34 0,-2 1-31 0,0-2-23 16,2 0-32-16,0-1-47 0,0-1-10 16,2-3-32-16,0 1 17 0,3-17-141 15,4 1-67-15,0-5 31 0,5 0-254 0,1-6 52 16,3-3 42-16,0-7-8 0,1-3 69 0,3 2 15 15,-3-2 40-15,2 4 27 0,-5-3 44 0,2 7-24 16,0-2 32-16</inkml:trace>
  <inkml:trace contextRef="#ctx0" brushRef="#br0" timeOffset="32493.5557">12722 9797 609 0,'0'2'220'0,"-2"-2"8"15,2 0-17-15,0 0-29 0,0 1 13 0,0-1-22 16,0 1-4-16,-2-1-5 0,2 2-14 15,0-2 8-15,0 1-18 0,0-2 14 0,0 4-33 16,0-2-3-16,2-1-11 0,0 2-18 0,-2-1 8 16,4 1-16-16,-3-1-28 0,3-1 7 15,3 2-12-15,-2-1 3 0,3-1-41 0,-1 0 23 16,2 1-24-16,0-1 12 0,4 0-1 0,3 0-13 16,0 0 7-16,0 0-14 0,-3 0 16 15,-1 0-5-15,-1 0-25 0,-1 0 20 0,-2 0-16 16,-1 0-12-16,1 0 22 0,-3 0 11 15,4 0 2-15,-9 0 34 0,9 0-19 0,-3 0 3 16,-6 0 8-16,9 0 23 0,-1 0-45 0,-8 0 20 16,6 0 6-16,-6 0-6 0,18 0-2 0,-14 2-4 15,-1 1-3-15,-1 1 4 0,3 1-4 16,-3 0 31-16,4 8-15 0,-3-3-3 16,-1-1-7-16,2-2-15 0,-2 0 39 0,0 0-13 15,-2 0-36-15,3-2 36 0,-2 3-18 0,-1 0 15 16,2-1-17-16,0 11 1 0,-2-4-17 15,2 4 4-15,0 2 38 0,-2-10 24 0,0 4-15 16,0 4-11-16,0 2 10 0,0-2-20 0,0 1-1 16,-14 22-5-16,12-18 19 0,-2 0-7 15,1-2-22-15,1 0 16 0,-2 2-7 16,2-1-3-16,-2-2 1 0,1-1-15 0,-2-1 5 16,1 1-2-16,1-3-7 0,1-3 19 0,-2 3-11 15,2-3 3-15,0-2 1 0,0-2-10 0,1-1-10 16,1 0 10-16,-2-2 15 0,2 0-8 0,-2 0-1 15,2 1 2-15,-2-1-4 0,-4 8 11 16,6-2 3-16,-2-3 1 0,0-1-28 0,0 0 16 16,2-1-11-16,-2-1-2 0,0 2 1 15,2-2 16-15,-3-1-15 0,1 1-9 0,0 0 11 16,0 9 11-16,-5-1-23 0,5-3 14 0,-1-1-4 16,1-1 7-16,0 1-24 0,-2-3 8 15,3 0-5-15,-1 0 19 0,-4 5-5 16,2-2 5-16,3-3-12 0,-1 1 19 0,0 1-12 15,-1-4 24-15,3-2-7 0,-2 2-4 16,2-2-19-16,0 3-5 0,-2-5 24 0,1 1-4 16,1 2 3-16,-2-1-9 0,2-2-4 0,0 0-43 15,-2-1-4-15,2 0-36 0,0 0-36 0,0 0 10 16,-2-12-140-16,2-5-124 0,0 6 32 16,11-23-242-16,-2 10 77 0,-2-6 19 0,-2-6 34 15,6-5 34-15,0-7 27 0,0-1 26 0,1-1 32 16,1-5 62-16,-2 1-18 0,1 0 2 15</inkml:trace>
  <inkml:trace contextRef="#ctx0" brushRef="#br0" timeOffset="34992.3564">7000 11139 658 0,'0'0'208'16,"-13"0"-42"-16,13 0-13 0,0 0-19 0,0 0 0 15,0 0-7-15,-22 7-19 0,21-2-2 16,1 0-5-16,-2 1-10 0,2 0-17 0,-2 0 13 15,-4 7-5-15,5-2-22 0,-1 1-6 0,-2 1 1 16,0 0-14-16,1-3 6 0,-2 6-8 16,1-2 5-16,1-1-10 0,1-2-3 15,-1 4-16-15,-1 0 25 0,0-4-17 0,2 1-6 16,-3 3-14-16,2-3 12 0,-1-2 7 0,3 0-13 16,-3 5 4-16,1-4 9 0,1 0-21 15,-1-2 19-15,0-2-13 0,3-1 7 0,-3 0 18 16,2-1 0-16,0 0 3 0,0-2-4 0,1 2-1 15,-1-3 48-15,0 2-21 0,0-2-3 16,0 1 35-16,1-1-12 0,-1-1-8 16,0 2-11-16,0-2 22 0,1 1-31 0,0-2-3 15,0 0-7-15,0 0 37 0,0 0-7 0,-2-7-5 16,4 4-9-16,-1 0-8 0,1 0-7 0,0 0-4 16,0-1 14-16,0 0 12 0,-1 0-24 15,4 0-5-15,-2 0 15 0,1 1-32 0,-2 0 21 16,2-2 3-16,-1 2-3 0,1-1-4 15,0 1-12-15,2-3-3 0,-2 3-24 0,7-6-1 16,-6 3 2-16,5 1-19 0,-3 1 11 16,-1 0 2-16,1 1 13 0,-2 1 26 0,0 1-25 15,0 0-1-15,-1 1-27 0,0 0 3 16,0 0 1-16,0 0 3 0,0 0 49 0,-4 0 2 0,0 0-30 16,7 0 28-16,-7 0-2 0,7 0-43 15,3 10 5-15,-6-7 1 0,0 2 2 0,1-4 34 16,4 9-7-16,-1-6-28 0,-1 3 2 0,-1-1-11 15,-2 0 1-15,0-1 13 0,0 1 3 16,-1-1 0-16,1-1-11 0,-3 1 6 0,8 6-18 16,-4-4 2-16,1 0 49 0,-1-2-17 0,-1 1 0 15,1-2-26-15,0-1 1 0,1 0 2 16,-1 1 2-16,8 3 13 0,-2-4 0 0,-3-2 1 16,-1 1-2-16,2-1-1 0,-3 1 0 0,0-1 14 15,-1-1 0-15,0 0 4 0,-1 0-14 16,0 0 16-16,-4 0 27 0,0 0-37 0,0 0 24 15,9 0-12-15,-9 0 3 0,7 0 4 16,-7 0 20-16,7 0-11 0,-7 0 12 0,0 0-12 16,6 0 1-16,-6 0-6 0,0 0-15 0,0 0 4 15,8 0 2-15,-8 0-12 0,0 0 14 16,0 0-51-16,10-10 3 0,-10 8 1 0,-1-1-85 16,-1 1-88-16,-3 1-48 0,-2-2 25 15,-13-2-285-15,-4 0 3 0,-3-2 48 0,-3 1 33 0,0 0 29 16,0 0 6-16,2-1 53 0,-3 1 31 15,-1 0 5-15,0-3-37 0</inkml:trace>
  <inkml:trace contextRef="#ctx0" brushRef="#br0" timeOffset="36575.8535">6326 11179 239 0,'0'0'347'15,"0"0"-80"-15,0 0-31 0,-14 0-34 0,14 0-15 16,0 0-24-16,0 0-13 0,0 0-2 0,0 0-27 16,0 0 2-16,0 0-36 0,0 0-12 15,-15 0 34-15,-5-5-39 0,15 9 2 0,-6 5-10 16,3-2 0-16,-1 3-1 0,3-5-5 0,0 3 7 16,2-3-5-16,2 2-7 0,-1 0 20 15,3-1-36-15,0-6 35 0,0 0-13 0,0 8-11 16,0 4 17-16,16 11 19 0,-6-11-17 0,-1 0 0 15,3-1-40-15,0 0 23 0,0 1-12 16,0-4 5-16,-1 3-6 0,0 2 3 0,1-4 5 16,-1 1-13-16,-1-1 6 0,-1 3-13 15,-2-5-15-15,-2 2-6 0,0-1 29 0,-1-1-29 16,-1 0 6-16,-1-1-8 0,-1 2-4 0,-1-3 23 16,0-5-13-16,0 11 41 0,0 2-39 15,-17 12-20-15,9-12 22 0,1 0 6 0,-5-2-19 16,-1-1 42-16,-2 0-49 0,0-1 27 0,-1-2-4 15,0 0-13-15,-3-3-9 0,3 2 21 16,-2-3-10-16,6-2 4 0,-6 2-18 0,11-3 16 16,-2 0-51-16,-1 0-14 0,-14-10-36 0,9-2-35 15,2 1-50-15,-1-3 16 0,3 1-260 16,2-3-5-16,0-4 6 0,3 6 46 0,2-1 40 16,3 2 26-16,0 1 14 0,1 2-5 0</inkml:trace>
  <inkml:trace contextRef="#ctx0" brushRef="#br0" timeOffset="36803.3628">6241 11286 362 0,'5'-4'304'0,"9"0"-73"0,-3-5-3 0,-2 2-33 15,0 6-24-15,-2-4-26 0,1 2-11 16,-2-2-8-16,8 1-39 0,-3 0-40 0,-4 1-42 16,7-4-43-16,-3 2 5 0,-2 1-97 15,-3 0-96-15,0-1-75 0,1 4 19 16,-2-2 15-16,1 1 9 0</inkml:trace>
  <inkml:trace contextRef="#ctx0" brushRef="#br0" timeOffset="37126.4045">6459 11198 746 0,'2'-1'224'0,"1"1"-18"0,0 0 5 16,0 0-1-16,0 0-8 0,-1 0-37 0,-1-1 20 16,0 1-19-16,1-1-15 0,-1 2-23 15,1-3-18-15,-2 1-7 0,2 2 18 0,-1-2-48 16,0 2-5-16,0 0 22 0,-1 1-13 0,1 1-3 16,1-2-7-16,-1 2-18 0,0 0 25 15,2 1-14-15,0 0-19 0,-1 1 1 0,7 7 3 16,0-1 20-16,-1-7-6 0,1 8-20 15,-2 0 21-15,7-5-8 0,-7 1-5 0,3 3-2 16,-2 0-38-16,-3-1 3 0,0-2 26 0,4 3-26 16,-4-2-1-16,-1-4 40 0,-1 3-5 15,-1 2-19-15,0-4-16 0,-1 0-8 16,-1-6 0-16,0 6 0 0,0 4-37 0,-16 13 22 16,5-14-48-16,-5 1-15 0,2 0-43 0,-4-1-18 15,3-3-25-15,-2-2-2 0,5-2 17 0,-7-1-169 16,6-1-90-16,13 0 1 0,-11 0 25 15,-13-13 26-15,12 4 46 0,6-6 6 0,2 3 8 16</inkml:trace>
  <inkml:trace contextRef="#ctx0" brushRef="#br0" timeOffset="37304.8347">6478 11234 430 0,'11'-11'308'0,"-6"7"-20"0,2-1-8 0,5-6-49 16,5 4-11-16,0 0-18 0,-6-1-13 0,4 2-17 15,-3 3-33-15,2-4 6 0,2 1-25 16,-1 0-17-16,1 0-32 0,0 2-58 0,2-5-21 16,-1 1-89-16,1 0 9 0,0-1-323 0,0 1 14 15,-1-3 37-15,2 2 9 0,4-1 30 16,-2-2 48-16</inkml:trace>
  <inkml:trace contextRef="#ctx0" brushRef="#br0" timeOffset="38322.0861">12558 11503 951 0,'0'0'343'0,"0"0"-60"0,0 0-17 0,0 0-14 15,13 0-29-15,-13-12-37 0,0 12-21 0,0 0-43 16,0 0 18-16,0 0-19 0,0 0-24 0,0 0 11 15,0 0-42-15,0 0 24 0,25 8-38 16,-20 9-5-16,-5-4-6 0,4 5 27 0,0-1-16 16,-4 2-5-16,0-1 33 0,3 0-10 0,-2 2-8 15,5 2-16-15,-6-12-19 0,0 6 4 16,0 4 9-16,0-1-35 0,0 0-1 0,0 2 0 16,0 0 8-16,0 0 0 0,-10 18-1 0,8-22-3 15,0 1 19-15,0-5-28 0,0-2 30 16,2-1-3-16,-3-1-9 0,2-1-23 0,1-8 12 15,0 0 4-15,0 7-25 0,0-1 21 16,0-6-1-16,0 7-1 0,0 0-19 0,0-7-64 16,0 0-39-16,0 0-56 0,0 0 16 0,0 0-279 15,-5 11-34-15,5-14 58 0,-2-1 40 0,4-1 0 16,0-1 53-16,3-7 37 0,-1-2-19 16,8-1-18-16</inkml:trace>
  <inkml:trace contextRef="#ctx0" brushRef="#br0" timeOffset="38721.4131">12781 11690 272 0,'4'-11'467'0,"0"3"-116"16,-2 1-15-16,0 1-34 0,2 1-57 15,-2 1-21-15,0 1 6 0,2 0-32 0,1 2-56 16,-1-1-5-16,1 2-1 0,4-1-14 15,-4 3-14-15,3-2-19 0,15 9 19 0,-14-5-14 16,-3 2-8-16,6 3-20 0,-3-2-13 0,-5 0-25 16,-2 3-2-16,0-3-3 0,-1 1-3 15,-1-8-2-15,0 10 35 0,-11 18-1 0,4-14-6 16,-1 1 17-16,0-1-18 0,1-2-5 0,-4 1-4 16,4-2-9-16,1-2-2 0,1-3-3 15,1 1 2-15,-1-3-4 0,3 3 32 0,-1-3-24 16,3 0 18-16,0-4 5 0,0 0 6 0,0 0 3 15,0 7 5-15,0-7 0 0,0 6 1 0,12 4-28 16,-8-8 10-16,3 0-13 0,-1-2-4 0,4 0-19 16,-1 0-54-16,4 0 4 0,5 0-51 15,18-10-56-15,-16 5-53 0,3-5-62 16,-1 0 23-16,0-4-155 0,1 2-52 0,-3-2 10 16,3 1 20-16,1 0 53 0,1 0 23 15,0 1 23-15,-3-2-2 0,1 5 15 0,0-2-26 16</inkml:trace>
  <inkml:trace contextRef="#ctx0" brushRef="#br0" timeOffset="39057.1442">13352 11664 222 0,'4'-5'383'0,"2"0"-40"16,-3 2-56-16,-1 1-3 0,0-3-27 0,0 2-25 15,-2-1 5-15,0 3-27 0,0-2-24 16,-2 1-29-16,0 0 7 0,-3 1-9 0,1 2-36 16,-2 1-12-16,-13 4-11 0,3 3 3 0,1-1-40 15,-2 3-5-15,2 2-6 0,1-1-7 0,5 1-1 16,-1 1-8-16,3-3-1 0,7-11-4 15,0 12 20-15,0-2-18 0,0-2-2 0,0-1-4 16,18 10 17-16,-2-8-14 0,-3-3-1 16,3 1-3-16,-3-3-2 0,0-4 58 0,-13 0-28 15,10 0 41-15,3 0 1 0,18-14-3 0,-15 7 5 16,-2-4 6-16,0-3 2 0,-1-2 0 16,-1-4-20-16,-2 0 8 0,1-3-17 0,-2 0-6 15,-4-3 4-15,0 0-8 0,-1 1-27 16,-4-4 4-16,0 16-23 0,0-8-34 0,-16-27-44 15,11 23 6-15,-8 4-111 0,-7-4-51 16,-5 0-59-16,-4 2 26 0,-3-1-309 0,-2 1 58 16,3-2 35-16,0 0 40 0,1 0 47 0,1 3 19 15,5 0 30-15,-1-1 15 0,5 4 33 16,1 0-11-16</inkml:trace>
  <inkml:trace contextRef="#ctx0" brushRef="#br0" timeOffset="39854.0365">12848 10618 602 0,'0'-1'219'15,"0"-1"-8"-15,0 2-21 0,0-2-22 0,0 1-14 16,0 1-18-16,0-2-18 0,0 2 6 0,2-2-30 16,-4 1 7-16,2 1-5 0,0-1-16 15,0 1-9-15,0 0-5 0,2 0-16 0,-4-1 8 16,2 1-21-16,2 0 3 0,-2 0 8 0,2 1-2 15,-2-1 0-15,2 0-7 0,-2 1 15 16,2-1-16-16,-2 0-11 0,1 0 12 0,1 1-5 16,-1 1 14-16,1-1 1 0,-2 0-9 0,2 0 7 15,-2 1 21-15,0 1-44 0,2 0 23 16,0 0-9-16,-2 2 30 0,2-1-35 0,-1 2 8 16,1 1-5-16,-2 0-4 0,2 11 32 15,0 1-17-15,-2-1-26 0,2 2 45 0,-2 2-35 16,0-3 22-16,0-10-9 0,0 7-42 0,0 2 31 15,0 2-17-15,0 1 9 0,0 1-13 0,0 2 13 16,0-2-16-16,-11 22 20 0,9-22-3 0,-2 0 20 16,2 0-6-16,-2 1-33 0,4-3 6 15,-2 1 1-15,0-1-2 0,0 2 1 0,-2-5-13 16,2 1-7-16,-1-1 1 0,1-5 0 16,0-1 26-16,2-2-5 0,0-2-1 15,-2 0-2-15,2-2 0 0,-2 0 44 0,0 0-15 16,2-1-5-16,-1 0-4 0,1 0-3 0,0-1-4 15,-2 1-3-15,2-1 8 0,0 0-16 16,0 0 30-16,0 0-33 0,0-2 6 0,-3 1 8 16,3 1-13-16,0-3-10 0,0 0 13 0,0 0-9 15,0 0 6-15,0 0-12 0,0 0 0 16,0 0-83-16,0 6-65 0,-2-9-56 0,2 0 18 16,-2 0-301-16,0-2 20 0,2-2 35 0,0 3 32 15,-1-3-5-15,1-3 54 0,0-2 24 16,0-6 20-16,0 0 8 0</inkml:trace>
  <inkml:trace contextRef="#ctx0" brushRef="#br0" timeOffset="45035.2341">8184 11006 712 0,'0'0'193'0,"0"0"-10"0,0 0-29 0,0 0-15 16,0 0-27-16,0 0 11 0,0 0-29 16,0 0-6-16,0 0-4 0,0 0 6 0,0 0-8 15,0 0 3-15,-4-5-3 0,3 8-2 16,0 0-13-16,-3-1-15 0,1 1 12 0,1 1-13 0,-1 0 10 16,1 2-2-16,-2-1 12 0,-1 8-23 15,-6 0 32-15,3 1-24 0,2-1 5 16,-3 0-12-16,1-1 9 0,-1 1 6 0,3 2-2 15,-1-1-15-15,-1 4-4 0,0-4-1 0,1-1 20 16,2 3-12-16,-2-2-23 0,3-1 22 0,1 3-22 16,-2 0 14-16,1-5-21 0,-1 3 25 15,2-1 5-15,1-2-21 0,-1-1 8 0,0 6 7 16,-3-1-27-16,5-5 27 0,0 6-1 0,0-3-39 16,1-2 15-16,0-11-25 0,0 9 17 0,0-1-1 15,0 1-1-15,0-2 6 0,0 5 23 16,16 13-19-16,-11-13 15 0,-3-5-29 0,4 1-5 15,-3-2 8-15,2-1-17 0,8 2 16 16,-5 0-1-16,-2-1 0 0,1-2 14 0,-2-3 13 16,2 1-7-16,-1-1 4 0,-1-1-5 0,-5 0-2 15,0 0-4-15,8 0 0 0,-2 0 13 16,-6 0 29-16,9 0-15 0,4-12 10 0,-8 10-10 16,0-3 4-16,-1 2 16 0,-1-1-28 0,1 1 15 15,0-1 8-15,-1-1 3 0,0 1-11 0,1 0 2 16,-3-1-1-16,1 1-3 0,-2-1-1 0,1-1-5 15,-1 1-4-15,0 5-11 0,0 0-4 16,0-8-9-16,0 2-1 0,0 6 23 0,-16-25-14 16,9 16 3-16,1 3-11 0,-1 3-1 15,-2 0-1-15,2-1-9 0,0 2 3 0,0 1-6 16,-1 0 5-16,0 0-7 0,1 0 3 0,-1 1 4 16,-1 0-8-16,1 0-3 0,-3 0-31 0,-1 0-27 15,1 0 1-15,-6 11 5 0,13-11-99 16,-2 1-30-16,2 0-38 0,-1-1-25 0,1 1 6 15,2 0 20-15,2-1-138 0,0 0-113 16,0 0 29-16,-5-2 27 0,7 1 42 0,1-2 2 16,0 2 32-16,1-1 22 0,1 1 25 15</inkml:trace>
  <inkml:trace contextRef="#ctx0" brushRef="#br0" timeOffset="45606.2996">8357 11275 826 0,'5'-4'293'0,"0"1"-51"15,-5-1-22-15,2 2-12 0,0 0-33 0,0 1-22 16,0 1 7-16,0-2-35 0,0 1-14 0,-1 1 5 16,1-1-24-16,0 1 7 0,-2 1-11 15,0-1-10-15,0 1-6 0,0 1 12 0,-1 1-28 16,-2 0 23-16,3 3-18 0,-2-4 6 15,0 4 5-15,1-1-13 0,-5 8-6 0,6-2 9 16,-6 2-15-16,1-2-19 0,2 0 44 16,0-3-13-16,-1 7-30 0,2-5-5 0,2-10 6 15,0 10-4-15,0-2-3 0,0 1 6 0,0-1 7 16,0-1-25-16,0 0 16 0,0-1-10 0,8 16 7 16,-5-11-37-16,3-4 0 0,-3-2 1 15,1 0 18-15,0 0-5 0,0-2 19 0,0 1-24 16,0-3 36-16,1 1-3 0,1-1-9 0,-2-1 0 15,-4 0-4-15,0 0-2 0,9 0 0 0,-2 0-3 16,15-14 23-16,-10 6 18 0,0-2 3 0,-1-1 3 16,-4-1-31-16,1 3 23 0,-2 1 12 15,-2 1-12-15,-1-2 13 0,-1 1-9 16,3-6 5-16,-3 3 0 0,-1 3 3 0,-1-1-22 16,0 9 6-16,0-8-13 0,0 3-9 15,0-2-3-15,-13-11 18 0,8 8-12 0,-1 2-8 16,-1 2 12-16,0-7-7 0,-2 7-2 15,3 0-4-15,-2 3-9 0,2-1 5 0,1 1-5 16,0 1 11-16,1-1-11 0,1 2-7 0,-3-2-4 16,2 1 0-16,-1 1-2 0,0-2 5 0,2 2-19 15,-1 0-18-15,0-1-31 0,1 2 7 16,0 0-102-16,1-1-35 0,-1-2-45 0,1 3 23 16,0-2-264-16,0 2 36 0,0-3 37 0,2 1-32 15,0-1 45-15,0 3 26 0,0 0 24 0,22-9 24 16,-5 3 17-16,6-4 15 0</inkml:trace>
  <inkml:trace contextRef="#ctx0" brushRef="#br0" timeOffset="47136.7683">11266 11497 491 0,'0'0'256'0,"0"0"-46"0,0 0 5 0,0 0-34 16,0-13-28-16,-14 13-3 0,14 0-11 0,0 0 2 15,0 0-9-15,0 0-7 0,-16-22-8 16,16 21-7-16,-1 0-6 0,2-1-14 16,-2 0-4-16,0 2 9 0,1 0-1 0,-2-2-3 15,2 1-11-15,0 1 19 0,-1 0-15 0,1 0-8 16,-2-2 13-16,2 2-14 0,2-1 4 0,-2 1 13 16,0 0-11-16,0-1 0 0,-2 1-10 15,2 0-7-15,0-2-7 0,0 2-1 16,0 2-5-16,0-4-11 0,2 2-4 0,-2 0-3 15,-2 0-2-15,2 0 14 0,0-1-15 0,2 1 1 16,-4 0 0-16,4 0-8 0,-2 1 13 16,0-1-1-16,0 0-30 0,0 2-3 0,0-1 2 15,0 0 9-15,-2 1 19 0,2 1-2 16,-1 0-4-16,0 0-22 0,-1 0-2 0,1 1 1 16,1 2 0-16,-2 0 1 0,0-1 11 15,1 2-1-15,-1 10-16 0,-1-3 23 0,-1 2-8 16,0 0 11-16,1-1-16 0,-1 1-28 15,2-2 8-15,-3 2 10 0,2-2 31 0,1 3 0 16,0-1-5-16,0-4-49 0,-1 5 35 0,2-5-18 16,-1 1-8-16,1-3 24 0,0 1 4 0,-1-3-4 15,2 1 16-15,-2 8 1 0,1-3-26 0,0-4 10 16,1 0-15-16,-2 7-7 0,1-4 19 16,1-3-4-16,0-2-11 0,0-1 26 0,0-1-10 15,0 0-20-15,0-1 19 0,0-5-7 16,0 0 9-16,0 7 10 0,0-7-1 0,0 7-2 15,0-7-25-15,0 7-4 0,0-7 10 16,0 8-11-16,0-8-14 0,0 6 42 0,0-6-16 16,0 6 16-16,0-6 12 0,0 0-24 0,0 6 6 15,0-6-13-15,0 0 11 0,-6 10 1 16,6-9 19-16,0-1-36 0,-1 0 2 0,0-2-88 16,0 0-39-16,-1-3-46 0,1 0-35 15,-1 0-31-15,-4-7 23 0,4 2-259 0,-1 3 35 16,1-3 33-16,1 3 51 0,1 1 11 15,0 6 22-15,0-7 16 0,0-2 38 0,12-8-4 16</inkml:trace>
  <inkml:trace contextRef="#ctx0" brushRef="#br0" timeOffset="48315.5482">11418 11612 422 0,'2'-2'278'0,"0"1"-44"16,0 0-13-16,0-2-18 0,-2 1 11 0,1 2-34 15,1-2-6-15,-1 2-5 0,0-1-30 0,-1-1-3 16,1 1 7-16,-2 0-15 0,1 2-9 16,2-2 1-16,-2 0-14 0,0 0-22 0,1 1-4 15,-1 0 1-15,0-1 17 0,-1 1-26 0,1 0 5 16,-2 0-38-16,0 1 11 0,-1-1 1 16,1 3-18-16,-2-1 0 0,1 0 4 0,-1 1-16 15,-1 1 3-15,0 0-12 0,1 0 19 16,-7 6-19-16,1-1 39 0,2 2-45 0,0 0 43 15,0-4-49-15,1 3 33 0,-3 1-31 16,4-2 15-16,0 4-12 0,0-1 23 0,-1-2-31 16,4-2 7-16,1 0-2 0,0 0 13 15,1-2-16-15,0 1 15 0,1 0-6 0,0-2-29 16,0-5 47-16,0 0-26 0,0 9 7 0,0-2-22 16,0-7 2-16,11 15 0 0,-8-12 36 15,1 1-2-15,-1-1-8 0,0 0-5 0,0-1-19 16,1-1-4-16,-1 2-2 0,1-3 17 0,0 0 18 15,1-2-29-15,-2 1 34 0,-3 1-13 16,16-10-7-16,-6-2-24 0,-1 2 42 0,2 0-26 16,-4 3 9-16,0-1 1 0,-2 1-10 0,3-5 4 15,-3 3 10-15,-1 2 10 0,-2-1 0 16,0 1 25-16,-1 1-7 0,1 0 10 16,-1 1-3-16,-1 3 10 0,2-3-1 0,-2 0-18 0,0 5 9 15,0 0-35-15,0-6 2 0,0 6 11 16,0-8-4-16,0 8-2 0,0-7-2 0,11-7 24 15,-8 10-34-15,7-4-6 0,-1 0-4 16,-5 3 19-16,3 2 1 0,0 0-3 0,-1 1 0 16,0-1 9-16,0 2-14 0,-1-2 7 0,-1 3-26 15,2-3 5-15,-3 1 13 0,4 2 3 0,-2-1-7 16,-5 1 1-16,0 0-2 0,0 0 2 16,6 0-2-16,-6 0 1 0,9 12 2 0,-8-7-6 15,0 0 2-15,-1 0-7 0,-1 1 11 16,1 0 3-16,-1 0 18 0,1 3-2 0,-9 14-3 15,5-5-22-15,2-3 15 0,-1-5-30 16,0 1 1-16,0-4 1 0,3 0 7 0,-2-1 14 16,1 0-1-16,1-2-2 0,0 2 0 15,0-6 22-15,0 0-21 0,0 8-1 0,0-8-1 16,0 7 5-16,12 6-1 0,-9-8-2 0,0-3-12 16,3 2 3-16,-3-2 5 0,1 1-16 0,11 3 5 15,-4-5 9-15,-1-1-5 0,-10 0-7 16,7 0 6-16,2 0 15 0,-2 0-5 0,17-14 10 15,-9 7-25-15,-1-5 10 0,1 0-16 16,-1-2 26-16,1 0 13 0,-3 0-3 0,0-2 14 16,0 2 19-16,0 1 8 0,-5 0-2 0,-3 1 0 15,-1 3 0-15,-3 0 9 0,0 9-15 16,0-7-3-16,-12-13-5 0,4 9 4 0,-1 2-3 16,-4 0-19-16,0 5-4 0,-2-5 11 15,0 3-6-15,-2 0-4 0,2 2 0 0,-1 0 4 16,3 2-6-16,2-1-10 0,1 2-1 0,2-3 7 15,0 3-23-15,0-1-7 0,1 2-30 0,1 0 4 16,-1-1-106-16,0 0-66 0,-10-2-64 16,7-1 24-16,0 1-277 0,0 0 40 0,3 0 39 15,-7-4 6-15,5 3 41 0,3 1 28 16,0-2 22-16,0 2 64 0,4 2-25 0,0-1 12 16</inkml:trace>
  <inkml:trace contextRef="#ctx0" brushRef="#br0" timeOffset="62142.7377">8201 10513 348 0,'0'0'70'15,"0"0"6"-15,0-12-20 0,0 12 12 0,0 0 16 16,0 0-24-16,0 0-9 0,0 0-4 0,0 0-22 15,0 0 2-15,0 0-14 0,0 0 28 16,0 0-6-16,0 0 26 0,0 0-8 16,0 0-4-16,0 0-4 0,0 0-7 0,0 0 9 15,0 0-14-15,0 0-6 0,0 0 14 0,0 0-10 16,0 0-4-16,0 0-2 0,0 0 17 16,0-13-10-16,0 13 15 0,0 0-18 0,0 0 3 15,0 0 8-15,0 0 1 0,0 0 0 16,0 0-11-16,0 0 2 0,0 0-15 0,0 0 24 15,0 0-17-15,0 0 9 0,0 0 1 0,0 0-7 16,0 0-3-16,0 0-7 0,0 0 11 0,0 0-11 16,0 0-2-16,0 0 15 0,0 0-18 0,0 0-13 15,0 0 20-15,0 0 7 0,0 0-21 16,0 0-1-16,0 0 14 0,0 0-18 16,0 0 2-16,0 0 3 0,0 0-21 0,0 0 18 15,0 0-13-15,0 0 20 0,0 0-31 0,0 0 31 16,0 0-5-16,0 0 7 0,0 0 5 15,0 0 0-15,0 0-11 0,0 0 2 0,0 0-21 16,0 0 26-16,9 1-4 0,-9 3 1 0,-2-1 10 16,2 0-5-16,1-1-8 0,0 3-8 15,-5-2 7-15,3 1 23 0,1 0-23 0,0-4 21 16,0 0-19-16,0 0 9 0,0 7-12 16,0 0 23-16,0-7-7 0,0 7-11 0,0 0-19 15,0-1 36-15,0 0-24 0,-13 17 14 0,11-13 3 16,0 0-8-16,-1 0 6 0,2-1-12 15,-1-2-7-15,0 10 8 0,-2-2 22 0,0 1-23 16,1-2 13-16,2-2-18 0,0-3 7 16,0 0 11-16,-1-2-27 0,2 1 32 0,-2 1-29 15,0-2 25-15,1 10-14 0,0-5 5 0,0-1-10 16,-1-3 8-16,1 0 4 0,0 1-25 16,1-2 20-16,0 0-5 0,-1-2 21 15,0 2-20-15,0 0 17 0,1 0 13 0,-1 0-23 0,0 0 3 16,0-1 16-16,-2 1-19 0,2 1 20 15,-1 8-27-15,0-3 7 0,1-3 17 16,1-10-12-16,0 8 8 0,0 0-14 0,0-1-10 16,0-1 27-16,0 2-8 0,0-2-1 0,0-6 6 15,-11 18-17-15,10-12 9 0,0 0-14 0,1-1 2 16,0 1 19-16,-2 0-3 0,1-2-10 16,-1 2-7-16,1-2 10 0,1 1-11 0,-2-1-3 15,1-1 2-15,-1 1 13 0,1-1 11 0,1 1-15 16,0-2-11-16,0 1 16 0,0-1-15 0,-1 1 10 15,0 0-10-15,1-3 15 0,0 1-2 16,0 1 3-16,-1 0 14 0,0-1-13 0,1-1 3 16,0 0 5-16,0 0-23 0,0 0 16 0,0 0-4 15,0 0 7-15,0 0-10 0,0 0 2 16,0 0 4-16,0 0-17 0,0 7 10 0,0-7-4 16,0 0-5-16,0 0 14 0,0 0-6 15,0 0-1-15,0 0 0 0,1 6-35 0,-2-8-36 16,1 0-48-16,1 0 11 0,-2-3-249 0,2 0 28 15,-1-2 24-15,-1 0-64 0,1-3 5 16,0-6 44-16,0-1-4 0,0-4 12 0</inkml:trace>
  <inkml:trace contextRef="#ctx0" brushRef="#br0" timeOffset="64577.0071">5478 3596 329 0,'0'0'191'0,"0"0"-24"0,0-14-19 15,0 14-32-15,14 0 7 0,-14 0 19 0,0 0-19 16,21-25 1-16,-19 22 12 0,0 1-17 15,0-1-26-15,-1 2-8 0,1-2 12 0,-1 1-4 16,0 1 12-16,0-1-7 0,3 0-5 16,-3 2-16-16,0-2-8 0,1 1 0 0,-4 0-29 15,3 1 8-15,0-2-2 0,-1 2-9 16,2-2 5-16,-3 1 4 0,1 1-16 0,1-1-5 16,-1 1 9-16,0 0-23 0,0 0 10 0,1-1 17 15,-3 3-23-15,1-1 11 0,1 1-12 0,-2 0-10 16,-3 2 12-16,1 0-1 0,1 0 3 15,-1 1-2-15,-4 8-16 0,-1 0 12 0,-2 1-10 16,1 4-8-16,-3-1 9 0,1 2-4 0,1-1 24 16,-2 1-8-16,-1 1 5 0,3-1-23 15,2 0 7-15,-4 1-5 0,2-2 0 0,1 2-4 16,0-2 11-16,0 0-11 0,1-2 5 0,0 0 19 16,-1-2-21-16,4 0 17 0,0-1-24 15,2-3 3-15,-3 3 8 0,1-2 12 16,2-1-20-16,0-2 4 0,2-3 19 0,0-1-22 15,0-1 0-15,0 2 20 0,2-3-2 0,-1 2 2 16,0-2 23-16,1-1 2 0,-1 1 0 0,1 0 50 16,-1 0-6-16,1-2-22 0,0 0-7 15,1-1-6-15,-1-1 23 0,1-1-21 0,1-2 3 16,0-1-5-16,4-8-7 0,4-1-3 0,-5-2-5 16,3-2-3-16,-1 2-3 0,2-1-4 15,0 1-7-15,-1-2-1 0,1 0-1 0,1 1-24 16,0-2 2-16,-3 2-1 0,1 0 2 0,0 0 37 15,0 4-2-15,-1 1-27 0,2-1 11 16,-4 2-8-16,0 2-1 0,-1 0 1 0,1 4 1 16,-2 0-1-16,0 2 0 0,-1 0 5 0,1-1 1 15,-1 3-1-15,-1-2-2 0,1 1 14 16,0 0-1-16,1 3-18 0,-3 0-14 0,0 0 17 16,0 0 6-16,8 0-4 0,-2 0-20 0,14 18-4 15,-8-7 0-15,3 2 40 0,0 3-8 16,1-1-2-16,-2 4-7 0,0-3-1 0,0 1 2 15,0 1 0-15,-2 2-17 0,1 0-3 16,-1-3 2-16,-1 6 22 0,1-3 1 0,-1-4-21 16,-6 0 0-16,4 1 21 0,0-1-2 0,-4-1 0 15,0-1 10-15,3 2-1 0,-5-4-3 0,1-3-7 16,1 3-2-16,-2-1 0 0,0-4-8 16,-1 0 15-16,-1-1 2 0,1-1-1 15,-1-2-2-15,1 1-2 0,-1 0-27 0,0-1 2 16,1 1 8-16,-1-2 6 0,-1-1-7 0,0 2 0 15,0-3 1-15,1 2 13 0,0 0-5 16,-1-2 0-16,1 2-27 0,0-1 2 0,-1-1 39 0,0 0-3 16,0 0-106-16,0 0-34 0,-3 1-67 15,2-2 18-15,-2 1-242 0,-1 0-48 0,-1-1 35 16,0 2 30-16,-2-1 7 0,-1 0 25 16,1 0 23-16,-2 1 20 0,9-1 3 0</inkml:trace>
  <inkml:trace contextRef="#ctx0" brushRef="#br0" timeOffset="67409.1333">8251 10001 340 0,'0'0'186'0,"0"0"-51"0,0 12 42 0,0-12-32 16,-14 0-35-16,14 0 2 0,0 0-5 0,0 0 22 15,0 0-25-15,0 0-12 0,0 0 4 0,0 0-17 16,0 0 6-16,0 0-8 0,0 0-5 16,0 0 11-16,0 0 6 0,0 0-23 0,0 0-4 15,0 0 4-15,0 0 10 0,0 0-20 16,0 0-6-16,0 0 1 0,0 0 13 0,0 0-19 16,0 0 17-16,0 0-17 0,5 11 5 15,1-11-13-15,-1-3-17 0,12-2-2 0,-5 1 12 16,5-1-16-16,0-1 19 0,3 1-21 0,-3-1-1 15,1 1-4-15,-2 2 2 0,4-3-1 16,-3 2 15-16,-4 0-20 0,2-1-5 0,2 0 9 16,-8 1 9-16,2 1-2 0,4-4-12 0,2 1 8 15,-6 1-8-15,4 0 13 0,-1-1-11 16,3 0 24-16,-4-1-5 0,1 1-13 0,0 0 4 16,-1-1 6-16,-3 2-13 0,4 1 13 0,-4-2-17 15,5-3 12-15,-2 6-7 0,2-3 8 0,-3 2-4 16,2-2 10-16,-1-3-15 0,4 3-10 15,-6 2 18-15,2 0-5 0,5-1-7 0,-4-1 2 16,0-1 1-16,3-2-1 0,0 0-1 16,0 3 11-16,1-1-11 0,0 0 3 15,3 1 2-15,-2-5-16 0,-1 5 2 0,-2 1 5 16,2 0-8-16,-4-1 1 0,2 1 22 0,-5-1-3 16,5 0 4-16,-1 0-16 0,-1-1 8 0,1-1-7 15,2 2 2-15,-2-3 2 0,2 0 10 0,0-1 8 16,0 4-28-16,-3-2 5 0,2-1 6 0,-2 0 11 15,2 2-31-15,-2 0 9 0,0 0-1 16,1 2 21-16,2-3-9 0,-1-1-1 0,0 2-3 16,0-1-7-16,0-2 5 0,-1 3 7 15,3 0-8-15,-2-1 1 0,1-1 4 0,-3 1 22 16,5-1-35-16,-2 0 8 0,2 4-2 0,0-3 9 16,0-1 1-16,0 0 22 0,1 2-23 15,-1 1-9-15,2-1-7 0,-3-1 12 0,1 0-1 16,3 1 6-16,-5 0 8 0,0-1-14 0,0 1 4 15,0 2-6-15,-1-1 17 0,0 1-9 16,1-2 17-16,-3 1-24 0,1-1-9 0,1 1 18 16,-2-2-11-16,1 1 33 0,-1 0-31 15,0-1 6-15,3 2-6 0,-8-1 0 16,6 1 29-16,1-1-15 0,0 0-16 0,1-2 1 0,-1 1-15 16,3 1-2-16,0-2 15 0,0 0 2 0,0 5 15 15,1-5-15-15,-1 3 17 0,-1 0 3 16,-2-2-13-16,1 0-6 0,-2 1 8 0,-1-1-22 15,2 3 19-15,-8 0 3 0,6-4-10 16,-3 3 17-16,3-1-10 0,-2 1 5 0,-1 1 0 16,3-3-9-16,0 1 7 0,1-1-3 0,-2 1 27 15,1-1-24-15,3-2-16 0,-3 3 14 0,0 1-19 16,0 1-3-16,-1-2 19 0,-1 0-4 16,3 1 28-16,-7 1-39 0,-1 0 50 0,1 3-19 15,-2-1-2-15,0-1-9 0,-2 2 1 0,1 1 1 16,-1 0 11-16,1 1 6 0,-1-5 3 15,0 4-16-15,6-9 5 0,-3 8-12 0,0-3 5 16,-2 3 8-16,0-2-6 0,1 2 10 16,-1-3-8-16,-1 5 0 0,1-3-17 0,-1 0 13 15,0 0 3-15,0 0-18 0,0 1 8 0,0-1-1 16,0 1 0-16,1 1 6 0,-1-4 1 0,0 2-21 16,0 1-6-16,0-2 4 0,0 3 18 15,0-2-16-15,1 0 33 0,-2 0-42 16,1 2 29-16,0-1 3 0,0-2-9 0,1 1-12 15,-2 1 13-15,1-2 8 0,1 2-35 0,-3 0 3 16,1-1 1-16,1 0 34 0,-2 2-2 16,1-2-2-16,-1 2 0 0,0-1-1 0,0 0 0 15,-1 0 31-15,1 1 3 0,-2 1-4 0,0 0-4 16,0 0-13-16,0 0 13 0,0 0 1 0,0 0-20 16,0 0-3-16,0 0-1 0,0 0-6 0,0 0-20 15,7 0 34-15,-7 0-8 0,0 0-1 16,0 0-2-16,0 0-7 0,9-13 1 15,-10 12 3-15,2 0 10 0,-1 1-2 0,1 0-2 16,0-3-26-16,-1 1 7 0,0 1 8 0,0 1 6 16,1 1-12-16,1-2-2 0,-2 1 0 15,0 0 3-15,1 0 4 0,0 0 10 0,-1 0-19 16,1-1 14-16,0 0-26 0,-1 0 9 16,2 0 21-16,-1 2-1 0,0-2-1 0,0 0-9 15,1 0 1-15,-1 1-10 0,0 1 9 0,1-2 0 16,1 1 0-16,-2-1 0 0,1-1 0 0,0 2 5 15,0-1-7-15,0 1-3 0,-1 0-12 16,2-1 33-16,-2 1-13 0,1-2-4 0,0 1 16 16,-1 1 6-16,1-2-34 0,0 1 15 0,0 1 21 15,1 0-22-15,1-2-13 0,-1 0 9 16,0 1-8-16,-1-1 15 0,1 1-1 0,0 0-13 16,1-1 11-16,1-1 1 0,-2 0-13 0,2 1 15 15,-1-1-5-15,-2 1 2 0,3 1 0 16,-1 1-1-16,0-2-7 0,0 0 10 0,1 1 14 15,-1 0-1-15,0-1-3 0,0 2-14 0,1-3-1 16,-1 3 1-16,2-1-6 0,0-1 8 16,0-1 1-16,7-3-1 0,6 2 0 0,-5-4 0 15,3 1-6-15,0 2 4 0,-2 0 20 16,1-1-28-16,-1 3 8 0,-3 2-15 0,2-5 22 16,-3 2-2-16,-2 1 1 0,-1-2-10 15,-1 4 1-15,1-2 21 0,5-5-46 0,-4 6 43 16,-1-3-9-16,-2 4-18 0,1 0 13 0,-2-3 18 15,-1 3-3-15,-1 0-24 0,-1 0 23 0,2 0 8 16,-2-1 7-16,0 1-24 0,0 1 18 16,-1-2-5-16,0 1-22 0,1 1 18 0,-1 0 1 0,2-2-31 15,-1 2 24-15,-1 0 6 0,-1-1-19 16,0 0 0-16,0 1 12 0,3-2 4 0,-3 2-14 16,1 0 7-16,-1 0-1 0,0 0 7 15,0 0 6-15,0 0-33 0,0 0-3 0,0 0 5 16,2-1-1-16,-2 1 3 0,-2-2-138 0,-2 1-65 15,1-1 22-15,-3-1-269 0,-7-3-27 0,-3-2 36 16,-1-2-2-16,-2-1 31 0,1 1 40 16,3-3 85-16,-2-1-19 0,0-2 33 0,1 1 4 15</inkml:trace>
  <inkml:trace contextRef="#ctx0" brushRef="#br0" timeOffset="68762.7067">8387 9119 359 0,'0'0'222'0,"0"0"-39"0,0 0-14 16,0 0-23-16,0 0-3 0,0 0-26 0,14 0-17 16,-14 0-11-16,0 0 16 0,0 0-10 15,0 0-5-15,0 0-15 0,13 13-25 0,-13-13 18 16,23 11 0-16,-19-11-8 0,2 0 17 15,10-5-15-15,2 1 2 0,-3-4-11 0,7 0 11 16,-1-2-21-16,2 2 5 0,2-5 5 0,-2 2-4 16,3 0-32-16,0-3 12 0,-2 1-20 0,5-1 22 15,3-4-7-15,-2 0-16 0,3 1 23 16,1-1-2-16,1 1-9 0,6-1-18 0,-6 0 7 16,2-1 14-16,1 4 2 0,4-4-19 15,1 0 16-15,1 1-11 0,0 1 11 0,2 0-9 16,0 2-1-16,-2 0-1 0,0-2 24 0,1 1-31 15,-4 2 17-15,4 0 7 0,-2-1-16 16,-2 1 4-16,-2 1 21 0,0-1-8 0,-4 3 19 16,5-4-6-16,-6 2-27 0,-1-1 5 15,0 1 6-15,-1 1 5 0,0 2 11 0,0-5 17 16,0 4-23-16,-2-1-24 0,0 1 52 0,-1-2-30 16,-1 2 2-16,2-3 9 15,-2 1 14-15,0 1-55 0,0 1 29 0,3-1-15 0,-4-1 18 16,2-1 17-16,0 0-61 0,1 0 48 15,-1 1-12-15,-1-1-28 0,-1 2 50 0,1-1-26 16,-2-1-4-16,2-1-27 0,0 1 10 16,0-1-10-16,2 0 27 0,-1 2-28 0,1-3 35 15,-1 4-19-15,0-2 9 0,-1 0-20 0,0 1-8 16,-1 3 23-16,-3-2 17 0,-3 0 4 16,2-1-2-16,1 2 3 0,-4-1 6 0,-1 1-4 15,2 2-9-15,-5 2-3 0,1-4-2 0,3 3 2 16,-3-1 4-16,1 0-11 0,-2 2 16 15,-4 3-2-15,-4-1-4 0,-1 4-2 0,0-2 8 16,-1-1-2-16,-3 3-7 0,1-1 12 0,0 1-27 16,-1-1 17-16,0 1 4 0,-1 0 12 15,2-1-9-15,-3 1-4 0,1 0 11 0,0 1-11 16,1-2-21-16,-3 2 19 0,0 0-5 0,0 0-41 16,0 0-6-16,0 0 3 0,0-7-118 0,-3 5-64 15,-2 0-64-15,-14-5 24 0,-5 2-240 16,-1-1 14-16,-1-4 30 0,-3 5 11 0,-1-1 84 15,-2 1 26-15,0-1-26 0,-7-1 36 0,-2 0 37 16,-5 3 7-16</inkml:trace>
  <inkml:trace contextRef="#ctx0" brushRef="#br0" timeOffset="69780.2768">8391 8143 373 0,'-4'0'190'0,"2"0"-6"0,-1 0-19 16,1 0-20-16,0 1-8 0,-1-2-6 0,1 1-1 0,1 1-23 15,-1-2 5-15,1 1-4 0,0 1-24 16,0 0 17-16,1 0-27 0,0-3-4 15,1 3 6-15,0-2-2 0,1 0 7 0,2-1-26 16,-1 0 15-16,1 1-20 0,15-8 11 16,-4 0-5-16,5-1 1 0,0 0-8 0,2-4-19 15,2 4-1-15,-1-3 2 0,-3 0 2 16,6 2-7-16,1-3 1 0,0-1-9 0,0 2 27 16,4-3-12-16,1 0-19 0,-2 0 1 0,3-1 7 15,1 1-16-15,-1-1 8 0,3 0 13 16,-2-2 12-16,3 1-27 0,-4 1 6 15,2-4 10-15,1 3-21 0,-2 1 40 0,0-1-20 16,1-1-9-16,3 2 3 0,-4-1 5 0,1-1-7 16,0 1-1-16,4-2-6 0,-2 1 7 15,1 1-7-15,-1 0 1 0,0 1 10 16,-1 0-16-16,-1 1 13 0,-1-2-1 0,-1 2-12 16,0-2-4-16,-1 4 16 0,0-4 11 0,-2 3-25 15,3 0-6-15,-2-2 30 0,1 2-13 16,-1-1-11-16,3-2 14 0,-2 2-3 0,0-1 1 15,0 0-23-15,-2 1 11 0,2 0 27 0,-2-2-23 16,-2 3-2-16,1 0 6 0,1-3-1 0,-2 5 2 16,0-3 18-16,-2 1-28 0,0-1 25 15,-1 1-25-15,-1-1-7 0,1 6 5 0,-1-5 24 16,0-1-8-16,1 1-10 0,-1-1 32 0,2 1-32 16,-1-1 3-16,-1-1 10 0,1 2-30 0,-1-2 0 15,-1 4 24-15,3-1-5 0,-5-1-10 16,2 3 41-16,0-3-29 0,-4-1 4 0,4 1-10 15,0 1-3-15,1 0 0 0,-4 3-1 0,1 0 1 16,-1-1 22-16,-5 1 0 0,1 3-20 16,-3 0 0-16,-1 2 36 0,-2 0-3 0,-3 1-5 15,0 1-3-15,-1 1-11 0,-2-1-3 0,-1 4 0 16,-1-1-3-16,1-1 16 0,0-1-6 16,0 1 1-16,0-1 2 0,-1 2-18 15,2-1 0-15,-2 0-1 0,-1 2-6 0,2-2-30 16,-1 0-54-16,-2 2-54 0,0 0-39 0,0 0-40 15,-14-20 19-15,-3 14-272 0,-2 0 20 16,-2 0 45-16,-10 0 41 0,0 4 24 0,1-1 22 16,-5 0 4-16,0 1 26 0,14 2-34 0</inkml:trace>
  <inkml:trace contextRef="#ctx0" brushRef="#br0" timeOffset="70973.6405">8154 7292 301 0,'-5'0'164'16,"-1"0"11"-16,2 0-35 0,1 0-24 0,-1 0-10 15,1 2-13-15,1-1-11 0,0-1-2 0,-1 0-3 16,2 0-11-16,1 2 4 0,1-4 25 0,0 1-12 16,1-1-20-16,1 0 11 0,1 0 1 15,12-6-8-15,-4-2-4 0,10 1 3 16,-5-2-31-16,3 0 15 0,4 0 14 0,-2 0-25 15,3 1 24-15,2-3-17 0,1 0-22 0,0-1 9 16,2 0 13-16,2-1-5 0,2-1 0 16,-1 0-23-16,2-2 5 0,-1-1-6 0,4-1 11 15,-2 1 3-15,0-1 15 0,-2-4-5 0,3 1-17 16,0-2-4-16,-2 3 10 0,-2-1 10 16,1 3-7-16,-1-1 10 0,2 0-11 0,-3 0-14 15,-6-1 20-15,3 5-11 0,1-4 10 0,-3 1-15 16,2 0 21-16,-3 1-15 0,0-2 2 15,2 1-24-15,1 1 29 0,0-3-6 0,2-1-9 16,0-3-8-16,2 4 3 0,0-2 11 0,1 2-4 16,-1 0 15-16,1-1-42 0,-2 1 4 15,5 0 4-15,-2 3-13 0,-3-2 8 0,0 2 3 16,-4 2 8-16,0 1-7 0,-1-1 21 16,-6 2 5-16,3 0 16 0,-1 1-27 0,-2-1 13 15,4 1-20-15,-3-2 22 0,1 1-20 0,-1 0-2 16,2-1 4-16,2-1-9 0,-2 3 12 15,1-3-4-15,-2 4 12 0,0-1-1 0,0 0 2 16,-1 0-9-16,-1 1-25 0,1 1 4 0,-5 1 18 16,0-2 3-16,-7 4-13 0,4 2-14 15,-2 0 15-15,-2 1 16 0,-3 3-28 0,1-2 20 16,-3 1-23-16,1-1 27 0,0 3-8 0,6-4 6 16,-6-1-22-16,3 3 3 0,-2 0 8 15,0 1 30-15,-1-1-14 0,-1 1-19 0,0 0-6 16,-1 0 21-16,-1 2-24 0,2-2-5 0,-1 1-2 15,0-1 27-15,1 0-18 0,9-3 24 0,-5 1-10 16,5-2-7-16,-5 1-7 0,7 0 6 16,-2-2-4-16,2 2-4 0,1-1 1 0,-1-2-9 15,3 0 7-15,1 2 17 0,-2-2-19 0,1 1 6 16,-2 0 4-16,3-3-2 16,-4 3 6-16,-1 2 2 0,0-2 3 0,-2 1 1 15,-1-1-7-15,-1 2 15 0,0 0 14 0,-2 0-24 16,-1 2-6-16,-1 0 18 0,-1-1-24 0,6-3 43 15,-3 3-30-15,-1-1 3 0,4-2-3 0,2-4-12 16,-5 2-6-16,4 1-5 0,3-2 5 16,4 0 37-16,-1 2-8 0,2 2-30 0,5-5-8 15,-3 0 40-15,-3 0-36 0,-5 3 38 16,4-1-31-16,-1 3 29 0,0 0-18 0,-4 1 11 16,-2-2 9-16,-1-1 4 0,-2 3-3 15,-2 0 17-15,-1 1-4 0,0 2-42 0,0-1 3 16,-1 0 15-16,-1 1 4 0,-1 1 11 0,1-1-25 15,1 0 20-15,-3 0-5 0,0 1-2 16,1-1 15-16,-1 0-2 0,1 1-25 0,-3 0-2 16,2 0 0-16,0 0 0 0,-2 0 23 0,2 1-2 15,0-1-54-15,-2 1-30 0,0 1-40 16,0 0-46-16,0 0-33 0,-16-5 17 0,-8 5-210 16,-4-1-68-16,11 1 15 0,-7 0 12 0,-6 0 48 15,-38 13 27-15,30-6 24 0,-7 1 22 16,-4 2 31-16</inkml:trace>
  <inkml:trace contextRef="#ctx0" brushRef="#br0" timeOffset="71989.2458">8257 6636 322 0,'-4'0'158'0,"1"0"13"16,0 0-3-16,0 3-39 0,0-3 21 0,1 0-42 16,-1 0 11-16,3 0-22 0,-1 0 3 15,-1 0-13-15,2-3 14 0,2 2-25 0,0-2 4 16,12-6-2-16,-2-1-1 0,3-3-16 16,0-1-9-16,5-3 11 0,-1 2-6 0,1-3-7 15,6-1 8-15,-1-1-22 0,7-4 13 16,2-1-5-16,1 1 8 0,4-2-24 0,1-1 11 15,3 3-11-15,3-2 12 0,2-3-10 0,0 4 13 16,3-3-2-16,-4 0-21 0,2 1-2 16,0-3 13-16,-1 4-14 0,0-2 20 0,0 1-20 15,2 0-5-15,0-2 6 0,-2 1-9 0,2 2 26 16,-2-1-27-16,-2 2 5 0,0 0-14 0,-3 2 17 16,-2 1 9-16,0-2 7 0,-4 1-6 15,1-1-6-15,1 4-10 0,-2-1 11 0,-4 1 4 16,-2 0-5-16,2 0-12 0,-1 1-2 15,2 3 8-15,-2-4-19 0,0 2 3 0,0 0 9 16,1 0-6-16,-1 0 16 0,0 1-13 0,-2 1 13 16,0-1-7-16,0 3-8 0,-3 2-11 15,1-1 20-15,-1-1-6 0,-5 3 7 0,0 1-19 16,1-1 34-16,3 1-20 0,-5-2 11 0,0 3-12 16,1-1-1-16,-1-1 21 0,0 1-6 15,3-3-7-15,0 3-4 0,-2-1 8 0,0-2 0 16,3 3 2-16,-1 0-12 0,0-3 15 0,-2 1-20 15,1 0 1-15,-4 0-3 0,2 3 8 16,-1-2 17-16,-3 0-30 0,0 1 10 0,-1 2-3 16,-2 3 2-16,-5 1 11 0,6-2 21 0,-7 0-18 15,-2 1 30-15,0 3-25 0,-1-2 27 16,-1 1-48-16,-1 0 24 0,1 1 14 0,0-2-29 16,-1 3-10-16,2-3-13 0,6-4 25 15,-3 3-22-15,7-2 11 0,-6 1-13 0,2-4 20 16,2 4 3-16,-4 1-7 0,1 0 7 0,-2 3-15 15,-1-2 9-15,0 1-4 0,-1 0 26 16,-1 2-32-16,1-1-5 0,7-3 24 0,-1-1-11 16,-1 1-13-16,-2 0 8 0,-1 1 11 0,7-1-20 15,-6-1 27-15,7 0 2 0,-2 0-13 0,2 0-31 16,-3 0 24-16,0 0-9 0,-1 2 20 16,-4-1-8-16,1 2-9 0,5-3 18 0,-5 0-21 15,2-1 9-15,1 1 16 0,-5 2-27 0,1 0 5 16,-3-2 12-16,2 1-10 0,-2 1 9 15,0 0 36-15,-1 1-23 0,0 0-8 0,-1-2 6 16,3 2 32-16,-3 0-13 0,0-1-25 0,-2 2-3 16,3 1 1-16,-4-2 0 0,2 1-3 15,0 1 29-15,-1 0-26 0,0-1 6 0,1-1-18 16,-1 2-15-16,0 0-43 0,-1 1-20 0,0 0-17 16,0 0-53-16,-10-7-49 0,3 9 19 15,-14-4-175-15,8 2 30 0,-6 0-127 16,-5 0 46-16,-30-10 23 0,26 9 57 0,-8 1 38 15,19 0 8-15</inkml:trace>
  <inkml:trace contextRef="#ctx0" brushRef="#br0" timeOffset="72727.5176">8359 5903 446 0,'6'-3'153'0,"7"-5"-2"16,0-2-36-16,3 0-13 0,3-1 16 15,0 0-8-15,5-1-29 0,-2 1 15 0,0-1-50 16,5 0 20-16,0-3 9 0,2 2-32 0,3-3 8 15,3-3 5-15,0 2 11 0,4 0-38 16,1 0 32-16,1 0-19 0,1-2 8 0,-2 0-16 16,-1 1 13-16,3-1 0 0,0 0-12 15,0 1-15-15,-3 0 20 0,3-1-24 0,1 0 11 16,0-1-17-16,1 3 8 0,0-2-3 0,2-1-3 16,-2 1 9-16,-2-1-18 0,1 2 17 0,-2-1-8 15,0 1-5-15,-3-1 16 0,1 1-17 16,1-1 23-16,-3 0-6 0,-1 1-9 0,-3 0-21 15,5 2 24-15,-2 0-11 0,-2-2-4 16,3 1 0-16,-3 0 4 0,1 1-2 0,1-1 7 16,-3-1-2-16,0 2-8 0,0-3-9 0,-2 2 11 15,1 1 14-15,-1 1-3 0,0 1-14 0,-1 0 0 16,-4 1-2-16,3 2 11 0,-3-3-1 16,-1 3-5-16,1-2 12 0,-2 3-9 15,-3 0-17-15,-1 1 18 0,-2 2-26 0,-4 1 27 16,2 0 3-16,-6 2 7 0,-3 0-3 0,0 2-10 15,0 1-6-15,-2-4 11 0,-1 4 0 16,-2-1-15-16,1 1 24 0,0-1-17 0,0 1 2 16,-1-1 4-16,1 2 3 0,0-1-7 15,0 0 7-15,0 0-15 0,-1 1-4 16,1 0 12-16,0-1 16 0,-1-1-19 0,-1 2-10 16,-1 0-14-16,0 0-7 0,0 0-44 0,0 0 7 15,0 0-229-15,7 8-89 0,-10-7 24 16,0-1 25-16,-1 1 23 0,-2-2-5 0</inkml:trace>
  <inkml:trace contextRef="#ctx0" brushRef="#br0" timeOffset="74152.6694">8576 10572 219 0,'0'0'264'0,"0"0"-54"0,-14 0-5 16,14 0-42-16,0 0-15 0,-22-11-18 0,20 9 5 16,0 0-21-16,0 2 7 0,2-2-41 15,2 0-20-15,-1 2 24 0,1-2-12 0,2 0-14 16,1-1-11-16,-1 1 10 0,14-2-12 0,-1-4 10 16,2 2 3-16,5-1-5 0,1 1-21 15,3-1 23-15,1 0-23 0,-2 0-3 0,2 1 8 16,2-2-9-16,0 0-7 0,1-3 13 0,2 3-8 15,1-3-3-15,-3 0-18 0,5-1 17 16,-3 1 6-16,1-2-11 0,3 0 11 0,-2-5-26 16,1 3 13-16,3-1-17 0,2-1 4 15,0 0-1-15,3 1 11 0,-2 0-10 0,0-2 10 16,0 2 7-16,-1 0 9 0,-1 2-17 0,0 2 7 16,-5-1-1-16,0 0 9 0,-2 0-15 0,0 1 17 15,0 0 10-15,2 1-10 0,-5-1 1 16,-5 0-7-16,5 0 9 0,-1-2 2 0,0 0-19 15,-1 1 8-15,2-1-9 0,1-3 16 0,0 2 0 16,-2-1-9-16,2 1-11 0,0 1-6 16,-2-2 0-16,1 2 17 0,-1-2 4 15,-1 4-7-15,-3-2-3 0,0 2 3 0,-2 0-4 16,-2 1-3-16,-1-1 3 0,1-2 4 0,2 1-2 16,-3 3 3-16,1-2-5 0,0-2 26 15,-1 2-28-15,2 1 15 0,-1-2-18 0,-1-1 5 16,0 2 28-16,1-1-33 0,0 1-2 15,1 0-16-15,-5 1 25 0,3-1-2 0,-3-3-4 0,1 5-5 16,-2 2-16-16,-1-1 6 0,1 4 9 16,-4-5 25-16,-5 6-7 0,2 0-7 0,-2 0 1 15,-1 1 25-15,4-3-34 0,-2 2 18 16,0 0-20-16,2 4-2 0,-4-2-7 0,0-2 23 16,-2 2-5-16,2-2 1 0,-2 3-9 15,11-4 10-15,-6 1-7 0,4-5 21 16,-3 7-17-16,-4-1 0 0,3 0 3 0,-4-2-30 15,-2 4 27-15,1 0-17 0,-1-1 16 0,-3 0-22 16,3 1 21-16,1 0-14 0,-1-1 14 0,1 0-26 16,0 1 42-16,0 1-34 0,-1-1 14 15,-1-1-18-15,1-1-7 0,0 2 16 0,-1-2 11 16,1 2-19-16,-1 0-1 0,0 0 12 0,-2-1 4 16,2 1 12-16,-1 0-2 0,0 1-18 0,3-1 10 15,-5 0 17-15,1 0-8 0,0 1-44 0,0-2-1 16,-1 2-16-16,0 0-46 0,0 0-53 15,0 0-26-15,-17-2 17 0,9 4-277 0,-14 2 4 16,10-4 19-16,-8 0 61 0,-26 11 35 16,18-7-30-16,-1 5 47 0,3 1-25 0</inkml:trace>
  <inkml:trace contextRef="#ctx0" brushRef="#br0" timeOffset="75019.4105">9328 10784 470 0,'2'-2'222'0,"-1"0"-16"16,1 0-48-16,0-1-2 0,1 2 4 15,1-2-4-15,-1 1-10 0,3-1-50 0,-1 1 4 16,0-1 7-16,9-5-21 0,1 4-2 0,1-3-10 16,-1 2-10-16,0 0 8 0,2-1 1 15,-1 2-11-15,2-3 5 0,-1 1 6 0,1-2-7 16,4 2-21-16,-1-2-2 0,1 2-4 0,-2-3 12 15,3-1-10-15,-1 3 9 0,-1-1 0 16,0 0-26-16,0 1 27 0,0 0-26 0,1-2 20 16,-1 1-9-16,1-1 1 0,0 0-27 15,3 0 28-15,-5-1-27 0,2 1-3 0,1 0 25 16,0 1-14-16,1 0 18 0,1-4 5 0,1 5-34 16,0-5 20-16,1 1-23 0,-2 0 36 15,2 1-24-15,0-2 0 0,-1-3-19 0,0 4 5 16,-1-1 28-16,2 1-10 0,-5-1-3 15,1 0-7-15,1-1-3 0,-2 2 17 0,0-3 4 16,-1 3-30-16,3 0 2 0,-2 0 23 0,-1-1 11 16,0 2-32-16,0-5 1 0,-1 5 22 0,1-2-22 15,0 0 32-15,1 2-29 0,2-2 11 16,-2 2 4-16,2-2-5 0,-2 1-9 0,2 0 5 16,1 0-31-16,1 0 23 0,-2 2 16 0,-1-1-8 15,3 1-18-15,-1 0-8 0,0 0 21 0,1 0 5 16,-3-2-14-16,-1 3-6 0,-2 2 25 15,1-1-20-15,-4 0 8 0,3 0-6 0,-6 0 8 16,2 1 5-16,0 0-28 0,1-1 31 16,-2 1-11-16,0-1 14 0,-6 4-32 0,-2 0 31 15,1-1 20-15,0 2-10 0,-2 0-28 0,0 0 12 16,-1 0-23-16,-2 1 42 0,1 0-28 0,0-1 2 16,-1 2-19-16,0-1-6 0,-1 0 14 15,0 0-29-15,-1 0-20 0,-1 1-13 0,0 0-49 16,-5 1-37-16,3 1 12 0,-5-1-169 15,-7 3 25-15,-4 2 23 0,1-1 23 0,-3 2-177 16,2 0 24-16,-3 1 27 0,3 3 21 0,-5 1 71 16</inkml:trace>
  <inkml:trace contextRef="#ctx0" brushRef="#br0" timeOffset="75539.1195">10202 10749 536 0,'3'-2'220'0,"2"1"-29"16,-1-1-36-16,2 1-13 0,1-2-10 16,11-3-3-16,-4-2 4 0,7 1-23 15,-1-3-24-15,2 1-1 0,1-1-19 0,3 0-1 16,-6-2-20-16,4 1 25 0,3-3-1 16,0 2-32-16,2-1-3 0,2-1-16 0,1 1 23 15,-3 1-9-15,1 1-3 0,0 0 21 0,-2 0-14 16,-3 0 2-16,-2-2 17 0,-1 2 0 15,3-1 19-15,-1 3 15 0,-2 0-15 0,-3 0-1 16,-2 0 9-16,-2 1-32 0,-2 0 25 16,0 1 21-16,-1-2-15 0,-3 3-28 0,1-4 15 15,-5 7 19-15,2-2-6 0,-3 3-30 0,2-2-7 16,-2 2-32-16,-1 0 12 0,0 0-3 16,0 1-15-16,-3 1 19 0,0 0 10 0,0 0-13 15,0 0-1-15,0 0-6 0,0 0 8 16,0 0-24-16,7 0-6 0,-7 0-26 15,0 0-31-15,9-10-38 0,-10 8-30 0,-1 1-43 0,1-1 15 16,-1 1 16-16,-11-6 13 0,0 2-299 16,4 1 41-16,-2-5 26 0,-1-4 23 0,3-2-6 15,0-1 84-15,2 1-50 0</inkml:trace>
  <inkml:trace contextRef="#ctx0" brushRef="#br0" timeOffset="88335.906">7022 7744 458 0,'0'0'106'0,"0"0"-16"15,14 0-9-15,-14 0 33 0,0 0-39 0,30-8 49 16,-19 1-8-16,-4-4-4 0,3 1-7 0,-4 3-10 15,0 2 20-15,-3 0-9 0,1 0 7 16,-1 1-9-16,-1 0-2 0,0 1-7 0,-1 2 15 16,1 1-21-16,0 0-24 0,0 0-12 15,-2 0 7-15,-2 0-9 0,4 3 17 0,-2-1-26 16,0 1-5-16,-2 1-7 0,4 3 16 16,-2-4-24-16,-2 2 3 0,2 1-9 0,0-2 9 15,0 3 10-15,0-7-19 0,0 0 14 16,0 7-1-16,0-1-13 0,0-6-19 0,0 7 1 15,0-7 30-15,0 9-10 0,0-9-20 0,0 0 18 16,0 6-10-16,0-6-19 0,0 0 11 16,0 0 15-16,0 0 1 0,0 0 0 0,10 7-15 15,-8-7 19-15,-2 1-15 0,0 1-13 0,1-2 8 16,0 0 1-16,-1 3 14 0,0-2-26 16,-1 2 40-16,1 1-10 0,-2 0-18 0,-1 0 10 15,1 2 5-15,-2 0-27 0,-2 6 19 0,-1 0-14 16,2-2 1-16,0-2 22 0,1 2-28 15,-3 2 5-15,5-2 16 0,0-4-16 0,-1-1 28 16,1-2-8-16,2 3-10 0,-2-3-13 0,2 1 6 16,0 0-2-16,0-4 5 0,0 0 1 15,0 0-3-15,0 0-11 0,0 0 13 0,0 0 22 16,0 0-18-16,11 10-13 0,-8-12 40 0,1 2-15 16,-2-1-10-16,1-1 11 0,-1 0 6 15,1-1-8-15,-1 3-12 0,1-2 7 0,0 0 24 16,-2 1-26-16,1 1 7 0,-2 0 4 0,2-1 2 15,-2 1 3-15,0 1-10 0,2 0-2 16,-3 1-14-16,0 0 28 0,0 1-18 0,-1 0 10 16,0-1-12-16,0 2-10 0,1-1 11 0,-1 0-10 15,1 1 5-15,-1-3 8 0,-1 1 5 0,0 1-32 16,2-2 19-16,0-1-2 0,0 1-2 0,1 1 19 16,0-2-3-16,0 0 6 0,0-2-16 15,1 1 6-15,0 1 17 0,-1-4-14 0,0 4 3 16,2-2 21-16,-2 1 3 0,1-1-7 15,-1 1-3-15,1 0 6 0,-2 1 1 0,3-1-10 16,-1 2 27-16,-1-2-52 0,-1 1 28 0,1 0-4 16,-1 1-32-16,0 0-8 0,-1 0-11 0,0 1-27 15,0-2-17-15,-2 1-45 0,1-1-67 16,1 0 17-16,-1 0-240 0,0-1 28 16,0-1 30-16,1 0-2 0,0-4 15 0,1 2 6 15,1-1 25-15,0-2 33 0</inkml:trace>
  <inkml:trace contextRef="#ctx0" brushRef="#br0" timeOffset="89329.0896">7491 7047 262 0,'-1'-3'209'0,"1"1"-56"0,2 1-34 0,-1 0 35 0,-1-1-30 15,0 2-36-15,0-3 30 0,0 2-24 16,0-1 3-16,0 1 16 0,-1 0-18 0,0 1-6 16,1 0 3-16,0 0 2 0,0 0 10 15,0 0-30-15,0 0-2 0,0 0 4 0,0 0-4 16,0 0-16-16,-18 29 1 0,11-16-3 0,-1-3 6 16,2-1-3-16,2-1-18 0,0-1 9 15,3 0-22-15,-3-2-4 0,1 1-11 0,0-2 7 16,1-1-1-16,0 0 17 0,1-1-20 15,1 0 13-15,0-2-15 0,0 0 12 0,0 0-19 16,2 5 12-16,1-7-4 0,-3-1 4 0,3 0 4 16,0-3-1-16,-1 1 13 0,2-10 20 0,0 5-9 15,-1 2-9-15,4-4 8 0,-5 5 26 16,-1 2 0-16,0 1-24 0,-1 0 23 0,1 0-28 16,0 2-9-16,-1-1 13 0,0 2-14 15,0 1 1-15,-1 1-14 0,2-1 6 0,-3 2-12 16,1 1 0-16,0-1 6 0,-2 1-4 0,1 0-7 15,2-1-3-15,0 0-6 0,0 0 35 16,-1 1-17-16,1-3-30 0,0 2 51 0,0-2-50 16,0 0 23-16,0 0-20 0,1-2 19 0,-1 2-2 15,1-2-13-15,2-1 8 0,-1 2 32 16,-1-2-31-16,1-1 12 0,-2 2-10 16,1 0-4-16,0-1 1 0,1 0-1 0,-1 1 22 15,-1-3-22-15,0 4 13 0,0-2 12 0,1 1-14 16,-1 1-15-16,0-2 17 0,0 2 8 0,0 0-13 15,-1-1 12-15,1 2-18 0,-1 0 0 0,-1 0 41 16,0 0-34-16,0 0-30 0,0 0 23 16,0 2-50-16,-1-2-17 0,-1 1-32 0,1-1-29 15,-1 1-54-15,3-2 17 0,-3 0-243 16,0 0-4-16,-1 0 29 0,3-3 27 0,-3-9 10 16,2 1 14-16,3-1 32 0,0 2-13 15</inkml:trace>
  <inkml:trace contextRef="#ctx0" brushRef="#br0" timeOffset="90232.1357">7836 6024 376 0,'-1'0'143'0,"-1"-1"-11"15,0 0-12-15,1 1-48 0,-1 2-8 0,0-1-7 16,0 2-1-16,-1-1-5 0,1 2-7 16,0-2-2-16,-1 3-7 0,0-1 17 0,0 1-22 15,0 0 11-15,1 0-11 0,0 1-16 16,-3 7 22-16,1-1-5 0,1-3-2 0,1 0 16 15,0-4 11-15,1 1-8 0,0 0 6 0,-1 0-4 16,1-2 9-16,0 2-15 0,0 0 7 16,-2-1 4-16,3 1 3 0,-1 0 5 0,0 1-3 15,-1-1-23-15,2 0 3 0,0 0 5 0,0 1-1 16,0-1-14-16,0-6 9 0,0 0-4 16,0 6-1-16,0-6-3 0,0 8-4 0,0-8 20 15,0 6 13-15,0-6-23 0,0 0 8 0,0 6-6 16,0-6 20-16,8 6-22 0,-5-7 9 0,0-1-5 15,0-2 5-15,-1 1 19 0,1-1-14 16,1 0-5-16,-2 0-13 0,0 1 9 0,0 0-12 16,0 0 20-16,-1 0-15 0,-1 1 16 0,2 0-24 15,0 2-17-15,-3 0 4 0,-2 1 3 16,0 3 36-16,0 0-25 0,-5 7-9 0,-1 2 9 16,-2-2-21-16,1 2-1 0,3 1 11 0,-5-3-6 15,7 0-23-15,3-3 2 0,0-2 21 16,1 0-8-16,-2-2 1 0,2 0-5 0,0 0 11 15,1-4 0-15,0 0-4 0,0 0-8 16,0 0 22-16,4 4-31 0,0-5 36 0,-1-3-15 16,1 0-10-16,5-6 22 0,2-4-18 0,0 5 38 15,1-5-38-15,-2 1 16 0,-1 0-19 16,-1 3 15-16,-4 1-3 0,2 2 26 16,-2 2-13-16,-1 1-10 0,0 1-8 0,-1 0 10 15,-1 0-22-15,0 1 9 0,1 2 32 16,0-2-28-16,-1 0 7 0,0 2 3 0,-1 0-6 15,0 0-11-15,0 3-2 0,0-1 4 0,0 1 9 16,-1-2-10-16,0 1 6 0,1 2-7 0,-1-3 5 16,1 0-32-16,-1 1 13 0,-1 1 14 15,4-2-31-15,-4-1-23 0,2 0 8 16,0 2-48-16,0-2 6 0,3-2-27 0,0 0-44 16,1-2 16-16,9-7-135 0,-3-3-102 0,1-3-34 15,-2-2 39-15,3-4 30 0,-2-1 44 16,0 0 14-16,2-1 19 0</inkml:trace>
  <inkml:trace contextRef="#ctx0" brushRef="#br0" timeOffset="90816.0776">8488 5394 464 0,'-4'4'134'0,"1"1"-10"16,0-1-25-16,1 2-11 0,-2-1-11 0,2 0 8 16,0 1-26-16,-6 7 16 0,4-2-23 15,1-4-1-15,1-1-5 0,0-2-6 0,-1 0 1 16,1 0 7-16,0-3 8 0,2-1 3 15,0 0-17-15,0 0 14 0,0 0-36 0,0 7 27 16,0-7-9-16,0 0 1 0,0 7 10 16,0-7-38-16,0 7 22 0,0-7-3 0,0 7 2 15,0-1-13-15,-7-6 2 0,-1 18 2 16,7-14-7-16,0 0-4 0,0 0-1 0,1 1 19 16,-3 0-10-16,3-5-4 0,0 0 18 15,0 6-28-15,0-6 8 0,0 0 23 0,0 7 13 16,0-7-26-16,0 0 12 0,0 7-4 0,0-7 20 15,0 0-16-15,0 6-4 0,0-6 3 16,0 0 17-16,0 0-17 0,0 0-15 16,-2 9-4-16,2-11-8 0,0 2-10 0,0-1-44 15,1-2 3-15,-1 1-138 0,-1-3-78 16,2-1-116-16,-2 0 24 0,1 0 24 0,2-12 14 16,-2 10 9-16</inkml:trace>
  <inkml:trace contextRef="#ctx0" brushRef="#br0" timeOffset="95059.3282">6973 7774 386 0,'0'0'165'0,"0"0"14"16,0 0-4-16,0 0-32 0,0 0 12 0,24 8-10 15,-19-11-14-15,13-6-6 0,-4-3 8 16,3 3-28-16,1-2 27 0,-3-2-40 0,-3-1 23 16,4-3-11-16,1 5 7 0,-3 0-16 0,0-2-17 15,3 0 10-15,-2 0-11 0,-2-1-21 0,0-1-7 16,3 0 13-16,-5-2 4 0,2 2-16 15,-1-1-7-15,2 0-3 0,0-3 2 0,-2 1-20 16,2-1 4-16,-2-2-4 0,-1 0-3 0,5-2-5 16,-2-2 15-16,0 2-14 0,6-3-8 15,-3 3 25-15,1 2-6 0,-2 0-16 0,0-1 4 16,0 2 22-16,-2 1-26 0,0 0 12 16,1 1 1-16,-2-1 6 0,3-1 5 0,-4-2 9 15,0 4-43-15,0-2 10 0,0-2 18 16,-2 1-32-16,3-3 17 0,0 2 0 0,0-5-2 0,1 0-9 15,1-3 15-15,0-1-8 0,2 3 2 16,-3 2-10-16,1-3-5 0,-3 4 7 16,1 1 20-16,-3 1-33 0,0 4 15 0,1-4 3 15,-2-1 21-15,-1 7-16 0,-2-8 9 0,-1 6-24 16,2-1-12-16,-3-2 10 0,0 0 20 16,1-2-28-16,-5 0 25 0,4-2-9 0,1-1 15 15,-1-2-26-15,3 4 17 0,-4-6 23 0,2 4-43 16,1-1 11-16,-4 4-7 0,3 0 33 15,-5 2 2-15,6 2-36 0,-3 3-8 0,0 1 17 16,-1 1 0-16,0 3-10 0,-1 1 29 0,0 5-31 16,0-5 7-16,0 6 25 0,2-10-1 0,-2 2-13 15,0-5-1-15,1-1 22 0,0 3-16 16,-2 8-1-16,0-5-17 0,0-2 13 16,14-18-3-16,-11 18-7 0,2-1 35 0,-2 4-51 15,0-1 10-15,0 2 9 0,0 2 10 0,-1 2-26 16,1 2-2-16,-1 1 23 0,-1-1 12 15,1-2-26-15,2-6-9 0,-2 3 20 0,1 3-19 16,2-2 9-16,0-4 44 0,5-6-42 0,-3 6 6 16,4-2 25-16,-1 4-36 0,-2-4 12 15,1 1-5-15,3 2 0 0,-3 2 38 0,1 0-31 16,0 2 5-16,2-1-26 0,-1 0-1 0,-4 3 17 16,1 2 27-16,-1 0-36 0,-1 1 20 0,-1 0 1 15,8-4-3-15,-1 1-23 0,0-1-1 16,-3 2 16-16,1 2-18 0,4-2 6 15,0-1 3-15,3 0 18 0,-4 0-15 0,1 0 14 16,2 1-9-16,-1-1 10 0,3 0 3 16,-9 2-8-16,6-1-26 0,-1 0 39 0,-2 2-31 15,3-1 40-15,-5 0 10 0,0 0-51 0,2-2 44 16,-5 4-40-16,3-2-8 0,-3 1 24 0,1 2-24 16,6-4 15-16,-2 0 9 0,4-2-24 15,-1 1 21-15,-5 3-1 0,5-2 31 16,0-1-53-16,2 2 0 0,-3-1 18 0,3 1 12 15,2-2 0-15,-8 3 21 0,6 0-37 0,1-1 13 16,-1 3 1-16,-1-3-5 0,2 1-16 16,-2 0 8-16,1 0 6 0,-2 0-7 0,0-2 29 15,1 1-35-15,1-2-4 0,0 1 1 0,3-2 20 16,-2 1 20-16,2-4-31 0,-2 1 21 0,1 0-22 16,4-1 26-16,-1 0-15 0,-2-1-7 0,1-2 2 15,0 2-8-15,0-1 25 0,-2-1-21 16,3 3 10-16,-3-2 23 0,-3 1-26 0,1-1-7 15,-3 2-13-15,1-3 1 0,-1 0 43 0,0 0-17 16,1-1-6-16,-1 1-2 0,0-5 5 16,-3 4-1-16,3-2-2 0,-1 3 15 15,4-3-34-15,-5 1 13 0,1 0-3 0,2 1 16 16,-3-1 0-16,2 2-4 0,-4 1 11 16,5 1-24-16,-3-1 18 0,1 2 8 0,0 2-24 15,-2-3 6-15,1 1 3 0,-1-1 15 16,2 1-32-16,-1-2-12 0,-1 2 20 0,-1-3 9 15,3 1-5-15,-4 0 4 0,5 0 13 0,-2 0 5 16,5 1-24-16,-6 0-24 0,4 0 28 0,-3 1 15 16,-2 2-28-16,4 0 16 0,-6 1 7 15,2 0 10-15,-2 2-33 0,5-1-18 0,-5 1 18 0,-2 0 22 16,0 2-3-16,1 0-2 0,-2 0-8 16,5-4 8-16,-3 1 23 0,1 1-23 0,-1 1-10 15,4-5-21-15,1 0 25 0,1 0 4 16,2 1-2-16,-3-2-10 0,3 3-11 0,1-1 14 15,-2 1 9-15,1 3 10 0,-3-2-11 0,-1 2-11 16,-2 2 0-16,-3-2-7 0,2 1 36 16,-3 2-11-16,2 0-26 0,-3-2 25 0,2 2-8 15,0 0 3-15,11-2 5 0,-4-2-15 16,2 0-2-16,1-1 39 0,-1-1-42 0,1 1 23 16,1-1-16-16,0-1 25 0,0 0-27 15,3 0 11-15,-2-3 5 0,1 1-20 0,-1 2 7 16,-2 0 10-16,1 2-28 0,-3 0 15 0,-1 1-14 15,-1-1 55-15,1 0-20 0,-5 1-25 16,1 1 22-16,-2 1-11 0,-1 3 18 0,-1-4-28 16,1 3-4-16,0-1 4 0,-2 0 13 0,1 2 14 15,0-2-4-15,1 0-17 0,-1 3 10 16,2-4 7-16,-2 3 6 0,1-1-7 0,11 0-18 16,-6-1 41-16,-1 3-36 0,-1-2-9 0,-1 2 26 15,-1 0-9-15,-2-1 6 0,1 1-33 0,-6 0 9 16,8 0 19-16,-2 0-10 0,1 0 3 0,-1 0-12 15,2 0 11-15,15 10-2 0,-6-5-14 16,-3-1 29-16,0 2-35 0,1-1 29 0,-4 1 29 16,-3 0-41-16,-1-1 23 0,6 3-7 15,-4 0-5-15,0-1-21 0,-2-1 9 0,3 4 11 16,0 1 28-16,-3-4-33 0,-1 0 1 0,5 4-12 16,-2-3 18-16,-1 4-31 0,-1-3 26 15,3 4 25-15,1-1-29 0,0-1 10 16,2 3 7-16,1-2-8 0,0 1 22 0,-1-1-38 0,1 1 20 15,0 1-18-15,0 0 7 0,-3 1 7 16,1-4-9-16,3 4-4 0,-1-5 4 16,4 2 17-16,-3-1-4 0,-5 0 1 0,2-1-13 15,0 0 16-15,-3 0-3 0,2-1 0 0,-3-1-1 16,3 1-1-16,-6-1-1 0,0-2-1 16,-1 2 0-16,0-1 5 0,-1-1-2 0,4 9-1 15,-6-2 0-15,1-1 34 0,-2-2-9 0,0 8-22 16,0 2 4-16,0-12 16 0,0 5 1 15,0 5-27-15,0 3-1 0,0 0-21 0,0 0 2 16,0 1 35-16,0-1-18 0,0-1 7 0,0 0-2 16,0-1 2-16,10 19-7 0,-9-20 19 0,6-2-17 15,-1 0 1-15,1-1-24 0,-2-1 2 16,1 1 14-16,4-2 8 0,-3 2 0 0,-1-7-2 16,1 3 1-16,-1 2-6 0,1-4 15 15,1 4 13-15,4 0-25 0,-3-2 7 0,-1 2 0 16,-2-4-21-16,5 5 2 0,-2-2-12 0,0-1 1 15,2 0 4-15,0 0 0 0,-1-1 35 0,1 0 7 16,3 1-2-16,-2 0-17 0,0-2 17 16,1 2-24-16,0-3-3 0,0 3 4 0,2 0 1 15,-1-1 0-15,-2 1 5 0,2-1 0 0,-2-2-2 16,0 0 2-16,2 3-3 0,-2-1-28 0,1-1 2 16,-1 3 4-16,0-4 1 0,2 1 2 15,-2 0 35-15,2 1-1 0,-1 1-4 0,1-2-9 16,-4-1 0-16,3 3 1 0,0 0-8 15,-1-2 25-15,2 3-26 0,-2-2 11 0,0 2-22 0,-2 1 17 16,5 2 6-16,-6-2 13 0,1 0-31 16,0-1 1-16,2 1 0 0,-1-1-6 15,0 1-1-15,3-2 3 0,-3 1 28 0,-1-3-16 16,3 4-1-16,-3-2 5 0,3 0 2 0,-2 0 8 16,-1 1-3-16,4 0-15 0,-3-1 1 0,-3 0 16 15,2 1-8-15,1 0-3 0,-2 0-15 0,0 1 35 16,0-2-3-16,-2 3 0 0,1-4-23 15,2 2 6-15,-5 2 18 0,1 1-3 16,1-2-24-16,-1 3 2 0,0-1-1 0,2 1 1 16,-2 2 1-16,-1-3 6 0,-1 0-16 0,6 1 9 15,-7 0 8-15,3 1 0 0,0 0-2 16,0-1 13-16,2 1 6 0,-5 0-34 0,6-1 14 16,1 0-9-16,-1 0-2 0,-2 0 7 0,2 0 2 15,-1 1-13-15,3-1 11 0,-1 0 9 0,-1-1 5 16,3-1-17-16,-1 5 1 0,0-4 1 15,-2 1 38-15,0 3-24 0,-1-5-2 0,2 2-25 16,-1-3 1-16,0-1 3 0,0 1 25 16,-2 1 23-16,1 2-3 0,-1-2-4 0,3-1-20 15,-3 1-18-15,5 2 2 0,-7-7 4 0,2 2 1 16,0 3-7-16,-3-3-9 0,0-3 14 16,1 1 20-16,-3-2-32 0,0 0 27 0,1-1 18 15,-1 11-7-15,0-4-13 0,-1-3 2 0,1 0-4 16,-2-10 1-16,0 9-24 0,0-1 37 0,0 5-12 15,0 1-8-15,0 0-1 0,0-3 10 16,0 0 0-16,0-1-8 0,0-1 10 0,0 1-10 16,0-3-4-16,0 1 16 0,0 5-8 15,0 1-12-15,0 0 15 0,0-1 0 0,0 2-4 16,0 0-6-16,0 3 3 0,0-3 5 0,0-1-10 16,0 1 15-16,0 2-21 0,0 2 17 15,0-1-12-15,0 1-17 0,0-1 37 0,0 1-8 16,0 0 3-16,0 0 1 0,0-1 5 0,0 0 6 15,0 1-16-15,0-2 4 0,0-1-4 16,8 15 15-16,-6-14-30 0,3-2 10 0,-1 2 9 16,2-2-5-16,0 0-11 0,-2-1 30 15,1 1-27-15,1-1 7 0,-1 1-11 0,0-6 34 16,-1 2-32-16,3 1 9 0,-3 1 7 16,-2-6 1-16,7 5-2 0,-4 1-3 0,2-1-22 15,-3-1 8-15,1-2 6 0,1 7-11 0,2-6 4 16,-2 2 3-16,1 1 3 0,-3-4 15 15,3 3-5-15,0-5-8 0,0 5 14 0,3 1-3 16,-3-1-15-16,3-2 9 0,-4 5 0 0,1-5-7 16,-1 0 11-16,2 6-1 0,1 0-7 15,-1-4 2-15,1 1-5 0,-1 1-3 0,2-2-6 16,-1 2 1-16,1 0 14 0,-1-1 1 0,2 0-10 16,2 1 9-16,-4-1-7 0,4 1 5 15,-3-1-3-15,3 1-21 0,-2-1 31 0,-2-2 9 16,2 0-28-16,-2 3 21 0,1-2-7 0,0 2 7 15,1 0-12-15,1-1-25 0,-1-2 43 0,-2 3-4 16,2 3-23-16,-1-2 19 0,0 1 0 16,2 0-5-16,-3 4 2 0,-3-2-17 0,4-1 11 15,-1 0 2-15,0-2-15 0,0 3 35 16,-3-3-25-16,5 2 18 0,-4-1-10 0,0 0-6 16,-2-1-4-16,-1 2 30 0,5-1-30 15,-5-6 2-15,-1 6 7 0,4 0 20 0,-5-4-29 16,2 4 3-16,1 2-5 0,-1-4 13 0,0 1 1 0,-1-2 12 15,1 3-30-15,-1-4 23 16,0 4-9-16,-3-2 14 0,1-2-8 0,2 5 11 0,-3-10-5 16,0 2-20-16,0 6 22 0,0-2-6 15,0 3-6-15,0 2 0 0,0-3-3 0,0-1 7 16,0 0-20-16,0 0 30 0,9 15 5 16,-8-11-10-16,2-1-23 0,-1 4 26 0,4-6 1 15,-2 2-10-15,2-1-1 0,1 0 13 0,-1-2-3 16,3 3 19-16,0 0-24 0,0-1 5 0,0 2-3 15,3-1 8-15,-3-1-2 0,1 1-16 16,-2 1 21-16,1 2-2 0,-1-1-11 0,4 0 4 16,-5-1 4-16,1 3-14 0,1-2 5 0,1 1 4 15,-1-3-11-15,-1 2 5 0,2-2-11 16,-2 0 9-16,-1-1 7 0,2 1-9 0,0-5 7 16,0 2-3-16,-2-1-2 0,-1 2 2 0,-2-7-3 15,2 3 2-15,-2-4-4 0,3 4 5 0,1-3 1 16,-3 7-9-16,2-6-11 0,-4-2 15 0,1 0-9 15,2-2-2-15,-4 1-5 0,1 0 20 16,-1-4-13-16,0 3 20 0,0 0-18 16,1 0 4-16,-3 0 7 0,2 0 4 0,1 1-1 15,-1-1-4-15,0 1-4 0,0 0-2 0,3 7 10 16,-1-1-24-16,2-4 12 0,-3 0 8 16,0 1 10-16,-1-2-6 0,4 5-5 0,1 1 3 15,-1 1 5-15,-3-6 6 0,2 2-3 0,-1-2-7 16,1 6-2-16,1-4 11 0,-2-2 0 15,3 5-18-15,-2-3 21 0,0 7-6 0,1-4 4 16,-1 2-12-16,-1-5-6 0,-2-3 20 16,0 9-21-16,3-7 18 0,0-2-2 0,-3 1-14 15,2-4 25-15,-1 0-28 0,-1 3 27 16,2 6-12-16,1-4-6 0,1 4 12 0,-6-3 10 16,3-1-22-16,-1-2 3 0,1 2 23 15,1-3 0-15,-4 1-27 0,2 0-11 0,0-1 7 0,1 11 15 16,-1-6-13-16,2-2 25 0,-2 0-10 15,0-1 7-15,-2-1-32 0,4-1 14 16,-2 0-12-16,4 8 11 0,-4-3-14 0,1-3 37 16,-1 0-38-16,2-1 38 0,-2 0-28 15,0-2 6-15,3-1 7 0,-2 2 13 0,-1-1-13 16,0-1 3-16,0-1 4 0,1 2-9 16,1-1-4-16,-2 0 14 0,7 7-22 15,-5-5 21-15,2-1 12 0,-2-2-30 0,-2-2-6 0,2 2 6 16,-1-2-12-16,-3-1 15 0,0 0-45 15,0 0-8-15,0 0-46 0,12-12-63 0,0-3 16 16,-3-7-237-16,3-2 34 0,1-2-283 0,-4-11 89 16,0-2 10-16,0-7 52 0,-4-1 26 15,1 0 50-15,-4 1 44 0,2 7 25 0,-4 20 21 16,0-9 17-16,0-2 12 0,0 1-25 16</inkml:trace>
  <inkml:trace contextRef="#ctx0" brushRef="#br0" timeOffset="112957.7666">8372 10469 467 0,'14'0'143'0,"-14"0"-21"0,0 13 6 16,16 8-64-16,-15-16 47 0,0 1-8 0,0 0-9 15,-1 0-50-15,0 0 39 0,0-6-23 16,0 6-2-16,0-6 8 0,0 9-12 0,3 6-3 15,-2-9 6-15,0 0 3 0,0-1-15 0,-1-5 6 16,0 0 15-16,0 9-13 0,0-1-6 16,0-1-3-16,0 1 9 0,14 13-19 0,-12-10 11 15,1-3-18-15,-3 1 9 0,3-3-23 0,-1 0 4 16,-2-2-1-16,2 1 0 0,-2-1 7 0,1 0-9 16,1 0 7-16,-2-1 7 0,1 0-5 15,0-1-14-15,-1 1 15 0,1 0 6 0,0-2 0 16,-1 2-9-16,0-2-5 0,1-1-15 15,0-3 18-15,-2 1-21 0,1 1 10 0,0-2 21 16,1-1-13-16,-3 0-8 0,3-1 10 0,-1 0-8 16,0 0-8-16,1 0 6 0,-2 1-16 15,0-1 5-15,-1 1 10 0,2 4-10 16,0 0 0-16,-6-15-18 0,3 11 25 0,-5-7-5 16,1 4 3-16,2 1-7 0,0 0 23 0,-2 1-12 15,3 1 12-15,-2 1 11 0,1-1-8 16,3 1 5-16,0 0 2 0,-1-1-21 0,1 1 32 15,0 0-1-15,1 0-24 0,-2 0 2 16,0 0 8-16,1 1 0 0,0 0 10 0,0 0-7 16,-1 0 7-16,1 1-3 0,0 0-17 0,1-2 13 15,1 3 9-15,0 0-15 0,0 0-14 0,0 0 17 16,0 0-11-16,0 0 8 0,0 0-13 16,-5-4 6-16,4 5-6 0,0 0 4 0,0 1-10 15,0 1 21-15,1-2-20 0,-2 3 15 16,1 0 14-16,0-1-18 0,0 1-18 0,0 0 17 15,-1 1-2-15,2 1-8 0,-1 0 2 16,0 1 10-16,1 0-7 0,-1 0 7 0,1-7-11 16,0 12 6-16,0 5 1 0,0-2 4 0,0 2-2 15,0 1-13-15,-11 17 12 0,8-18-2 0,1 6-1 16,-1-6 3-16,1 4-10 0,-2-5 1 16,1 0-8-16,0 1 5 0,-5-2 5 0,5-1 18 15,1-1-17-15,-1-2 15 0,2-3-6 0,-3-2-1 16,3 3-18-16,0-3 21 0,0 0-22 15,1-2 20-15,-2 0 3 0,1 1-13 0,1-5 5 16,0 0 7-16,0 0-13 0,0 6 2 0,0-6-11 16,0 0-36-16,0 0-4 0,-4 11-49 15,2-14-43-15,-1 1-42 0,3-3 17 0,-4-11-134 16,0-1-122-16,3 3 30 0,1 4 20 16,0-3 20-16,0-2 8 0,0-4 68 0,0 3 6 15</inkml:trace>
  <inkml:trace contextRef="#ctx0" brushRef="#br0" timeOffset="113966.8689">8254 10626 419 0,'0'-2'193'0,"2"0"-4"16,1 0-69-16,0 0 7 0,-1 0-25 0,2 0 8 15,2 0-32-15,0 1 6 0,9-4 5 0,2 0-48 16,-1 4-3-16,2-2 14 0,3 0-15 16,-1 1-28-16,4 0 37 0,2-3-15 0,0 1 9 15,6-1-11-15,-2 3 0 0,4-3-14 0,1 1 4 16,4-3-4-16,2 2 8 0,1 1 11 15,1-2-26-15,4-1-1 0,-3-1-27 16,1 2 4-16,-1-2 23 0,1 1-5 0,-2 0-15 16,-1 0 25-16,2-4-16 0,-1 4 8 0,-1-1 17 15,-1-2-13-15,-3 0-8 0,4 3 17 16,0-1-22-16,-3 2 17 0,1 1-2 0,-1-4-42 16,1 1 17-16,-3 3 30 0,3-1-15 0,-1-1 8 15,-3 2-8-15,-1-2 14 0,1 1 5 16,-4 1-9-16,4-1-18 0,-4 2 19 0,-2 0-23 15,0-4 26-15,-1 4 23 0,0-1-39 0,0-1 10 16,0 0 17-16,0-1 9 0,0 3-13 16,-4-2 0-16,0 0 11 0,-1 2-6 0,-6-1 14 15,4 1-21-15,0-2 15 16,-2-1-6-16,4 2-7 0,0-2-4 0,-1 2 9 16,-1 0 4-16,0-1-2 0,3 0-12 15,-4 0 22-15,-1 1-2 0,-1 1 13 0,-1-2-24 16,3 2 12-16,-5-1-13 0,0-1-8 15,1 2 11-15,0-2 13 0,-1 0-19 0,0 1-11 16,-2 0 1-16,0-1 28 0,0 1-15 0,-2 1 3 16,3 0 2-16,0-3 4 0,-3 5 0 15,-1-2-6-15,6 1-19 0,-3 0 18 0,3 0-18 16,1-1-10-16,-5 0 14 0,6 2 2 0,-2-1 14 16,-3 0-16-16,-2 2 2 0,5-3 13 15,-5 3-10-15,4-4-15 0,-3 4-5 0,-2-4-7 16,0 4 23-16,-1 0 16 0,7-2-25 15,0 0 13-15,1 0-19 0,-5 1-1 0,-2 1 21 16,5-4-12-16,-3 3 5 0,-3 2 13 0,1-1-9 16,6-4 18-16,-2 1-44 0,3 0 11 15,2 0 4-15,0-1-14 0,3 5 41 0,-2-3-14 0,0-2-4 16,0 1-8-16,2-1 11 0,-5 1 3 16,1 0 4-16,-6 1-28 0,3 0 18 0,-3 1-16 15,-1 2 44-15,-5-2-39 0,0 1 19 16,-1-2-3-16,2 3-13 0,-4-2 10 0,0 1-4 15,2 0 30-15,-2 0-36 0,1 0 20 16,-1-1 11-16,1 1 11 0,2 1-36 16,-3-2 9-16,1 2-25 0,1-1 12 0,0-1 19 15,-1 1-2-15,1-1 6 0,-2 1-18 0,1 0 17 16,1-1 11-16,1 1-22 0,0-2 16 0,-3 3-18 16,2-3 3-16,0 2-2 0,-3-1-14 15,2 0 35-15,-1 1-23 0,-1-1-1 0,4 2-2 16,-5-1-19-16,1 0 23 0,0 0-20 0,0 0 31 15,-1-1-3-15,1 2 21 0,1-1-4 0,-2 0-5 16,1 1-3-16,-1 0-52 0,-2 0 24 16,0 0-13-16,0 0 20 0,0 0 0 0,0 0-9 15,0 0-44-15,0 0-27 0,11-6-18 0,-13 3-43 16,0-1-33-16,-2 0-39 0,-6-4 19 0,-8-2-300 16,0 0 48-16,-4-1 30 0,-3-1 29 15,-2 0 22-15,-5 2 30 0,-6 1 7 0,-5-2 22 16</inkml:trace>
  <inkml:trace contextRef="#ctx0" brushRef="#br0" timeOffset="114768.2632">8386 10074 425 0,'0'0'195'16,"0"-2"-28"-16,1 2-19 0,1 0-6 0,0-1-53 16,0 1 25-16,0-2-16 0,0 0 2 0,1 0-25 15,2 0-18-15,0-2 10 0,-1 1-17 16,13-4 3-16,0-2 27 0,0-1-33 0,1 0 21 15,5-1-3-15,0 1-16 0,0-2 1 16,5 0-8-16,2 0-2 0,2-2-9 0,2-2-24 16,3 1 23-16,2-2-12 0,5-2 10 0,0 2 1 15,3-2-6-15,-3 1-14 0,0-3 18 0,4-1-9 16,0 3-17-16,2 0 2 0,2 0 16 16,1 1-9-16,1-2 4 0,-3 1-2 0,-1-1-26 15,-3 4 17-15,1 0 1 0,-4 3-11 16,0-1 26-16,-2 0-34 0,1 2 31 0,0-1-11 15,-2 0-11-15,-2 1 28 0,5-2-12 16,-1-1 17-16,0 3-8 0,-1-1 4 0,1-1-12 16,-2 0-16-16,-1-1 15 0,0 0-9 15,4 0 10-15,-3 2-6 0,-4-4 10 0,3 3-19 16,0 0 25-16,-2 2-10 0,0-4 3 16,3 0 18-16,-3 2-21 0,0-2-8 0,-2 1 27 15,-1 1-6-15,2-2-16 0,0 2 12 0,0-3-12 16,1 0 21-16,-1 3-23 0,2-3 11 15,0 2 17-15,-3-2-18 0,0 3 19 0,0-1-13 16,0 0 0-16,-7 0 17 0,-3 2-19 0,0-2 12 16,-3 2 0-16,0 1 2 0,-2-2 6 15,1 1-1-15,-3-1 2 0,-5 3-10 16,0-1-5-16,-2 1-7 0,-1 1 1 0,-2 2-3 16,1 0 8-16,-2 0 1 0,-2 2-15 0,1 1 24 15,-3 0-34-15,1 0 2 0,-3 2-19 0,2-2-24 16,-2 2-28-16,1-3-40 0,7-4 9 15,-6-2-265-15,-2 4 27 0,0 0 28 0,0-1-83 16,-2 3 24-16,0 6 23 0,0-7 46 16,0 7 8-16</inkml:trace>
  <inkml:trace contextRef="#ctx0" brushRef="#br0" timeOffset="116032.6154">8792 9075 383 0,'0'13'194'0,"-14"-13"-56"0,14 0 14 15,0 0-4-15,-26 21 7 0,22-20-37 0,-1 0-3 16,4 0-5-16,-2 0 6 0,0-1 2 0,1 2-26 16,1-1-1-16,1 0-13 0,-3 0 3 15,2-1 9-15,0 0-21 0,0 0 19 16,0 0-17-16,3 0-26 0,-1-3 10 0,4 0-11 15,5-6-4-15,4-1-8 0,5-5 1 0,3 3 20 16,-2-5-18-16,8-3 5 0,1 2-16 16,3-2 14-16,2-3 2 0,2-1-3 15,1 0-19-15,2-1-3 0,1-1 5 0,4 0 0 16,0-3-5-16,3 2 8 0,0-3-32 0,4 1 6 16,-3-3 9-16,2 0 14 0,1 0 3 0,0-1-10 15,-1-3-19-15,3 2 25 0,0-1-13 16,-3-2 14-16,2-1-20 0,1 1 5 0,-1-2-8 15,0-1 18-15,-1-1-2 0,1 1-17 16,1 0 4-16,1 3-4 0,-3 0 3 0,-1-2-1 16,2 2 17-16,-5 2 15 0,-3-1-18 15,-1 3-21-15,-2-1 26 0,-2 1 11 0,0 0-5 16,-3 2-10-16,-1 2 29 0,-3-1 6 0,-3 3-25 16,4 0-1-16,-1 2 20 0,1-1-22 0,1-3 1 15,-1 3-6-15,4-3-4 0,1 2-3 0,1 2 26 16,3 0-24-16,1-1 19 0,-1 0 0 15,0 1-3-15,1 1-26 0,-2 2-2 0,-1 2-1 16,-5 1 4-16,-3 6 15 0,-3-3 7 0,-3 3-19 16,-5 0 30-16,3 1-10 0,-4 2-5 15,-3 1-6-15,1 1 31 0,-7-1-37 0,-1 4-1 16,-4 0 4-16,-1 0-10 0,-1 1 30 0,-1 0-29 16,1 4 37-16,-2-4-33 0,1 2 8 15,0-2-25-15,-1 2 13 0,0 2-11 0,0-3-4 16,-2 0-30-16,2 0-22 0,-2 3-26 15,0 0-31-15,0 0-63 0,-12-9 16 0,4 8-170 16,-10-5-105-16,-6 2 30 0,11 4 26 0,-8 0 57 16,-7 0 7-16,-3 0 13 0,-3 0 0 15</inkml:trace>
  <inkml:trace contextRef="#ctx0" brushRef="#br0" timeOffset="116928.7929">8742 8345 354 0,'-4'2'238'16,"3"-2"-28"-16,1-2-56 0,2 0-1 0,0 0-11 15,2-1-10-15,7-5-14 0,2 0-15 16,0-1 11-16,6-3-34 0,1 2-7 0,4-3-3 16,-2 3 4-16,2-4-20 0,-1-1-6 15,4 0 2-15,2-2 20 0,1-2-30 0,0-1 9 16,5-3 8-16,-1 0-10 0,2 0-7 0,2-2-8 15,1 0 3-15,2-5 7 0,4-1-8 16,0 0 16-16,3-4-30 0,-2 1 7 16,-1-1-9-16,-2-2 19 0,2 2 0 0,-3 1 6 15,-1-2 8-15,-1 2-7 0,-1-1-13 0,-4 0 9 16,0 2-17-16,1-3 13 0,0 3-9 16,-3-1 27-16,0-2-34 0,0 1 18 0,0-2-14 15,0-1-7-15,0-2-11 0,0 2 10 16,0-2-1-16,1 0 17 0,0 1-9 0,1 2-11 15,-2 1 2-15,0-1 7 0,-1 5-3 0,1 2 1 16,-2 0-18-16,1 2 14 0,-3 2-23 0,-2 1 35 16,-2 1-17-16,-2 2-7 0,1-1 8 15,-2 2 25-15,0 0-29 0,0 0 21 0,-1 0-12 16,3-1 2-16,-2 3-12 0,2 0 15 16,-1-2-10-16,-3 0 26 0,4 1-43 0,0 1 29 15,1 2-1-15,-1 0-4 0,-2 1-5 0,1 1-13 16,0 2 1-16,0 1-9 0,-2-3 10 0,-1 3 12 15,-1 2-15-15,-6 1 4 0,1 1 15 0,-2 0 4 16,-3 3 27-16,-2 1 7 0,6-4-5 16,-6 2-32-16,-3 0 15 0,1 1-1 0,0-1-5 15,-1 2-3-15,-1 0-1 0,0-1-3 0,-2 0-4 16,9-4 0-16,-3-3-1 0,0 1-38 16,0 6 47-16,-2-1-8 0,-3 0-19 0,3 2-6 15,-1-1 6-15,0-1-8 0,6-3 16 16,0-1-3-16,-3 3-27 0,1 1 25 0,-3 0-15 15,2 0 20-15,-3 2-6 0,2 1 31 16,-1-2-45-16,0 2 32 0,10-4-26 0,-9 0-11 16,-2 2 30-16,3 0-2 0,-4 1 0 0,2 1-30 15,-3 0 27-15,-2 2-24 0,3 0 12 16,-1-2 10-16,-1 1-9 0,0 0 30 0,1-1-47 16,0 1 13-16,0-2-2 0,0 2-20 0,0-3 14 15,0 3 0-15,0-4-25 0,0 1 15 0,0 1 0 16,-1-1-6-16,1 0-29 0,1-1 10 0,0 1 8 15,-1 0-16-15,1 0 5 0,-1 1-4 16,0-1-27-16,-1 1-11 0,-1 4-44 0,0 0 14 16,0 0-183-16,0 0-102 0,-27-15 14 0,4 10 13 15,-4 4 60-15,-5 1 18 0,16 0 16 16,-8 0 16-16</inkml:trace>
  <inkml:trace contextRef="#ctx0" brushRef="#br0" timeOffset="117566.5577">9170 7263 296 0,'0'-2'218'16,"-2"-3"-36"-16,1-1-18 0,1 0-19 0,1 0-4 15,2-10-28-15,-3 7-17 0,7-15 8 16,1 7-13-16,6-1-35 0,2-1 20 0,0-2-3 15,0 1-1-15,3 4-2 0,4-6-23 0,1-2-22 16,4 1 29-16,2-4-1 0,2-1-19 16,4-1-9-16,2-2-2 0,-1-2 8 0,2 1-11 15,3-4 6-15,1-1-13 0,-1-3-2 0,2-1 13 16,1 2-24-16,4-1 16 0,-3-1-28 16,2 0 34-16,-3 0-21 0,-3 2 27 0,3-3-15 15,0 3 1-15,-1-3 3 0,-2 5-9 16,-2 1 5-16,-2 0 3 0,-1 2-1 0,-1 0-6 0,1-1 14 15,-2 3-8-15,-2 0-15 0,0 0 17 16,3 2 3-16,-5 2-9 0,1-1-9 0,-3 2 0 16,1 1 4-16,-1 1-1 0,1 1 6 0,-5 0-14 15,2 4 2-15,-4 2 6 0,-3 0 13 16,1 2-25-16,-2-1 11 0,-1 2 23 0,-3 1 1 16,3 3-12-16,-6 1-6 0,0 1-2 15,-4 1 17-15,0 2-15 0,-4 0-1 16,0 1-5-16,1 1 8 0,-2 1-1 0,1-1-1 15,-1 1-4-15,1-2 1 0,-2 2-6 16,2-2 4-16,0 1-3 0,-3 2 5 0,4-4-9 16,-3 1-41-16,-1 1 5 0,0-1-46 0,-1 5-7 15,0 0 10-15,0-8-106 0,-20-7-150 0,4 5 23 16,-5 2 23-16,-3 1 20 0,-1 0 15 16,-4 2-43-16</inkml:trace>
  <inkml:trace contextRef="#ctx0" brushRef="#br0" timeOffset="118124.3779">8912 6246 241 0,'38'-25'119'0,"-1"2"1"0,4-3-18 0,0-1-12 15,8-2-12-15,2-1-2 0,-1-1-2 0,3-1-10 16,4 0-6-16,1-2-6 0,-2 1 6 16,-1-3-15-16,1 1-15 0,1-2-4 0,-1 1-12 15,-1 1-3-15,-2-1 48 0,2 0-17 0,-4 2 20 16,-4 1-30-16,-1 0 16 0,-2 1-28 0,-1 0 51 16,-3 1-29-16,-2-1 5 0,-1 0-21 15,-1 2 31-15,-2 0-25 0,-3 2 4 0,-2 0 3 16,-2 2-8-16,-4 2 10 0,2-1-18 15,-4 2 19-15,-3 5-25 0,2 0 10 0,-3 1 9 16,0-1-15-16,-4 3 9 0,-1 3-11 0,1-1 7 16,-2 3 7-16,-5 1-7 0,0 3-8 0,-1 1 8 15,-1 1-23-15,2 1 5 0,-4-1 8 16,0 1-4-16,0 0 4 0,0 2-7 0,0-1 3 16,0-1-34-16,-1 2 25 0,1 0-22 15,0-1 9-15,0 1-32 0,-2 1-8 16,1-1-6-16,1 1 6 0,-2 0-169 0,0 0-124 15,0 0-4-15,0 0 15 0,0 0 4 16</inkml:trace>
  <inkml:trace contextRef="#ctx0" brushRef="#br0" timeOffset="121452.9572">21879 2080 328 0,'0'0'246'0,"0"-13"-14"0,14 13-27 16,-14 0-22-16,0 0 3 0,0 0-12 0,0 0-39 16,0 0 6-16,0 0-26 0,0 0-1 15,12 0-19-15,-12-12-11 0,18-2 13 0,-16 14-20 16,-2 0 14-16,1-1-20 0,0 0-11 16,2 1 1-16,-3 0 14 0,0-1-22 0,2 1-2 15,-1 0-10-15,-2 0-6 0,2 0 16 0,0-1-15 16,-1 1-9-16,2 1-11 0,-2-1 7 0,-1 0-15 15,0 1 6-15,-2 1 7 0,0 2 4 0,0-1-11 16,-13 7 8-16,1 2-27 16,-7 0 15-16,0 1-11 0,1-1 9 0,0 1 0 15,0-1 22-15,-2 2-23 0,2 1 3 0,-3 1-8 16,-5-1 20-16,0 1-26 0,-1 3 21 16,0-1-24-16,-1-1 15 0,0 0-8 0,-1 0 15 15,1 0-16-15,-2 1 19 0,4 0 3 0,-1 2-22 16,0-4-6-16,2 3 12 0,2-2-15 0,0 2 20 15,0-1 7-15,0 1-1 0,-1-1-7 16,1 0-5-16,2 0 10 0,-1-1-8 0,1-1-8 16,1 0 4-16,3-1 1 0,1 0-1 15,0 2 24-15,3-3-15 0,1 2-22 0,-1-3 9 16,1-1-4-16,4-2 7 0,1 0 1 0,4-5-4 16,0 1-2-16,3 0 11 0,1 1-13 0,0-2 22 15,2-5-13-15,0 0 38 0,0 7-1 16,12 12-1-16,-4-12-1 0,6 0 6 0,6 0-31 15,0-1 24-15,4-1-2 0,3 0 17 0,3-3-40 16,2 1 5-16,-1-1-5 0,1 0 15 16,1 0-15-16,2 0 14 0,-5 3-21 0,6-4 18 15,-4 3-32-15,0-1 18 0,2 2-9 0,-6-2-7 16,1 2 4-16,-6 0 22 0,0 1-8 16,-2-2 24-16,-4 1-35 0,0 0-1 0,-3 0 6 15,3 1-22-15,-5-4 13 0,-6 3-17 16,1-1 26-16,-3 0-14 0,0 0 4 0,-1 0 22 15,-1-1-10-15,0 0-12 0,0 2-5 0,-2 0 27 16,0 1 5-16,0-6-6 0,0 12-26 0,-17 19 16 16,7-13-9-16,-1-1 18 0,-1-1-22 0,-2 5 34 15,0-1-7-15,-5 2-19 0,-3 3 0 16,0 4 42-16,-3 0-6 0,-1 1-13 16,-1 2-3-16,0 0-2 0,0-1-6 0,2 3-1 15,-4-2-3-15,3 1-13 0,3 1 14 0,1-1-26 16,1 0 21-16,-5 0 13 0,3-1-11 15,-1 0 0-15,3-3-2 0,2 2 15 0,0-4-4 16,3 0-1-16,0 1-1 0,3-5-3 0,0 0-3 16,2-1-3-16,0 0-7 0,3-5-1 15,0 3 35-15,4-2-4 0,-2-4-23 16,6-8-14-16,0 1 2 0,0-7 41 0,0 9-14 16,0-2-12-16,0-7-7 0,0 8 36 0,23 4-1 15,-7-9-21-15,5 0-8 0,-10-3 17 0,10 0 28 16,5 0-22-16,28-12-23 0,-20 6 27 0,2 0-18 15,2-1-3-15,4-1 1 0,0 1 13 16,3 1-14-16,1 0-11 0,-1-1 14 0,-1 3 3 0,-2-2-27 16,-1 1 19-16,-4 2-2 0,1 0-7 15,-5-1 15-15,0 2-8 0,-4 1-13 0,-2-1 9 16,-5 1 11-16,0 0-4 0,-4-1-6 16,1 2-3-16,-6-1 9 0,-4 1-1 0,-1-2-15 15,-3 2 18-15,-5 0-6 0,0 0-15 16,0 0 2-16,9 0 29 0,-9 0-27 0,7 0 4 15,-7 0 3-15,0 0 8 0,6 0-16 0,-6 0 4 16,0 0-9-16,0 0-26 0,0 0 4 16,0 0-67-16,0 0-40 0,11 1-17 0,-14-3-42 15,0 1-52-15,-2 0 24 0,-1-1-258 0,0 1 36 16,-15-2 32-16,0 0 44 0,-2 1-14 0,-1 2 41 16,0-1 5-16,11 1 38 0,-6 0 7 15</inkml:trace>
  <inkml:trace contextRef="#ctx0" brushRef="#br0" timeOffset="122826.6706">8202 10765 275 0,'0'0'123'0,"0"0"-1"16,0 0-8-16,0 13-17 0,0-13-48 0,0 0 5 15,0 0-9-15,0 0-3 0,0 0 0 16,0 0 6-16,0 0-4 0,0 0-6 0,0 0-4 16,0 0 7-16,0 0-5 0,0 0-35 0,0 0 0 15,15 0-1-15,-15 0 0 0,0 0 0 16,0 0-15-16,18 11-26 0,-18-14-53 0,0-2-96 16,1 2-95-16,0-1 3 0</inkml:trace>
  <inkml:trace contextRef="#ctx0" brushRef="#br0" timeOffset="129189.9391">21675 5272 377 0,'0'0'221'0,"13"-13"-23"0,-13 13-23 0,0 0-8 16,0 0-12-16,0 0 8 0,0 0 2 0,0 0-24 16,0-14-8-16,20-2 3 0,-18 15-16 15,-1 0-23-15,2-1 23 0,-3 0-36 0,2 1 3 16,-2-1 20-16,2 0-8 0,-1 0-5 0,-1 0-24 16,2-1-3-16,-2 2 17 0,1-2-19 0,-2 1-1 15,1 0 4-15,0 2-9 0,0 0-21 16,0 0 13-16,0-8 13 0,0 8-37 0,0-9 4 15,0 3 1-15,-8-14 12 0,3 12-38 16,0 1 17-16,0 0 9 0,0 0 19 0,1 2-41 16,-6-5 10-16,3 1-12 0,0 4 8 0,-1-5 18 15,1 3-8-15,-1 1-15 0,5 1 23 0,-4 3-33 16,3-1-14-16,-1 0 26 16,0 1 5-16,-1 1-18 0,2-2-3 0,-3 2 27 15,0-1-36-15,1 2 9 0,6 0 17 0,0 0-34 16,-10 0 24-16,1 0 2 0,1 0-22 15,-6 0 24-15,-14 12-4 0,12-8-12 0,4 3 14 16,-4-1 3-16,2 2-16 0,4-4 2 16,-3 4-5-16,1 1 29 0,-1-1-19 0,-1 3-2 15,3-3 19-15,2 3-26 0,-5-1 20 0,3 1 11 16,2 1-42-16,-2 0 26 0,1 1 3 16,2-1-13-16,-1 3-16 0,1 0 28 0,0-1-22 15,4-1 37-15,-3 4-33 0,0-3 21 0,1 3-31 16,0 1 10-16,5-1 16 0,-4 1 3 15,1-1 0-15,2 2 0 0,-2 0-4 0,-2 1 4 16,0 0 8-16,2 2-31 0,0-2 14 16,1 1 13-16,-1 3-18 0,3 1 27 0,-1-2-2 15,2-9-40-15,0 5 13 0,0 3 20 0,0 2-9 16,0 0 37-16,0 1-39 0,0 3-16 16,0-1 10-16,0 1 20 0,12 30-23 0,-10-29 10 15,0 0 1-15,1 0-2 0,0-1-14 0,1-1 45 16,-2 4-32-16,3-4 0 0,-3 2 1 15,2-2 28-15,-1 0-20 0,1 1 8 0,1-4-3 16,0 2-3-16,-2 0 0 0,1-1-28 16,0 2 11-16,-1 1 0 0,-1-3 46 0,2 1-4 15,-1 1-18-15,2-2-2 0,-2 0 30 0,3 4-6 16,-2 2-50-16,-1-1 0 0,1 0 26 0,-1 0 44 16,0 4-7-16,0-5-14 0,0 5-1 15,0 1 17-15,0-1-19 0,-1 2 6 0,0 0-16 16,0-1 22-16,1 7-10 0,-1-5-10 0,1 0 21 15,-1 0-11-15,0 4 4 0,0-4-11 16,1 1 15-16,-2-1-15 0,1 0-5 0,-1-1-15 16,1 0 21-16,-1 0-19 0,-1-3 7 0,0-15-17 15,0 7 7-15,0 6 11 0,0-1 2 16,0 4-22-16,0-1 8 0,-15 30 5 0,8-37 2 16,3-2-3-16,-2-4 20 0,-1 5 11 15,-2-6 0-15,1-2 8 0,-2-3-6 16,-2 2-10-16,-1-5 12 0,-3 4 17 0,2-5-24 15,-1-2 21-15,-1-1 9 0,0 0-16 0,1-3-17 16,3 0 23-16,1 0-30 0,1-4 34 16,2 0-8-16,0 0-3 0,8 0-17 0,-8 0-1 15,1 0-11-15,7 0 3 0,-11 0-11 0,3 0 20 16,1 0-2-16,-14-15-5 0,12 11-9 16,-1 0-7-16,2 1 39 0,3 0-15 0,-2 1-12 15,1-1-1-15,1 1-8 0,-1-2 19 16,1 3-3-16,0-2-5 0,0 3-12 0,1-3 4 15,-1 2-1-15,1-1-9 0,0 0 22 0,0 0-4 16,1 0 12-16,-1 0-2 0,1 1-35 16,1 1 14-16,0-2-6 0,2 2-20 0,0 0 11 15,0 0-3-15,0 0-6 0,0 0 5 0,0 0 1 16,0 0 13-16,-8 0-12 0,8 0-4 16,0 0 11-16,0 0-9 0,0 0-13 0,0 0 2 15,-8 0 42-15,1-9-2 0,6 9-56 16,0 0 6-16,-1-2-33 0,0 1-50 0,-1 1-73 15,0-4 15-15,-8-6-152 0,4-1-83 16,1-8 33-16,2-1-248 0,4 7 28 16,0-7 88-16,0-4 39 0,18-35 34 0,-3 24-17 15,-1-2 59-15,5-3 17 0,2 0 40 16,3-5 54-16,1 1 3 0,6 4-2 0</inkml:trace>
  <inkml:trace contextRef="#ctx0" brushRef="#br0" timeOffset="130784.0889">21960 6414 408 0,'0'0'294'0,"0"0"-48"16,0 0-3-16,0 0-33 0,-14-14-27 0,14 14 7 16,0 0-3-16,0 0-43 0,0 0-17 0,0 0 15 15,0 0-2-15,0 0-39 0,-16-23-13 16,16 21 15-16,1 0 9 0,0 0-47 0,-1 0 24 15,2-1-26-15,1-2 13 0,6-6-40 16,-2 3 9-16,4-2-5 0,3-3-2 0,-3 1-13 16,1-1 41-16,6 0-22 0,-1-2 22 0,-1-1-43 15,3 1 11-15,0-2-17 16,-1 0 10-16,-3 0 14 0,4-3-7 0,-1 1 13 16,-4 1-13-16,0 0 16 0,1-3-25 15,-4 2 0-15,2 0 10 0,-4-1 18 0,-1 1-8 16,0-1 20-16,-3 1-11 0,-1 1-17 0,1-2 5 15,-1 0-2-15,-3 1-5 0,1 1 18 0,-2 0-27 16,0 9 5-16,0-3-1 0,0-3 4 0,0 2-6 16,0 0 2-16,0 0-4 0,-13-17-13 15,6 16 20-15,2 2 0 0,1 6 7 16,1-3-24-16,0 2 28 0,1 0-18 0,-1 1-4 16,0 2 0-16,0 0-20 0,1 0 16 0,0 1-6 15,1 0 17-15,-2 1-10 0,1-3 5 0,0 4-14 16,1-1 11-16,1 2-10 0,0 0-9 15,-14 14 0-15,8-1-1 0,-3 0 26 0,2 2-28 16,1 1 2-16,0 2 24 0,0 4-42 16,1-1 22-16,0 2 11 0,-1 3-14 0,3-1-10 0,-1 4 14 15,-2-1 1-15,5 1-9 0,0 0 23 16,-1 1-14-16,2-14-11 0,0 8 7 0,0 4-21 16,0 4 24-16,0 1 4 0,0 0 1 15,0 0 20-15,0 0-21 0,0 3 16 0,0-3-5 16,0 2 9-16,-11 36-17 0,7-34 13 15,1 0 9-15,1-2-23 0,-2 1 2 16,2 5 4-16,-1-8-12 0,-2 3-4 0,1-5 18 0,-1 2-5 16,0-2-6-16,-1-1 9 0,1 1 0 15,-1-5-24-15,1 2-4 0,-1 0 20 0,2-3-8 16,-2-3 3-16,2 0 0 0,-1-4 15 0,2-2-14 16,1-3-8-16,-2 2 4 0,1-5-7 0,2-3-14 15,0 3-23-15,0-5-13 0,0-2 3 16,0 0-88-16,-1-2-48 0,2-1-33 0,0 0-24 15,0 0 25-15,-19-21-145 0,14 5-114 0,0-2 34 16,1-2 12-16,2 1 30 0,-1 1 36 16,-2 0 33-16,1 3 5 0,-4-4 61 0,3 6-7 15</inkml:trace>
  <inkml:trace contextRef="#ctx0" brushRef="#br0" timeOffset="130976.1484">21913 6809 664 0,'-7'-16'275'0,"4"1"-45"0,-1 5-8 0,3 1-31 15,0 0 17-15,1 9 10 0,0-8-8 0,0 0-28 16,0 2-11-16,0-5-4 0,14-14-22 15,-7 11-26-15,0 0 23 0,2 3-55 0,2-1 7 16,2 2-18-16,1-2-12 0,7 2 35 16,0-7-40-16,3 7-29 0,-1 1 38 0,2-1-31 15,1-2 1-15,4 1-50 0,1-2-13 16,-2-3-31-16,2-1-34 0,-1 2-37 0,1-4-52 16,0 1 14-16,0-2-99 0,-4-2-38 15,0 0-85-15,-4 0-3 0,1 0 31 0,0-3 21 16,-2 4 12-16,2-4 8 0</inkml:trace>
  <inkml:trace contextRef="#ctx0" brushRef="#br0" timeOffset="131351.6749">22725 5997 317 0,'15'-25'237'0,"3"3"-20"0,-6-3-13 0,2 3-8 0,-2 0 16 0,2 1 4 16,-5-1 5-16,0 5 20 0,2 2-38 16,-5 3-11-16,-2 2-22 0,0 0 42 0,-1 5-25 15,-1 0-20-15,0 1-6 0,-1 0 0 0,1 1-19 16,-2 0-37-16,1-1-4 0,0 0-13 15,-1 3 1-15,0 1-25 0,-3 1 5 0,1 2-16 16,-7 8-8-16,0 4-17 0,-3-1 13 16,1 5 6-16,-1-1-23 0,-1 3 22 0,2 2-8 15,-2 2-6-15,4-3 21 0,-1 4-38 16,-2 1 25-16,2 1 6 0,-1 3-21 0,-1 0-19 16,3 1 38-16,-1 2-25 0,0 3 3 0,3-2-1 15,2 1 2-15,1-5-16 0,-1 6 17 0,4 0-3 16,0-3-17-16,1-17 10 0,0 8 4 15,0 6-9-15,0-1-1 0,14 32-16 0,-9-35 13 16,1 1-1-16,1 0-2 0,2-1-2 0,-3-3 19 16,2-1-16-16,1-3-22 0,0-1 1 15,0-5-50-15,1-1-15 0,0-2-30 0,3-4-34 16,-4-4-33-16,0-2-47 0,-9-1 19 0,13 0-234 16,14-15-37-16,-9 4 36 0,-1-3 31 15,2-3 34-15,-6 0 15 0,2-2 39 16,2 1 57-16,-2 0 9 0</inkml:trace>
  <inkml:trace contextRef="#ctx0" brushRef="#br0" timeOffset="131678.9403">22966 6285 756 0,'0'-12'350'0,"0"0"-37"0,0-5-22 0,0 8-37 0,0-1 33 15,0 0-34-15,0 1-31 0,0 0-11 0,0 3-6 16,11-7-28-16,-1 4-41 0,1 3-13 15,1 0-14-15,7 3-7 0,-7 3-2 0,-2 0-12 16,21 10-9-16,-11-1-36 0,2 0 26 16,-5 3-7-16,0 3-7 0,-3-1-6 0,-1 6-7 15,-2-2-4-15,-3 2-8 0,-2 0-8 0,-4 1-3 16,-2-9 6-16,0 4-3 0,-13 26-7 16,3-20-11-16,-2 0 28 0,-2 1-22 0,-1-3-10 15,-2-1 0-15,1-1-36 0,-4-2-2 0,2-1-22 16,-1 2-13-16,-2-3-16 0,0-3-5 15,6-3-38-15,1 1-14 0,5-6-17 0,2-2-49 16,3 0 18-16,4-1-70 0,-1-5-29 16,2-1-72-16,9-10-10 0,1-1 26 15,4-6 0-15,4 1 46 0,2-1 16 0,-1-4 7 16</inkml:trace>
  <inkml:trace contextRef="#ctx0" brushRef="#br0" timeOffset="131926.5902">23253 6294 520 0,'15'-16'305'0,"-4"4"-54"16,-1 3-6-16,-2-3-6 0,-1 3-5 0,-5 1-36 15,1 3-4-15,-1 1-13 0,-1 1-40 0,-1 3-30 16,0 0-16-16,0 0 16 0,-7-6 7 0,-8 10-27 16,4 5-26-16,-8 2 14 0,3 2 11 15,-2 1-24-15,3 4-7 0,2 1-3 16,1 0 12-16,0 0-28 0,5 4 2 0,-1-4 0 16,3 0-13-16,3-1 15 0,-1 1-11 0,2-1 7 15,0-3-15-15,1-3-5 0,0-5-19 16,14 18 43-16,-3-13-8 0,3-1-40 0,-3-2 5 15,6-1-31-15,3-3-41 0,-2-4-17 0,1 1-34 16,-10-2-21-16,6 0 13 0,23-16-129 16,-19 7-102-16,3-7-39 0,-3-1 29 0,0-3-15 15,0-7 25-15,1-2 42 0,1-1 36 16</inkml:trace>
  <inkml:trace contextRef="#ctx0" brushRef="#br0" timeOffset="132278.2337">23576 5906 722 0,'-6'-17'387'0,"3"5"-56"0,0-4-44 0,1 8 24 16,1 0-30-16,1 8-42 0,0 0-7 15,0-7-27-15,0 7-22 0,0 0-36 0,2-9-7 16,2 14 0-16,7 8-15 0,3 3-14 0,2 5-11 16,-3-2-58-16,2 4-4 0,2 3 32 15,1 1 15-15,-2 5-34 0,2 3 25 0,1-3-26 16,-2 4-24-16,0 4-3 0,-2-4-2 0,-2-3 26 15,-3 4 0-15,-2 1-20 0,-3-1 1 16,-2 0-15-16,-1-2-15 0,-2-18 25 0,0 7 1 16,-15 34-23-16,3-28 15 0,-2-2-28 15,-3-1 38-15,1-2-6 0,-5-3-10 16,0-1 27-16,-1-2-3 0,-1-3-5 0,2 0-19 16,1-3-11-16,-2 0-1 0,0-1-24 0,4-1 2 15,2-3 4-15,5-2-45 0,3-3-23 0,0-3-36 16,8 0-27-16,0 0-44 0,-5-11 16 15,13-4-186-15,4-1-78 0,2-3 33 0,8 1 30 16,-2-1 10-16,6 2-8 0,1-3 72 0,3 3 20 16,-3 3 17-16,8-1 6 0</inkml:trace>
  <inkml:trace contextRef="#ctx0" brushRef="#br0" timeOffset="132993.2448">24616 6334 458 0,'7'-18'409'0,"-5"-1"-52"0,-2 8-58 15,0-2 17-15,-15-19-57 0,9 13-10 16,-3 0-29-16,-3 0-7 0,1 1-36 0,-1 2-18 16,2 1-54-16,-4-2-1 0,0 6 11 15,0 1-44-15,-2 4-8 0,2-1-7 0,2 1 25 16,-4 1-8-16,-2 2 14 0,3 2-10 0,8 1-35 15,-6 0-4-15,-17 12-6 0,11-2-1 0,-2 2 25 16,2 2-6-16,-1 0-27 0,-1 2-10 0,0 3 1 16,2-3 16-16,-1 4-2 0,3 1-20 15,0 5-20-15,3-8 4 0,2 4 28 16,-1 2 8-16,6 2-3 0,1-1-3 0,1-1-6 16,5 1 3-16,0-14-2 0,0 7-2 15,15 19-8-15,-5-18-1 0,2-1 4 0,3-2-2 16,1-3-1-16,3-2 2 0,1-4-5 0,0-3 4 15,4 0-1-15,-1-3 0 0,0-1 2 0,-10 0-1 16,24-12 0-16,-15 2-2 0,-1-4-9 16,2-5 35-16,-1-1-3 0,3-5-4 0,-5-5-2 15,-1-3 0-15,-1-6-35 0,-1-3-3 16,-1-4 27-16,-3 0 0 0,-2-2 14 0,-1 1-18 16,0 2 43-16,-5 0-21 0,-2 1 11 0,2 1-3 15,-2 2 24-15,-3 6 5 0,0 16 4 0,0-7 9 16,0-2-9-16,0-2 4 0,-11-26 17 15,9 34 2-15,0 1-18 0,2 4-1 0,-1 4-23 16,1 5 12-16,-2 1-29 0,2 7 4 0,0 0-8 16,2-6-9-16,-1 11-4 0,-1 3 25 15,4 13-22-15,-4-9 13 0,9 29-12 16,-2-9 13-16,2 3-14 0,-1 3-10 0,1 4 11 16,-1 2-19-16,0 3 21 0,-2 2 0 15,2-1-10-15,-3 2-17 0,1 0 12 0,-3 2-6 16,0-5-9-16,-1 0 0 0,-1 1 17 0,0-2 11 15,-1-25-13-15,0 11-19 0,0 4 5 16,0 1 0-16,0-1 19 0,0-3-7 0,0 0-20 16,0-2-1-16,0-2-13 0,0-4 0 15,0-1-7-15,0-9-28 0,0-1-3 0,0-3-42 16,0-1 10-16,0-3-79 0,0-7-19 0,0 0-59 16,0 0-27-16,-1 7 26 0,2-11-278 0,8-9 31 15,1-4 39-15,-2-2 27 0,7 1 38 16,-5-5 33-16,7-1 17 0,-1-3 9 0,6 2 18 15,-3-3-27-15</inkml:trace>
  <inkml:trace contextRef="#ctx0" brushRef="#br0" timeOffset="133262.8925">25190 6193 331 0,'13'-11'443'16,"3"1"-100"-16,-1-1-61 0,2 4 15 0,0 2-60 15,-1 0 10-15,-3 3-30 0,-3 2-25 0,-1 0-36 16,17 11 12-16,-10-3-18 0,0 5 7 16,-3 1-13-16,3 3-10 0,-4 3 4 0,1 0-15 15,-7 3-56-15,-1 1-7 0,-3 1 29 16,-2-13-11-16,0 6-6 0,-12 27 3 0,2-20-20 16,1 0-5-16,-4-3-40 0,-2 0-20 0,1-5-25 15,-3-1-34-15,2 1-44 0,-5 0-29 16,1-5-37-16,4 2 15 0,1-7-184 0,5-1-99 15,3-1 26-15,4-4 39 0,1 0 42 0,3-3 30 16,3-1-3-16,9-7 17 0,5-5 5 0</inkml:trace>
  <inkml:trace contextRef="#ctx0" brushRef="#br0" timeOffset="133657.8126">25688 6238 307 0,'14'-12'451'0,"-3"3"-124"16,0 1 19-16,-5 2-59 0,0 1-59 0,-2 2 22 15,-2 2-80-15,-2 1 23 0,1 3-30 16,-4 3 5-16,-7 7-41 0,-3 3-13 0,-1 0 28 16,-3 2-15-16,2 2-28 0,-2-2-11 15,1 1 6-15,2 3-9 0,5 5-17 0,-1-4-3 16,1 5-22-16,3-1-4 0,1-2-4 16,5-14 10-16,0 7-3 0,15 22 21 0,-3-19-27 15,1-4 21-15,8 0-5 0,-2-5-6 0,5 1-27 16,2-3-1-16,2-3-2 0,-1-1 14 0,6 0-26 15,-1-2 9-15,-1 0-10 0,0 0 15 16,-6-3 38-16,-3 2-9 0,-2 0 10 0,-5-2 21 16,-4 1 0-16,-1-2-6 0,-3 1 16 15,0-1 3-15,-5 0-6 0,3 0-9 0,-5 0 18 16,0 0-24-16,0 0 8 0,0 0-11 0,6 0-24 16,-6 0 1-16,0 0-18 0,7 0-7 15,-7 0-44-15,0 0-37 0,0 0-14 16,0 0 6-16,0 0-130 0,10-10-53 0,-12 7 24 15,-2 0-276-15,2-2 2 0,-7-6 27 16,-4 5 36-16,-3-4 14 0,-1 2 15 0,-1 5 68 16,-3-4-2-16,-10 7 50 0,15 0 14 15,-9 0 5-15</inkml:trace>
  <inkml:trace contextRef="#ctx0" brushRef="#br0" timeOffset="134673.1656">20853 8646 445 0,'-2'-3'267'0,"1"-3"-20"0,0 2 10 0,0-1-16 0,1 1-31 16,0-1-17-16,0 0-6 0,0 1 24 0,0 1 11 15,0 0-33-15,-2-1-21 0,2 0 4 16,0 4 6-16,0 0-9 0,0 0-14 0,0 0 1 15,0-8-26-15,-3-2 12 0,2 8-25 0,0 0 11 16,0 0-21-16,0-1-18 0,-1 2-9 16,0 0-15-16,-2-1 15 0,0 3-20 0,-9 8-6 15,-4-3 8-15,-1 4-19 0,-1-1 0 16,-1 4-7-16,0 0 11 0,-1 2-9 0,3-2-3 16,-2 2-8-16,4 0 19 0,-2-2-8 0,1 3-10 15,3 2-1-15,-2 1-2 0,4-2-3 0,-2 4 1 16,2-2-2-16,1 4-1 0,-1 1-1 0,4 1-10 15,0-1 5-15,2 2-6 0,-3-1-1 16,4 3 4-16,2-1-7 0,1 0 11 0,2-3-12 16,0-13 12-16,0 6-17 0,0 2 8 0,0-1 2 15,13 15-1-15,-7-17-9 0,1-5 0 16,1-3 11-16,0-2 3 0,1-1-8 0,-2-2 5 16,0-2-14-16,1-1 15 0,2 0-7 15,2 0 9-15,18-15 5 0,-15 5-11 0,1 1 14 16,-2-4 3-16,0 1 14 0,-2-5-1 0,-1 4 13 15,-2 1 16-15,-2 0-21 0,1 1-3 16,-4 2 29-16,-1 1-38 0,-1-1 21 0,-2 2-19 16,0-1 5-16,0 8-14 0,0 0 9 0,0-8-4 15,0 8 9-15,-13-16-29 0,9 13 25 16,0-1-24-16,-1 0 5 0,0 3 3 0,-9-6 5 16,5 2-16-16,3 2-13 0,0-1-18 15,1 3 14-15,1-2-38 0,1 1-13 0,0 2-20 16,0-1-33-16,1 0 10 0,0 0-93 0,2 1 5 15,-2-1-35-15,2-1-38 0,-1 0-61 16,1 2 31-16,0 0-240 0,0 0 44 0,11-23 28 16,-2 14 33-16,0-5 31 0,-1 6 21 15,4 1 11-15,-5-1 58 0,2 3 9 0,0 2-22 16</inkml:trace>
  <inkml:trace contextRef="#ctx0" brushRef="#br0" timeOffset="135672.9305">21449 8726 339 0,'-3'-2'363'0,"1"-3"-20"15,2 5-50-15,0 0-29 0,0 0-16 0,-9-16-47 16,6 13-25-16,1-1-1 0,-1 1-35 0,1-1-12 16,0 2 8-16,-1-1-36 0,-2 0 14 15,3 1-26-15,-1-1 4 0,-1 3-37 0,2-1 11 16,-2 1-13-16,1 0 0 0,3 0 11 16,0 0-13-16,-7 0 3 0,-2 0-29 0,-10 13 0 15,5-4 19-15,0 0 6 0,-2 2-4 0,4 1-17 16,-3 4 24-16,1-4-19 0,-2 3 10 15,2 4-5-15,0-4-3 0,2 4-27 16,3 1 13-16,-2 3 0 0,1-2-3 0,1 2-1 16,3-3-5-16,-1 2-2 0,1 0-1 0,5-2-10 15,0 0 26-15,1-11-10 0,0 4-30 16,14 18 23-16,-10-16 15 0,5-2-17 0,-1-1 1 16,3-2 11-16,0-1-19 0,0-5-1 15,5 2 1-15,-3-3 18 0,-5-3 3 0,3 0-36 0,4 0 3 16,19-15 55-16,-16 7-14 0,1-3 1 15,-2-1-4-15,2-3-3 0,-2 0 11 0,-1-3 7 16,-1 0-13-16,0-2 20 0,-2-1-11 0,3 1 14 16,-4-4-1-16,-1 1 15 0,-4 5 1 15,-1 1 10-15,-2 1-10 0,-2-1-16 0,-2 6-14 16,0 11 17-16,0-13-12 0,-10-11-2 16,2 13-4-16,0 2 3 0,0-1-18 0,-3 1-2 15,-2-2-31-15,2 2-31 0,0 0 11 0,-3 0 2 16,3 1-124-16,-2-3-24 0,2-2-13 15,1-2-20-15,1 0-48 0,2-1 25 16,-1-2-142-16,5-2-96 0,-1-2 57 0,0-2 11 16,0 1 20-16,2 1 68 0,2-2-28 15,-1-3 60-15,1 4-9 0</inkml:trace>
  <inkml:trace contextRef="#ctx0" brushRef="#br0" timeOffset="136455.2833">20452 4129 776 0,'0'-1'296'0,"0"-1"-14"16,0 0-56-16,1 1 14 0,-1-1-21 0,1 2-49 16,0-2 25-16,-1 0-64 0,2 2 12 0,-2-1-38 15,1 1 3-15,-1-1-1 0,1 2-30 16,1 0 9-16,-2 3 15 0,0-1-7 0,0-3-23 15,0 0 7-15,1 18-15 0,-2 0-7 16,1-8 42-16,0 5-20 0,0 3 9 0,-10 21-24 16,8-15 30-16,-2-1-16 0,1 2-12 0,-2 2 15 15,0-2-41-15,1 2 14 0,2-3-6 16,-3 1 25-16,4 2-18 0,-3-1 8 0,0-4-19 16,0 1 1-16,0 1-14 0,-1-4-7 0,1-1-23 15,0-1 41-15,1-1-14 0,-2-1 8 16,0-1-30-16,-2-2 18 0,3 1-10 0,1-3 6 15,-2 2-24-15,4-4 1 0,0 0 15 16,-1-2 8-16,-1-2 0 0,2-1-20 0,-2-1-24 16,2 1 3-16,1-4-92 0,0 0 1 0,0 0-31 15,0 0-38-15,0 0-45 0,-3 9 19 0,2-12-185 16,2-1-89-16,1-2 32 0,7-10 29 0,3 2 29 16,1-4-11-16,2 0 23 0,1-1 82 15,0 1 0-15</inkml:trace>
  <inkml:trace contextRef="#ctx0" brushRef="#br0" timeOffset="137257.5167">20835 4329 544 0,'7'-12'377'0,"4"1"-27"16,-7 0-37-16,6 0-58 0,-8 0-31 0,0 2 37 15,0 2-11-15,-2 2-36 0,0 1 0 16,0 4-9-16,0 0-26 0,0 0-29 0,0-8-22 15,0 8-4-15,0 0-12 0,0-6-13 0,-6-1 22 16,0 9-49-16,-9 7 6 0,-2 1-18 16,-3 3-30-16,1 2 15 0,-2 0 24 0,3 1-36 15,-2 2 27-15,4-1-34 0,-1 1-15 16,2 0 7-16,3 0-13 0,2-1 1 0,2-1 2 16,-1-2-33-16,4 0-8 0,1-4-38 0,2 0 47 15,1-3-35-15,1 0 28 0,0-7-6 0,0 0-10 16,0 0 17-16,13 12 1 0,-10-11 9 15,4-1-14-15,-3-1 21 0,3-1-2 0,6-2 30 16,-4-4-41-16,5 0 13 0,-1-5-9 16,0 1-11-16,-1-4 64 0,3 0-35 0,-1-1 26 15,1 1-7-15,-4-2-28 0,-1 2 24 16,-2 1-1-16,0 2 37 0,-2 0-8 0,2 0-6 16,1 2-3-16,-4 3-2 0,-2 0-1 0,0 1 18 15,1 2-7-15,0 0-4 0,0 0-3 0,0 2-11 16,0 0-5-16,1-1-14 0,8-1 16 15,4 0 4-15,-1 3-6 0,2-1 5 0,-9 3-26 16,5 0 15-16,21 10-2 0,-17-1-25 0,-5 0 3 16,-5 1 22-16,3 3 3 0,-4 1 4 15,-2 3-21-15,-2 3 28 0,-3-10 3 0,0 8-23 16,0 1 0-16,0 2-1 0,-16 22 12 16,8-21-17-16,2-1 2 0,-1-2 5 0,2 1-2 15,-3-6 1-15,4 1 0 0,0-7-1 0,3 2 5 16,-1-3 6-16,2-1-3 0,0-2 0 15,0-4-7-15,0 0 2 0,10 9-57 0,-3-9 7 16,0 0 59-16,11-4-20 0,-7 4 0 0,18-8 8 16,-10-1 18-16,4-1-1 0,-1-2 11 15,-2-1-5-15,-1-2 3 0,0-1 30 0,-1 1 13 0,-1-3-16 16,-1 0 25-16,0 1 0 0,-2 2 3 16,-3-1 1-16,-3 0 2 0,0-2 19 0,-3 4-27 15,-2 2 4-15,0 2-11 0,-2-1 20 16,-1 11-20-16,0-9 6 0,0-2-9 0,0-1-1 15,-16-15-30-15,7 15 20 0,-1-1-23 16,-3 2 0-16,-1 1-6 0,0 0-5 0,-2-1-4 16,1 3-6-16,0-2-8 0,0 3 21 15,5 1-13-15,-5-2 21 0,0 2-28 16,3 0-8-16,3 3-31 0,0-1-18 0,1 2-30 0,0 0-30 16,1-1-36-16,3 3 14 15,-1-1-117-15,0-1-32 0,1 1-45 0,-1 0 31 0,1-1-260 16,0 2 32-16,-1-1 71 0,1-1 34 15,-1 1 30-15,-2 1 20 0,0 0 26 0,-5 0 44 16,-17 12 17-16,9-10 12 0</inkml:trace>
  <inkml:trace contextRef="#ctx0" brushRef="#br0" timeOffset="181134.9865">14380 6318 565 0,'15'-14'239'16,"12"-9"-32"-16,-17 9 11 0,-6 6-4 15,3-4-24-15,-1 3-12 0,-2-1-18 0,-1 3 2 16,2-1-14-16,0 2 11 0,-3 2-40 15,0-1 4-15,0 0-8 0,0 3-14 0,0-3-25 16,0 1 0-16,-1 1-8 0,1 2 1 16,-1-2-21-16,0 0 20 0,-1 0-29 0,2 2-7 0,-2 1-2 15,0 0-10-15,0 0 6 0,0 0-5 16,0 0 12-16,12 11-5 0,-10-4-7 0,6 8-8 16,-3 1 1-16,2-1 6 0,0 6-4 15,-3 1-8-15,-1 3 2 0,-1 0 13 0,2 4 2 16,-4 1-12-16,2 0 10 0,-1 2 5 0,-1-17-28 15,0 8 13-15,0 4-30 0,0 2 36 16,0-1-19-16,0 2-2 0,0-1 8 0,-14 26 18 16,10-31-19-16,2-2-17 0,-1-1 17 15,2-3-19-15,-3 0 16 0,2-6 17 0,0-2-14 16,0-2 22-16,1-1-25 0,-2-1 36 0,3-2 11 16,-1-1-5-16,-1 0-5 0,2-1-3 15,-2-1 43-15,0-1-8 0,2-1 15 0,-2-1-47 16,0-2 12-16,0-3 9 0,-4-9-39 15,4-2 28-15,-1-3 5 0,0-3-15 0,2-7-1 16,-1 0-6-16,0 2 11 0,0-3-18 0,-1-1 1 16,3 0-7-16,-6 2-27 0,1 2 33 15,-4-3-36-15,5 4 25 0,-1-1-13 0,-2 0 7 16,0 1 10-16,3 0-10 0,-1 0 0 0,-1-2 1 16,2 1-26-16,1 0 23 0,-4-1 8 0,5-2-25 15,2 2 16-15,0 14-19 0,0-7 25 16,0-2 1-16,0 0-23 0,16-23 8 15,-9 29 27-15,-1 0-33 0,4 3 19 0,-1-3-18 16,1 5 9-16,2 3 12 0,3-1-37 0,0 3 28 16,0 1 8-16,1 2-34 0,3 0 35 0,0-3-31 15,3 6 23-15,-15 3-3 0,9 0-28 16,19 17 38-16,-12-6 2 0,-5 1-30 16,-2 4 35-16,-1 2-32 0,-1 1 26 0,-3 2-10 15,-2 2 1-15,-5-1 2 0,-2 3-18 16,-2-13-17-16,0 5 38 0,-17 23-5 0,5-18-15 15,-1 1 3-15,-2-6 12 0,-1 2-1 0,-3 3 8 16,-3-4-14-16,3 1 11 0,-2-2-16 16,0-1-9-16,1 3 9 0,-2-5 27 0,2 1-33 15,-1-1 24-15,1 1-5 0,2-2-23 0,1 1 25 16,1 2 21-16,2 0-23 0,0-4 5 0,1 2-29 16,2 3 3-16,1-3-108 0,-1 1-27 0,1 0-30 15,0 1-10-15,0 0-35 0,1 0 20 16,2 1-235-16,-5-3-23 0,-1 4 46 0,-1 1 29 15,1 1 26-15,1 0 23 0,1 1 15 0,0-1 16 16,0-3 17-16</inkml:trace>
  <inkml:trace contextRef="#ctx0" brushRef="#br0" timeOffset="181450.1793">14085 7032 348 0,'-2'3'298'0,"0"0"-62"0,2 0-23 15,-2-1-40-15,4 2-34 0,-4-1 7 0,4 0-14 16,0 0 22-16,2 0-22 0,4-2 4 0,9 2-22 16,6-1-7-16,4 0-16 0,-12-2-13 0,8 0 16 15,4 0-36-15,2 0-7 16,37-12 17-16,-29 10-19 0,-1-2 20 0,3-2-21 16,-1 1 9-16,-2 5-22 0,-2-6 9 0,-3 3-6 15,0-1 11-15,-2 1-12 0,-3-1-6 0,-6 2 1 16,-2-1 31-16,2 1-10 0,-8 2-29 15,0-1 2-15,-5 0-1 0,0-1 2 0,-3 2-20 16,3-1 30-16,-2 1-37 0,0 0 26 16,-3-2-37-16,1 1-24 0,0-1-47 0,-1 0-36 15,0-1 11-15,0-2-235 0,-1-1-69 0,3-7 22 16,4-3 25-16,-2-2 25 0,5-2 50 0,3-1-3 16,1-3 1-16</inkml:trace>
  <inkml:trace contextRef="#ctx0" brushRef="#br0" timeOffset="182049.8055">15798 5825 454 0,'-3'-16'262'0,"3"2"-29"0,-2 3 10 16,2 11-10-16,0-12 0 0,0 0-49 0,-6-14 1 15,5 18-13-15,0 2-22 0,1 0 3 0,0 2 8 16,0 0-38-16,0 1 22 0,0 3-19 16,0 0-37-16,0 0 15 0,0 0-4 0,0 0 8 15,0 0-32-15,0 0-32 0,0-7 42 16,0 7-36-16,0 0-10 0,-8-7 1 0,6 10 1 15,-9 11-16-15,1-1 10 0,-4 2-9 16,1 1 21-16,-2 2-24 0,2 3-12 0,-1 0 16 16,-1 3-29-16,0 1 6 0,0 2 38 15,-4 5-3-15,3 2-6 0,-1 3-2 0,3 2-4 16,-2 0-13-16,1 3 2 0,-1 1-1 0,3 2 25 16,-1 3-18-16,2 1 6 0,1 2-3 0,0 1-25 15,1 1 0-15,-2 1 26 0,4 1-3 0,0 0-2 16,0-1 10-16,4-2-25 0,0 0 2 15,4-29 7-15,0 14-11 0,0 5 15 0,13 45-3 16,-5-44-1-16,2-2-2 0,5-1-32 0,2-3 1 16,1 0 34-16,2-5-15 0,-1-4 10 15,3-1 7-15,2-3-1 0,-1-3-4 0,-1-2 17 16,-1-2-15-16,0-2 9 0,-3-1-7 0,2 1-10 16,-4-3 7-16,0-3-7 0,-4-1 4 15,-2-2 14-15,-3-1-7 0,-2-1 5 0,0-2-7 16,-2-2-15-16,1 3-19 0,0-3 2 0,-4 0-111 15,0 0-43-15,6 0-40 0,14-18 21 16,-6 2-242-16,-2-3-55 0,4-2 33 0,0-4 33 16,2-4 27-16,0 0 67 0,3 1-1 0,1 0 5 15,0-1 6-15,0 2-13 0</inkml:trace>
  <inkml:trace contextRef="#ctx0" brushRef="#br0" timeOffset="183082.5799">16181 6286 431 0,'0'0'277'0,"0"0"-42"0,0 0-19 0,0 0-8 16,0 0 10-16,0 0-39 0,0-12-20 15,0 12-9-15,13-19-6 0,-12 17 10 0,-1 2-20 16,2-1-4-16,-2-1-12 0,0 0 4 0,1 1-3 16,-1-1 1-16,0 1-13 0,1-1-21 15,-1 2-22-15,0 0-29 0,0-1 38 0,-1 1 0 16,1 0-29-16,0 1 22 0,-1 1-43 0,0 3 3 15,-2-1 1-15,-4 10 22 0,-3 3-39 16,-1-1 9-16,0 1-2 0,-1 2 0 0,1 1 21 16,-1 2-24-16,3 1-11 0,0 0-2 15,-1 1 26-15,-1 0-35 0,4 2 23 0,0 0-1 16,0 0-19-16,3 5 35 0,2-2-31 0,2-1-6 16,-1-1 2-16,1-14 38 0,0 4-39 15,0 4-6-15,13 20 37 0,-11-20-26 0,4-7-5 16,1 3 14-16,-4-6-17 0,5 3 41 0,0-6-32 15,-3-2 9-15,-1-1-2 0,1-1-9 16,0-2 22-16,-2-1-4 0,3-1-1 0,-6 0-1 16,0 0 29-16,12 0-3 0,13-16-3 0,-18 8-5 15,2-1-4-15,-2-1 39 0,-1 3 9 16,-4-1-26-16,0 0-2 0,-1 0 3 0,-1 2 9 16,0 6-19-16,0-7 19 0,0-5-14 0,-20-13-3 15,10 11-9-15,-1 2-3 0,-4 2-16 16,1 2 2-16,-4 0-7 0,2 2 15 0,-4 0-2 15,1 1 3-15,1 2-23 0,0 0-22 0,4 1-28 16,3 0 5-16,3 0-42 0,3 2-39 0,-2-1 0 16,2 0-36-16,-1 1-26 0,2 0-8 15,1 0-29-15,1 0 20 0,0-2-140 0,0 1-82 16,2 1-1-16,0 0 35 0,0 0 9 16,12-8 32-16,7 1 15 0,-3 0 50 0,5 0-36 15</inkml:trace>
  <inkml:trace contextRef="#ctx0" brushRef="#br0" timeOffset="183552.3831">16554 6461 336 0,'16'-8'362'0,"0"-2"-34"0,-7 6-32 0,-1-1-8 0,-2-1-9 16,3 3-42-16,-5 0-28 0,0-2-22 15,-1 4-10-15,-1-1 6 0,0-1-20 0,-1 1 8 16,1 0-16-16,-1 1-18 0,-2 2-15 0,-1 1-44 15,-2 0-3-15,-5 15-23 0,-7-6-1 16,-2 3-5-16,-1 2 25 0,0 1-5 0,1 1-44 16,2 1-3-16,0 0-1 0,-1-1-2 15,4 1 29-15,0 0-5 0,3 0-30 16,1 0-2-16,4 0-1 0,0-2 0 0,5-11 34 16,0 6-3-16,12 12-30 0,-2-15 1 0,3 2 2 15,3-4-6-15,2-4 0 0,2 0 17 16,4-2-2-16,0-1-16 0,-13 0-1 0,7 0 2 15,22-13 8-15,-17 5 28 0,-1-2-7 0,-2-1 4 16,0-2-6-16,-1 1 15 0,-3-2 12 16,-1 0 3-16,-1-3 5 0,-3 4 0 0,0-5-11 15,-4 5 15-15,-2 0-7 0,-3 1 6 0,0 2-14 16,-2 10 3-16,0-9-23 0,0-3 9 16,-16-14-14-16,4 15 1 0,3-2-5 0,-4 5 0 15,-1-3 1-15,-1 5-19 0,-1-1-26 16,0 3-16-16,3 2-49 0,2 0 8 0,4 1-45 15,0 1-48-15,-1-2-6 0,8 2-42 16,-7 0-39-16,7 0 25 0,-8 0-196 0,8 0-65 16,-8 0 37-16,8 0 53 0,0 0 33 15,0 0 12-15,-8 1 21 0,11-1 6 0,3-2 51 16,1 2 12-16</inkml:trace>
  <inkml:trace contextRef="#ctx0" brushRef="#br0" timeOffset="183972.0032">17244 6360 226 0,'8'-4'398'15,"-1"-1"-71"-15,0 2-46 0,-1 2-9 0,-3-2 0 16,1 2-2-16,-2 0-57 0,0 0 0 0,-1 0-44 16,0 1-29-16,2-1 4 0,-3 0-32 15,1 3-21-15,-1-2-5 0,0 2 9 0,-4 0-18 16,-1 2-10-16,-12 5-17 0,1 3 38 15,1 0-17-15,-1-1 1 0,-1 0-34 0,3 0 18 16,-5 3-30-16,5-1-8 0,0-1 5 16,-3 1-20-16,6-1 10 0,1 1-15 0,3 0 23 15,-1 0 0-15,1 2-18 0,1-1 10 16,1 0 2-16,4-2 31 0,-1 0-37 0,2-12 2 16,0 11-1-16,14 11-6 0,-6-7 26 0,2-1-2 15,-1 1-4-15,7-1-9 0,0-3-4 0,0 5 0 16,2-1-3-16,1-4-15 0,1 2 1 15,-1-3 0-15,2 0 1 0,-2 3 47 0,1-1-6 16,0-1-2-16,-1 1-2 0,-3-2 5 16,1 2-17-16,-5-1-2 0,2 0-54 0,1 2-30 15,-4-1-47-15,-6-4-29 0,-5 2-53 0,0-10 16 16,0 7-282-16,-14 15 13 0,5-9 32 0,-4-2 28 16,1 1 27-16,-2-1 3 0,-1 1 80 15,2-3-22-15</inkml:trace>
  <inkml:trace contextRef="#ctx0" brushRef="#br0" timeOffset="184187.2111">17131 7111 902 0,'-3'0'327'0,"1"0"11"0,-1 2-66 0,-1-2-24 16,3 0-32-16,-2 0-19 0,3-2-23 0,1 4-18 15,1-1-30-15,1 1-11 0,2-1-13 16,1 0 23-16,-1 3-41 0,12 2 9 0,1 0-14 15,0 0 2-15,0-2-7 0,0 6-35 0,-1-5-3 16,-2 3-31-16,4-3-32 0,-7 1-22 16,1-4-27-16,-3 0-57 0,0 0 13 0,-10-2-195 15,9 0-141-15,3 0 71 0,15-12 16 0,-13 3-1 16,2 0 25-16,-5-3 17 0,3 0 29 16</inkml:trace>
  <inkml:trace contextRef="#ctx0" brushRef="#br0" timeOffset="184531.8437">17920 6418 348 0,'-1'-14'482'0,"0"4"-98"15,-1 2-57-15,2 3-41 0,-1-1-16 0,0 2-32 0,1 4-30 16,0 0-22-16,0 0 26 0,0 0-21 15,0-6-27-15,0 6 2 0,7-5-37 0,-1 6-26 16,13 8-7-16,-1 3-16 0,2 0 12 16,-1 3 1-16,1 0-16 0,2 2-29 0,0 1 19 15,-2 0-4-15,4 4-1 0,-2-2-14 0,-3 4-10 16,2-1 13-16,-4 0-18 0,-2-1-13 0,0 2 13 16,-2 0 0-16,-2-3-12 0,2 2-13 15,0-1 15-15,-6 0-12 0,2-4-5 0,-2-2-12 16,-2-2 3-16,-1 1-93 0,0-6-41 15,0-1-29-15,-4-4-33 0,2 0 18 0,-2-4-194 16,-2 0-86-16,0-1 21 0,2-2 30 0,0-1 29 16,0-1 29-16,2-12 3 0,-2 5 43 0,0-3 3 15</inkml:trace>
  <inkml:trace contextRef="#ctx0" brushRef="#br0" timeOffset="184800.0511">18325 6384 320 0,'-4'-15'390'0,"-1"0"-62"0,3 5-28 15,0 2-40-15,0 3-17 0,-1 0-21 16,1 1-11-16,1 1-59 0,-1 1-2 0,0 2-41 16,-1 0 48-16,-1 5-41 0,-5 4 14 15,-4 3-15-15,0 2-12 0,-3 6-8 0,1-2-8 16,1 2-18-16,-3 1-29 0,2 2 20 0,-3 0-8 16,0 4-1-16,1-2-22 0,-2 2 15 0,-2 1 1 15,0 0-30-15,-2-3-5 0,2 3 21 16,0-4-8-16,0 2 1 0,0-2-25 0,4 0-4 15,-1-4-49-15,3 1-43 0,-4-3-57 0,2-3-27 16,6 0 17-16,0-5-244 0,3-4-17 16,1-2 30-16,7-3 26 0,1-3 52 0,4-2-1 15,6-9 31-15,5-4-9 0</inkml:trace>
  <inkml:trace contextRef="#ctx0" brushRef="#br0" timeOffset="185231.0434">18676 6304 869 0,'5'-1'277'0,"0"-3"-1"0,-1 3-36 15,-1-1-49-15,-1 2-17 0,2-2-19 16,-1 2 0-16,-1 0-30 0,-1 0-10 0,2 0 9 15,-1 2-15-15,0-2-28 0,-2 1 23 0,-1 2-34 16,1 0 30-16,-1 1-39 0,-1 0 9 16,-1 2 0-16,-4 9-21 0,-1-2 14 0,-2 2-18 15,-2 0-14-15,1 1 3 0,-2 2 8 0,3 1-2 16,0 1-4-16,-2-2 13 0,2 0-15 16,0-1-21-16,2 0 16 0,1 1-13 15,2 3-3-15,1-2 26 0,3 2-38 0,0-1 33 16,1-11-29-16,0 6 23 0,16 20-10 0,-8-18-24 15,3 3 49-15,-4-6-14 0,10 1 6 0,-5 2-20 16,3-3-18-16,1 1 23 0,0-2-13 16,1-3 13-16,0 1-23 0,0-1 29 0,0 0-7 15,-3-2-15-15,2 1-31 0,-4-2-38 0,-3-4-49 16,-2 1-32-16,-3-1-73 0,-1-1 20 16,-2 1-248-16,-1-3 9 0,0 0 67 0,0 0 26 15,-14 8 22-15,0 3 24 0,-1-6 18 0,-1 0-20 16</inkml:trace>
  <inkml:trace contextRef="#ctx0" brushRef="#br0" timeOffset="185432.2188">18583 6992 684 0,'-1'2'311'16,"1"3"-30"-16,2-3-12 0,1 1 6 16,0-1-37-16,1 1-29 0,1-2-24 0,8 5 32 15,6 0 11-15,-4-2-27 0,2 4-22 16,2-7-20-16,0 4-16 0,1 2-15 0,1-4-15 15,-2 0-20-15,2 1-8 0,-3 2-58 0,1-5-61 16,-3 1-71-16,-4-2-57 0,-3 0 16 0,6 0-297 16,-1 0-13-16,-1 0 38 0,17-15 53 15,-13 8 14-15,2-2 36 0,1-4 14 0,0 0-8 16,6-5-12-16</inkml:trace>
  <inkml:trace contextRef="#ctx0" brushRef="#br0" timeOffset="185814.2658">19031 6357 459 0,'-1'-3'408'0,"1"0"-84"0,0 0-31 16,0 2-22-16,0-3-28 0,0 3 12 0,1 0-59 16,-2 0 10-16,1-3-22 0,0 4-23 15,1-1-18-15,1 4-12 0,0-1-18 0,0 0-6 16,2 1-12-16,5 11-8 0,-1-1-10 16,1 1 38-16,2-1-19 0,-1 5-27 0,3 4-11 15,-5 0 25-15,1-1-22 0,-4 1 2 0,2 1-8 16,-3-2-30-16,0 3 13 0,0 0-20 15,-2-1 27-15,0-1 0 0,-2-10-32 0,0 4 36 16,0 3-33-16,0 2-1 0,0 0-114 16,-13 18-31-16,9-20-62 0,0-4 19 0,-5-1-287 15,2-4-19-15,2-3 36 0,2-3 30 0,1 2 38 16,2-3 6-16,0-3 55 16,0 0 45-16,4-1-37 0</inkml:trace>
  <inkml:trace contextRef="#ctx0" brushRef="#br0" timeOffset="186147.5311">19258 6476 838 0,'7'-12'344'0,"-1"-1"-43"0,0 4-29 16,2-2-13-16,-2 4-44 0,2 2-38 0,-1 3-20 15,-2-1-6-15,3 3-37 0,2 0 2 16,0 0-27-16,15 14-13 0,-10-7 17 0,-1 2-2 15,-1 4-13-15,-3-1-36 0,2 3 17 0,-6 1-9 16,6 1 8-16,-7 2-29 0,-4-2 34 0,0 2-34 16,-1-9 18-16,0 3-6 0,-12 20-6 0,4-14 6 15,-3-2-21-15,-1 0-39 0,-2-1 7 16,1 0 8-16,3-1-7 0,-1-1 11 16,0-2-23-16,5-2-11 0,2-2-10 15,2-2-10-15,0 0-23 0,1 0-1 0,-1-3-27 16,2-3-8-16,0 0-44 0,0 0 14 0,12 10-143 15,-8-8-54-15,3-2-50 0,1 0 52 0,10-5-7 16,-8 5 55-16,19-12-30 0,-10 6 27 16</inkml:trace>
  <inkml:trace contextRef="#ctx0" brushRef="#br0" timeOffset="186506.2965">19686 6667 322 0,'6'-4'408'15,"-1"0"-45"-15,-1 0-41 0,-2 0 6 16,1 0-29-16,0 0-37 0,-2 2-15 0,0-1-6 15,0 1-59-15,-1 0 10 0,-1 0-41 0,-1 1-16 16,-3-1-13-16,0 4-16 0,-3-1-6 16,-3 6-12-16,-2 1-1 0,1 1-16 0,1 0-6 15,3 2-9-15,-1-1 5 0,5 1-6 16,1-2-4-16,2 1-31 0,1-10 28 0,0 7-17 16,0 0-13-16,18 10-3 0,-6-7 1 15,1-3-2-15,-1-3 2 0,2 1-3 0,-1-2-1 16,-4-1 21-16,1-2 3 0,-1 0-2 0,15-13 9 15,-7 4 2-15,-5 0 15 0,0-3 17 0,-1 0-12 16,-3 0 13-16,-1-1-8 0,-1 0-13 16,-4 1 12-16,-1 2-19 0,-1 0-1 0,0 1-7 15,-12-12 7-15,2 8-14 0,-2-2-2 0,-2 2-3 16,-3 0-16-16,2 3-26 0,-2-3-41 0,0 6-36 16,0-1 8-16,2-4-86 0,3 7-41 15,0 1-40-15,2 3 22 0,4-5-183 16,2-3-98-16,1 3 41 0,1 2 33 0,0-3 49 15,2 7 6-15,0 0 6 0,0-8 63 16,0 2-23-16,15-10 24 0</inkml:trace>
  <inkml:trace contextRef="#ctx0" brushRef="#br0" timeOffset="186827.857">19749 6356 796 0,'8'-8'439'0,"-2"2"-44"15,-1-2-48-15,0 3-31 0,-1 1-29 0,0 1-21 16,1 2-43-16,1-1-22 0,13 0-21 15,-8 2-6-15,4 0-25 0,26 17-6 0,-18-8-22 16,-1 4-24-16,-1 3-4 0,1 3-17 16,-2 1 14-16,-1 5-30 0,-2 2 10 0,0 1-3 15,-3 2-8-15,0 2-18 0,-3 1 3 0,-3 0 8 16,0 1-25-16,-3-1 12 0,-5 3 10 0,0 1-15 16,0-20-21-16,0 7 17 0,-12 33-11 15,5-29 3-15,-4-2-6 0,-1-1-1 0,-2-2-8 16,-2-4 16-16,1 2-22 0,-2-5 15 0,0 1-16 15,-2-2 1-15,3 1-23 0,0-4 2 16,2-2-25-16,1-1 7 0,3-3-21 0,2-3-77 16,8-3-40-16,-8 0-27 0,8 0-67 15,-15-11 23-15,14 7 22 0,0-4 22 0,2-9-255 16,-1 6 25-16,11-22 20 0,1 13 16 16,2-5 31-16,3-2 58 0,0-2 33 0,3 3-27 15</inkml:trace>
  <inkml:trace contextRef="#ctx0" brushRef="#br0" timeOffset="187099.1159">20278 6622 668 0,'6'-3'393'0,"-2"1"-60"15,3-2-18-15,-1 1-43 0,10-2 38 0,-1 2-31 16,3-4-17-16,-1 3-46 0,2 1-5 15,2-1-30-15,-3 0-19 0,2 1-9 0,-1 0-3 16,0 0-34-16,1 1 6 0,-2 0-22 0,-8 2-22 16,1 0 1-16,2 0-16 0,-1 0-34 15,-2 0-4-15,-1 0-98 0,0 0-67 0,3 11-27 16,-9-8-27-16,-1 0-33 0,-1-1 20 16,-2 3-220-16,-2-1-12 0,1 1 32 15,-6 6 26-15,-5 5 26 0,2-3-7 0,-1 0 19 16,-2 0 25-16</inkml:trace>
  <inkml:trace contextRef="#ctx0" brushRef="#br0" timeOffset="187359.1713">20483 6757 282 0,'-4'7'274'0,"0"-2"-5"0,2 0-57 16,1-1 19-16,0 2 22 0,1-4-5 0,2 3 29 15,1-2-27-15,1 0-28 0,2 0 33 0,10 4-46 16,-1-3 11-16,4-2-38 0,1 2 7 0,2-2-13 16,-3 1-36-16,4-2-5 0,-1 0-9 15,0 2-6-15,-2-3-34 0,-3 1 0 16,-2 1 1-16,-3-2-23 0,-1 4-4 0,-1-4 3 15,-3 0-21-15,-1 1 1 0,1-1 2 16,-1 1 1-16,0-1-22 0,-1 2 17 0,-1-1-28 16,-1 0 18-16,2 0-10 0,-2 0-16 0,1-1 6 15,-1 0-12-15,-1 0-28 0,0 0 1 16,0 0-52-16,0 2-67 0,-1-2-20 0,-1 0-40 16,0 0-53-16,-3-2 23 0,2 2-277 0,-1-4 37 15,2 2 35-15,0 0 53 0,2-2 53 0,8-4 3 16,8-1 0-16,9 3 63 0,0-4-60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6:59:47.4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7360 12697 376 0,'0'0'72'0,"0"0"-7"0,0 0 80 0,0 0-20 0,0 0-16 15,0 0-43-15,0 0-9 0,0 0-5 16,0 0-8-16,0 0-14 0,0 0-5 0,0 0-2 15,0 0-24-15,13 0 12 0,-13 0-1 16,0 0 31-16,0 0-1 0,0 0 4 0,0 0-5 16,0 0-4-16,0 0-11 0,0 0-15 0,0 0-1 15,0 0 0-15,0 0-4 0,0 0 18 16,0 0-10-16,0 0-2 0,0 0-1 0,28 19-3 16,-26-20 30-16,1 2-12 0,0-1-8 15,0 0-13-15,0 0 15 0,0 0 4 0,1 2 14 16,0-2-46-16,-1 1 7 0,-3-1-3 15,0 0 3-15,0 0 23 0,8 0-1 0,-8 0-2 16,9 0 0-16,-9 0-22 0,8 0 12 16,-8 0-34-16,7 0 33 0,-7 0-8 0,8 0-9 15,-8 0 16-15,13 9 20 0,-13-9-38 0,0 0 2 16,0 0-17-16,0 0 2 0,0 0 26 0,8 0 4 16,-8 0 4-16,0 0 4 0,0 0-22 15,0 0 0-15,0 0 2 0,11 5-11 0,-11-5 1 16,-1 1-35-16,-2-1 21 0,2 0-19 15,0 0 27-15,-1 0-45 0,0 0-5 0,1-1 48 16,0 1-16-16,-1 1 6 0,1-1-8 0,1-1-20 16,-2 1-10-16,0 0 48 0,1-3-21 15,-1 4 2-15,1-1 21 0,0-1 1 0,0-1-33 16,-1 1 35-16,1 0-13 0,-1 0 16 16,0 0 24-16,-2-1-32 0,3 1-1 0,-2 1 41 15,2-2 9-15,-1 1-12 0,0-1 54 16,0 2-43-16,1 0 11 0,-1-1 26 0,1 0-37 15,0 1 16-15,1 0-4 0,0 0-30 0,0 0 23 16,0 0 7-16,0 0-2 0,0 0-17 16,0 0-3-16,0 0 26 0,0 0 31 0,0 0-7 15,0 0-6-15,0 0-7 0,0 0-48 0,-6 0 2 16,6 0 39-16,0 0-4 0,0 0-3 0,0 0-13 16,0 0 9-16,0-6-20 0,-9-2 1 15,9 7-18-15,3 0 0 0,-3 0 16 16,3 1-2-16,-2 0-14 0,2-1 33 0,-2 1-30 15,2 0 0-15,-1 0-55 0,1 1 9 0,0-1 6 16,0 0-47-16,-1 0 16 0,1 0-50 16,0 0-61-16,0 0-86 0,1 0 9 0</inkml:trace>
  <inkml:trace contextRef="#ctx0" brushRef="#br0" timeOffset="1530.0432">7480 12714 217 0,'0'0'103'0,"0"0"5"0,0 0-87 15,0 0 57-15,0 0-41 0,0 0 46 0,0 0-28 16,0 0 2-16,0 0-60 0,0 0 15 16,0 0 34-16,0 0-5 0,0 0-5 0,0 0 12 15,0 0-11-15,0 0-6 0,0 0-1 0,9 23 2 16,-6-23-51-16,0 0 36 0,2 2-10 16,-1-2-29-16,1-2 26 0,-2 4-2 0,1-1 1 15,-4-1 20-15,0 0-46 0,6 0 14 0,1 0-10 16,-7 0 36-16,7 0-10 0,-7 0-8 15,6 0-4-15,-6 0 0 0,7 0 2 0,-7 0-20 16,6 0 59-16,-6 0-42 0,0 0 1 0,8 0 8 16,-8 0-1-16,8 0-29 0,-8 0-25 15,0 0 1-15,7 0-42 0,-7 0-30 0,0 0-55 16,7 0-36-16</inkml:trace>
  <inkml:trace contextRef="#ctx0" brushRef="#br0" timeOffset="50172.3307">21938 5789 323 0,'0'0'157'0,"0"0"-21"0,0 0 24 0,0 0-10 15,0 0-44-15,0 0 10 0,0 0-46 0,0 0 24 16,0 0-6-16,0 0-16 0,0 0-22 15,0 0 20-15,0 0-23 0,0 0-1 0,0 0-24 16,0 0 24-16,0 0-19 0,0 0 18 0,0 0-10 16,0 0-2-16,0 0-13 0,0 0 13 0,0 0 5 15,0 0-6-15,0 0-15 0,0 0 23 16,0 0-43-16,0 0 24 0,0 0-3 16,0 0 2-16,0 0-34 0,0 0 22 0,0 0 6 15,0 0-6-15,0 0 8 0,19-3-22 0,-14 3 6 16,0 2 31-16,0-1-8 0,2 0-11 15,-7-1-17-15,24 5 21 0,-10-4-7 0,2 2 11 16,1 0-3-16,-4-2-18 0,6 1 8 16,-5-1 4-16,0 2-11 0,6-1 4 0,-2 0 1 15,-3-1-2-15,-4 2-3 0,10-1 4 0,-3 0-11 16,0-1 12-16,-4 2 5 0,6 0-1 16,-1-3-15-16,-5 2-9 0,-1-1 16 0,-2 0 9 15,8 3 9-15,-1-2-21 0,1 2-5 16,1-4 18-16,1 3-11 0,-2-2 4 0,3 0 9 15,-3-1-20-15,0 3 4 0,-10-3 21 16,6 0-16-16,1 0 14 0,1 0-14 0,2 0 8 16,0 0 4-16,-1 0 5 0,-1 0 11 0,1 0-6 15,0 0-17-15,-1 0 4 0,-2 0-10 16,3 0 6-16,-2 0 19 0,1 0 1 0,-3 0-11 16,4 0-3-16,-1 0 0 0,3 0-8 0,-1 0 25 15,-1 0-22-15,2 0 4 0,-4 0 5 16,2 0-6-16,1 0-20 0,1 0 15 15,-2 0 11-15,0 0-9 0,2 0 15 0,2 0-21 16,-4 0 15-16,2 0-17 0,2 0-11 16,0 0 12-16,1 0 14 0,0 0-9 0,3 0-15 15,-2 0 30-15,0 0-20 0,26-7 2 0,-24 5 12 16,-1 0 0-16,2-1-19 0,2 3 14 16,-1-2-17-16,-1 2 6 0,-1 0-6 15,2 0 3-15,-2 0 0 0,4-2 3 16,-17 2 1-16,6 0-4 0,3 0 4 0,4 0-3 15,-1 0 13-15,2 0-23 0,-1 0 3 0,-1 0 19 16,0 0-14-16,3 0 1 0,0 0-6 16,-1 0 28-16,-1 0-1 0,2 0-22 0,-1 0-3 15,-3 0 9-15,1 0-16 0,0 0 17 0,0 0 5 16,1 0 8-16,25 4-1 0,-24-4-15 16,1 2 2-16,2-2-1 0,2 1 17 0,-2 1-24 15,-15-2 5-15,7 0 17 0,6 0 1 16,2 0-13-16,2 0-10 0,-1 0 1 0,0 0-8 15,1 0-6-15,-2 0 18 0,-1 0-12 0,-3 0 22 16,-3 0-19-16,0 0 11 0,-3 0 12 16,-2 0-11-16,11 11 15 0,-22-10-2 0,-7-1-2 15,7 0 3-15,-7 0-15 0,7 0 0 16,-7 0 0-16,8 0 2 0,-8 0 0 0,7 0 21 16,-7 0 0-16,0 0-2 0,7 0-21 0,-7 0-10 15,0 0 22-15,8 0-7 0,-8 0-9 16,0 0 23-16,0 0-4 0,0 0-13 0,7 0 16 15,-7 0-10-15,0 0-1 0,0 0-8 0,0 0 7 16,7 0-11-16,-2 1 9 0,-5-1 7 0,1 0-12 16,-1 0-20-16,-2 0-26 0,2 0-10 15,0-1-61-15,0 1 10 0,-2-1-184 0,1-3 23 16,0 3 19-16,-3-3-98 0,-5-5 17 0,3-1 7 16,3 3 26-16</inkml:trace>
  <inkml:trace contextRef="#ctx0" brushRef="#br0" timeOffset="52194.9156">7391 15530 607 0,'0'0'242'0,"0"0"-35"0,0 0-9 15,-13 0-30-15,13-14-10 0,0 14-24 0,0 0-10 16,0 0-26-16,0 0-3 0,-23-23-9 0,21 21 16 15,1 1-38-15,0-1 15 0,0 1 0 16,0 0-13-16,0-1-22 0,1 1-5 0,1 1 18 16,-2-2-19-16,2 1-8 0,1 0 10 0,-1-2 2 15,2 0-14-15,0-1 5 0,1 1-24 16,0-1 3-16,1 1 21 0,1 1-11 0,7-6 6 16,-5 2-19-16,2 2 16 0,-1 2-17 15,-2 1-5-15,2 0-1 0,-9 1 3 16,9 0-1-16,4 0 4 0,3 0-17 0,16 17 19 15,-14-8-2-15,-3 2-16 0,-2 0 19 0,-3 4-9 16,4 3-2-16,-4 3 15 0,1-3-5 16,-3 3-13-16,-1 1 15 0,0 0 2 0,-3 1-15 15,-3 0-8-15,-1 0-2 0,0-11 26 0,0 3-21 16,0 5-1-16,0-1 16 0,-15 19-16 0,10-21-3 16,-1-1-5-16,-1 0 16 0,0-2 6 15,0 0 3-15,-4-1-19 0,0 0 21 0,1-4-14 16,1 0 19-16,1 0-17 0,1-3 13 0,0-4-10 15,1 3 5-15,1-3-8 0,0 0 12 16,0 0-4-16,1-2-21 0,0 3 15 0,0-2-10 16,1 0 31-16,-1 0-33 0,2-1 13 0,-2 0-16 15,1 0 12-15,2 0-14 0,-2 0-23 16,3 0-5-16,0 0-30 0,0 0 0 0,0 0-61 16,0 0 14-16,-6 0-117 0,-1-11-160 0,5 7 10 15,2 0 27-15,1-1-23 0,0 1 7 16</inkml:trace>
  <inkml:trace contextRef="#ctx0" brushRef="#br0" timeOffset="52831.2839">7932 15439 434 0,'-5'-15'239'0,"2"6"-14"0,2 0-20 16,-2 1-22-16,0 1-13 0,-3-5-24 0,3 6-22 15,-2-1-21-15,2 3 18 0,-2 0-29 0,1 2 10 16,1 0-13-16,-2-1-16 0,1 3-13 15,0-2-6-15,0 2 1 0,4 0-16 0,0 0 5 16,-9 0-11-16,-1 0 21 0,-9 16-1 16,8-8-21-16,-1 0 11 0,1 2-13 0,1 1 6 15,2-1-11-15,-2 2 2 0,1 0-3 0,2 2 2 16,-4-2-1-16,6 5 5 0,-2-5 1 0,-2 8-13 16,2-4 11-16,-2 0 3 0,2-1 1 15,2 4-16-15,-3-3 19 0,6-1 4 0,-2 2-31 16,0-1-2-16,1-1 2 0,0 6 2 0,-3-5 19 15,5 3-3-15,1-11-21 0,0 3 0 16,0 4 27-16,0 1-36 0,0 1 5 16,0-1-1-16,0 1-3 0,0 0 15 0,0-4 2 15,0 1-14-15,18 13 23 0,-13-18-28 0,3 4 15 16,-1-6 3-16,-2 2-1 0,7 0-9 0,-2 3-20 16,0-8 14-16,6 2 15 0,-1-2-1 15,-1-1-11-15,2 1-4 0,-1-4 6 0,-15 0 26 16,12 0-31-16,3 0-2 0,0 0 0 0,16-9-3 15,-18 6 16-15,3 0-5 0,-6-2 22 0,-1 2 9 16,-3 0-25-16,0 2 1 0,-1-2 16 16,-1 1-16-16,-1 0-9 0,1 0 6 0,-1 2-10 15,0-2-1-15,0 1 0 0,-2 0-37 0,0 0 5 16,0 0-62-16,-1 1-3 0,-2 0-51 16,1-1 14-16,-1 1-214 0,-1 1 28 15,0-2 25-15,0 0 21 0,1 0-120 0,0-2 26 16,1 0 58-16,1 0 4 0</inkml:trace>
  <inkml:trace contextRef="#ctx0" brushRef="#br0" timeOffset="53806.5102">8439 14916 247 0,'-2'-10'218'0,"-1"2"-15"0,0 1-26 0,1-1-34 16,-1 1 6-16,-2-7-26 0,0 1-11 0,1 3 6 15,0 0-9-15,2 1 16 0,-5-2-20 16,-1 3-5-16,4 0 5 0,-1 1 5 0,0 0-21 15,1 2-10-15,0 2 3 0,0-2-1 16,-2 1-17-16,3 1-6 0,-2 1 14 0,2-1-9 16,-2-1-18-16,1 1 11 0,0 0-5 0,-2 2-25 15,1-1 20-15,0 2-37 0,0-1 22 16,5 1-3-16,0 0 4 0,-7 0-26 0,-1 0 14 16,-12 15-16-16,6-6 13 0,6 0 5 15,-5 2-19-15,1 3 9 0,0-1-8 0,0 1-6 16,4 1 2-16,-1-1 20 0,1 1-6 0,-1 2-19 15,1-1 19-15,1 2 4 0,-1-3-3 16,2 0-29-16,-1-1 16 0,3 1-4 16,-1-3 5-16,1 1 15 0,0-1-6 0,1 1-17 0,1-2 19 15,2-4 6-15,0 4-20 0,0 1 0 16,0 2 10-16,0-2-16 0,13 15 18 0,-12-16 13 16,0 2-17-16,1-6-16 0,1 1 8 15,-1 0-3-15,3 7 13 0,4-1-15 0,-2-1 9 16,-2-1 3-16,2-3 9 0,-3-2 5 15,1-1-8-15,-1 0-20 0,0 0 16 0,9 2-19 16,-9-1 14-16,5-3-1 0,-2 3 10 0,0-4-4 16,-2 1-15-16,3-2 20 0,-4 0 4 0,2-1-27 15,1 1 11-15,12 0 1 0,-6-2 3 0,-13 0-5 16,9 0-1-16,5 0 3 0,-2 0 5 16,0 0-22-16,7-13 30 0,-2 6-28 0,-3 0 4 15,-1-1 12-15,0-2-2 0,0-1-12 16,-2 3 5-16,0-3 26 0,-1-2-18 0,2 0-4 15,-1 0 7-15,0 1 7 0,-3-1-22 0,0-1 9 16,-3 0 29-16,3 0-32 0,-2 0 20 16,-1 2-9-16,1-1 0 0,-1-1 12 0,-3 6-4 15,1-3 5-15,0 1-11 0,-2 2 11 0,0 0 11 16,-1 0-1-16,0 1-6 0,1 2 10 0,-1 5-15 16,0-8-8-16,0-3-9 0,0-3-4 15,0 0 17-15,-14-13-2 0,8 15 2 0,-1-4-1 16,3 7 7-16,-3-4-7 0,-3 1 18 15,3 1-33-15,0 2 0 0,1 4 9 0,-1-1-12 16,0 1 14-16,2 0-9 0,-6-5-48 0,1 4-3 16,1 0-20-16,-2 5-26 0,2 1-27 15,9 0-37-15,-10 0 16 0,-19 14-240 0,10-8-21 16,4 3-8-16,-4-2 46 0,0 3 4 16,3 1 45-16,1 2 11 0,0 3 5 0</inkml:trace>
  <inkml:trace contextRef="#ctx0" brushRef="#br0" timeOffset="55384.4638">6398 16747 285 0,'0'0'189'0,"0"0"-13"0,0 0-30 15,0 0-12-15,0 0 9 0,0 0-50 16,0 0-1-16,0 12 8 0,0-12-15 0,0 0 5 16,0 0-27-16,0 0 16 0,0 0-4 0,0 0-17 15,0 0 2-15,3 22 5 0,3-22-5 16,2 2-17-16,1-2-2 0,9 1-7 15,-7-1 6-15,5 0-2 0,4 0-2 0,2 0-6 16,2 0-6-16,1 0 12 0,2 0-18 0,-1 0 21 16,1 0-17-16,-1 0-1 0,1 0 5 0,-1 0-33 15,1 0 14-15,-1 0 2 0,-1 0 20 0,-2 0-2 16,2 0-24-16,0 0 1 0,-2 0 10 16,-1 0 5-16,-1 0-21 0,0 0-13 0,-4 0 27 15,-1 0-13-15,-4 0-2 0,-1 0-6 16,-1 0 5-16,-2 0-20 0,0 0 11 0,-1 0 2 15,-7 0-10-15,8 0-9 0,-8 0-27 0,8 0-13 16,-8 0 7-16,7 0-106 0,0-1-35 0,-10-1-117 16,-1 2 22-16,-2 0-70 0,-1 0 5 15</inkml:trace>
  <inkml:trace contextRef="#ctx0" brushRef="#br0" timeOffset="56068.0972">6366 16850 461 0,'0'-4'231'0,"-1"1"-32"0,2-2-23 0,0 3-37 16,-2 0-6-16,0-1-6 0,0 1-31 0,1-1-3 16,0 2-18-16,-1-1 9 0,3 2-5 15,-2 0-8-15,1 1-28 0,1 1 16 0,-1-1-8 16,2 1-5-16,0 0-16 0,-1 3 9 0,2 1 2 16,7 6 3-16,-1 2 0 0,0 2-13 15,0 0-6-15,0-1 15 0,-2 3 12 0,1 3-19 16,0 5-8-16,-1 0 6 0,0-1 9 15,0-1-6-15,1 1-15 0,-3 3-5 16,0-1-5-16,3 0 6 0,0-1-7 0,-3 3 0 16,1-3-2-16,2 0-10 0,0-1 15 15,-1-2-10-15,1-2 13 0,0-1 3 0,-1-2-30 16,-1-4 13-16,1 0 21 0,0-3 0 0,-3-2-7 16,-2-3 7-16,1 0-6 0,-2 0 2 15,0-5 17-15,0 4 8 0,0-2 5 0,0-2-28 16,0 1 2-16,0-2-6 0,-2 0 7 15,0 0 8-15,0 0-12 0,9 0-6 0,8-19 14 16,-7 4-1-16,-3 0-13 0,2 1 8 0,0-7 8 16,2 2-19-16,-5-7 8 0,3-1-1 15,-3-1 19-15,4 0-10 0,-1 1 34 0,1-1-4 16,0 2-20-16,-3-1-12 0,1-1 21 16,0 5-17-16,2-2-2 0,-3 0 6 0,0 1-17 15,-2 2 20-15,1 0 4 0,-1 3 4 0,0 2-44 16,0-1 21-16,0 2-20 0,-3 2 2 0,2 1 27 15,-2 3-9-15,0 2-9 0,0 1-13 16,1 1 35-16,-3 6-20 0,0 0 5 0,0 0-24 16,0-7 4-16,0 7-4 0,0 0-1 0,0-7-29 15,0 7-30-15,0 0-35 0,0 0-20 0,0 0-13 16,-2-9-33-16,1 12 14 0,-1-2-166 16,2 4-108-16,0-1 28 0,0 2 27 15,1 1 20-15,2 8 12 0,-3-8 9 0,8 20-7 16</inkml:trace>
  <inkml:trace contextRef="#ctx0" brushRef="#br0" timeOffset="57160.961">7370 16847 303 0,'1'-4'250'0,"0"1"-53"0,0-1 5 0,0 1-12 16,0 1-44-16,1 0-14 0,-2-1-9 16,1 0-35-16,0 1 23 0,-1 0-14 15,2 1-14-15,-2 0-24 0,1-2 12 0,0 1-21 16,1 0 11-16,0-2-8 0,1 2-28 0,1-1 23 15,0-2-18-15,9-5 3 0,-2-3-5 16,-1 2-11-16,3-3 9 0,-2 2-10 0,3-3 6 0,-6-1-20 16,1 0 10-16,1-1 14 0,2 3-5 15,-3-1-9-15,-1-1-9 0,-1 1 12 0,-3-1-8 16,1 1 22-16,-3 4-26 0,0 0 4 16,-2 1 0-16,0 2 1 0,0 0 13 0,0 8 2 15,0-6-8-15,0 6-9 0,0-9-10 16,-11-4-12-16,9 9 30 0,-2-1-8 0,0 2-10 15,0 0 6-15,3 0 9 0,-3 1-3 16,-1 0-9-16,2 0-7 0,-1 2 6 0,0 2 3 16,-1 1 19-16,5-3-24 0,-6 7 17 15,3-3 5-15,-4 9-33 0,1 0-1 0,0 0 22 16,3 0 16-16,1-2-4 16,-1 6-13-16,3-4 23 0,-3 6-15 0,3-10 3 15,0 4 2-15,0 4 11 0,0 1-7 0,0 2 9 16,0-1-13-16,0 3 15 0,0 2-20 0,0 0-11 15,0 2 19-15,0 2-15 0,0-1 3 0,0 4 21 16,0 1-9-16,0 3-20 0,0 3 3 0,0 1 12 16,0 44-5-16,-4-39 2 0,0-2-10 15,-1-4 23-15,-1 1-24 0,0-3-2 0,-2-1 11 16,0-2-24-16,1-2 0 0,-2-1 4 0,4-4-11 16,1 4-6-16,-6-4 0 0,3-2-20 0,0-5-15 15,3-2 23-15,0-3-28 0,2-4 12 16,0-4 3-16,-2-1-18 0,3-3-25 0,-2-2 11 15,3 0-7-15,0 0 7 0,0 0 21 16,-9-13-11-16,8 7 6 0,0-1 6 0,-2-9 16 16,3 3 9-16,-1 1 5 0,1 0 1 0,0-6 36 15,0 10-12-15,0-6 14 0,0-1 22 16,15-18-10-16,-12 13 25 0,1-2-15 0,1 3 21 16,1-1 3-16,-3-2-13 0,3 0-3 0,2-2 8 15,-1 2 1-15,0 0-6 0,1 0-7 16,1 1 12-16,0 0-22 0,2 0-6 0,0-1 9 15,2 1 2-15,1 0-20 0,1 2 19 16,1 0-20-16,0 1-5 0,3-1 4 0,-2 3-20 16,1-1-45-16,-2 1 23 0,4 1-17 0,-3 3 6 15,-3-3-110-15,-1 0-118 0,1 4-109 0,-1-3 25 16,1 3 18-16,-2-5 13 0</inkml:trace>
  <inkml:trace contextRef="#ctx0" brushRef="#br0" timeOffset="57535.9726">8047 16444 665 0,'1'-5'272'0,"-2"2"-46"0,3-2-29 15,-1 3-24-15,-2-2-4 0,0 3-36 0,1 1-13 16,-2 0-16-16,-1 5 4 0,-5 9-23 15,1-1-2-15,-2 8 3 0,-2-2-29 0,2 1 17 16,3 1-36-16,-5 3 8 0,3 1-5 16,1 0-5-16,-2 0-2 0,3 3 4 15,-2 0 20-15,0-2-12 0,0 2-5 0,3 2-14 16,-2-2 1-16,2-1 7 0,1 5-19 0,-1-1 4 16,-2-2-5-16,7 3-10 0,-1 3 9 15,-2-5 1-15,2 4-8 0,1-2 0 0,0-14-3 0,0 5 9 16,0 4 19-16,13 28-26 0,-5-31 6 15,-1-1-2-15,2 0-6 0,1-7-9 0,1-2-2 16,0-3-13-16,3-2-14 0,2-7-10 16,-9-2-77-16,3 0-3 0,20-13 10 0,-14 0-163 15,0 2-126-15,-1-4 27 0,-1-2-21 0,-2 1 40 16,4 1-30-16</inkml:trace>
  <inkml:trace contextRef="#ctx0" brushRef="#br0" timeOffset="58251.0518">8411 16679 293 0,'-1'-3'261'0,"-1"0"-13"0,0 1-15 16,1-1-26-16,0 1-48 0,0-2-4 0,0 3-31 16,2-2 4-16,-1 1-35 0,2 0-3 0,0 0 3 15,2 1-33-15,1-1-1 0,0 2 9 16,0 2-20-16,2-1 5 0,9 3-18 0,-1 2 7 15,-1 3 7-15,1-1-21 0,-2 0-7 0,1 2-6 16,-2 1 7-16,-3-1 6 0,3 2-8 16,-9-3 3-16,6 4-11 0,-6-1 19 0,-3-12-15 15,0 11-11-15,0 2 7 0,0 3 15 0,-17 18-19 16,9-13-7-16,-1-1 25 0,0-1-24 16,-4 2 20-16,1-1-22 0,-4 0 0 15,2 1-1-15,1-3 8 0,1-2-13 0,2 3 9 16,-3-7-6-16,3 3 0 0,0-4-14 0,-1-1-14 15,6-4-34-15,-1 2 7 0,1-4-86 16,3-2-91-16,-2-2-156 0,4 0 21 0,-1-7 24 16,2 1 16-16,5-5 9 0</inkml:trace>
  <inkml:trace contextRef="#ctx0" brushRef="#br0" timeOffset="58633.6696">8688 16633 339 0,'2'-7'284'0,"0"2"-11"0,-2 1-29 0,0-1-47 15,1 2-19-15,-2 0-25 0,0 2-17 0,0 0 9 16,-1 1-36-16,0 0-15 0,0 2 6 0,-3 3-3 16,-6 7-16-16,-1-1-17 0,1 0-5 15,-4-1-4-15,4 3 7 0,2 0-5 0,1 2-2 16,0 0 3-16,1 1-14 0,0 1 0 0,-2 0-29 15,3 1 34-15,0-1-28 0,2 2-10 16,-6-3 5-16,8 5-4 0,-1-3 7 0,0-1-22 16,2-3 17-16,1-14-12 0,0 11 15 0,0-2-10 15,0-1-5-15,0-1 28 0,18 13-17 16,-10-8-15-16,-2-7 10 0,1 1-8 0,1-5 5 16,0 0 17-16,-1-1-25 0,-7 0-2 15,7 0 16-15,7 0-8 0,-2 0-10 0,15-13-22 16,-13 7-2-16,3-2-10 0,-3-1-45 0,-2 1-48 15,0 1 14-15,-2-2-156 0,0 0 24 16,0-2 19-16,1 2 19 0,-6-2 17 16,4-3-133-16,4-4 22 0,-1 5 12 0,2-6-19 15</inkml:trace>
  <inkml:trace contextRef="#ctx0" brushRef="#br0" timeOffset="59053.1212">9088 16254 373 0,'-3'-10'292'0,"0"1"-12"0,-3-3-42 0,-2 2-14 16,3 3-13-16,2 2-55 0,-2 2-3 16,1-2-2-16,0 3-48 0,1 1-1 0,-1 1-11 15,4 0-12-15,-9 0-5 0,-11 21-11 16,9-8-2-16,3 0 12 0,0 4-17 0,2-4-22 15,-2 6 13-15,1 0 3 0,4 0-18 0,2 0-13 16,1-8-2-16,0 2-20 0,0 1 1 0,15 16-3 16,-9-20 5-16,5-1-17 0,-2-6 2 15,1 1 11-15,-1-3 1 0,0-1 18 16,3 0 2-16,14-17-20 0,-10 4 26 0,-4-1-7 16,1 0 6-16,-2 1-11 0,-2-6 13 15,-3 2 19-15,3 4-5 0,-8-1-12 0,1 3 8 16,-2 11 2-16,0-10-5 0,0 0-7 0,0 1-7 15,0-3 6-15,-13-14-1 0,7 15-7 0,2 2 10 16,-5-2 14-16,-5-1-21 0,2 6-21 16,-3 1-7-16,2 1-24 0,0 3-18 0,13 1-17 15,-16 0-35-15,-16 10-23 0,22-6 13 0,2 1-187 16,-7 4-110-16,5 0 41 0,5-2 24 16,0-1 26-16,5-1 11 0,0 0 13 0</inkml:trace>
  <inkml:trace contextRef="#ctx0" brushRef="#br0" timeOffset="59504.1741">9368 16081 618 0,'4'0'200'15,"1"-1"-31"-15,2 1-10 0,-2 1-40 0,1-1 19 16,11 9-14-16,-1-3-22 0,2 3 15 0,-5 1-46 16,2 4 9-16,-1 3-17 0,-3 2 13 15,2 2-29-15,-2 2 6 0,0-1-1 0,-2 3 16 16,1 5-22-16,1 0-9 0,-5 2 6 0,-2 0 2 16,-1 5-22-16,-1 0 4 0,-1 0-2 15,-1-18 2-15,0 8-12 0,0 8 3 0,-14 39-10 16,6-34 25-16,-1 3-5 0,0 0 10 15,-3-1-13-15,1 0 20 0,-1 0 7 0,1-3-13 16,2-3 10-16,-4-4-3 0,1-1 12 0,0-4-12 16,0 2-2-16,1-3 17 0,2-1 2 15,-4-4-29-15,-1 1 22 0,4-3 12 0,-4-1-26 16,2-4-5-16,1 0-16 0,5-5 3 16,-3 1-3-16,2-4 25 0,1-1-20 15,2 0-13-15,-2-4 10 0,3 3-14 0,-1-3-20 16,-1-1-3-16,5 0-20 0,0 0-23 0,0 0-32 15,-9 0-51-15,9 0 14 0,-21-18-149 0,5 9-151 16,4-2 21-16,0-1 47 0,0 3 23 16,3 0-21-16,3 2 19 0,1-1 0 15</inkml:trace>
  <inkml:trace contextRef="#ctx0" brushRef="#br0" timeOffset="63867.696">9180 15476 348 0,'0'0'100'0,"0"-14"8"0,0 14-15 16,-13 0 35-16,13 0-14 0,0 0-17 0,0 0 4 15,0-13-33-15,0 13 26 0,-20-16-24 0,18 15 14 16,2-1-1-16,0 1-19 0,-2-1 2 16,1 0-7-16,1 1 6 0,-1 0-6 0,1 1-6 15,0-3 3-15,0 1 14 0,0 0-42 0,0 1 34 16,1-1-8-16,0-1-37 0,1 1 16 16,-2 2-19-16,0 0 15 0,14-17-20 0,-5 9 11 15,-2 5 3-15,0-3-15 0,-1 1-1 0,6-2 27 16,-2 1-35-16,-2 2 10 0,0 0-7 15,4-5 16-15,-2 5 2 0,2 1-12 0,2-2 3 16,3 1 0-16,0-1-9 0,0 2 17 16,2 0-15-16,2 0 8 0,2 2 5 0,3-2-9 15,-3 0 0-15,4 3-4 0,1-2-2 16,2 1 4-16,0 1 16 0,-2 0-24 0,-13 0-1 16,7 0 17-16,5 0-18 0,3 0 12 15,-1 0-19-15,0 0 6 0,-1 0-1 0,26 13 14 16,-30-7-12-16,2-2 2 0,0-1 4 0,0 2 9 15,-3-2-29-15,2 3 19 0,-2-4-5 0,1 1 19 16,0 2-15-16,-1 1-7 0,-1-3-12 16,-1 0 28-16,0-1-2 0,-1 1 10 0,0-3-18 15,-2 4 3-15,0-1 5 0,-4-3-5 0,-2 1 2 16,-2 1 8-16,-1-2 7 0,-2 1-15 0,0 1-6 16,-3-2 9-16,1 1-1 0,-2-1 1 15,2 1 0-15,-3 1-1 0,0-2-6 0,-1 3-13 16,0 2-2-16,-1 0-21 0,0-5-25 0,0 0 9 15,0 8-110-15,0-2-107 0,0 0 20 16,0-6-126-16,0 9 25 0,0-2 11 0,0-7 1 16</inkml:trace>
  <inkml:trace contextRef="#ctx0" brushRef="#br0" timeOffset="64413.9766">10949 15222 487 0,'1'-7'237'0,"3"-9"-16"0,-3 5-36 0,1 0-29 15,4-1-10-15,0 3-33 0,2-1 2 16,-1 2-1-16,-1 1-26 0,-1 0-21 0,1 1 10 16,7-1 6-16,0 0-13 0,-3 0-11 15,1 4-13-15,-3 0 2 0,2 2 0 0,0 1 5 16,0 0-29-16,-1 0 21 0,7 0-16 15,0 0 9-15,17 14-18 0,-14-6-2 0,-1 2 6 16,-1 1-27-16,0 1 18 0,-1 1 1 0,-4 1-3 16,0 2 5-16,-1 0-7 0,-4 3 3 15,1 2 5-15,-3 1-9 0,-2 2 17 0,-3-12-1 16,0 6-5-16,0 5-1 0,0 3-17 16,-14 28 4-16,7-28 17 0,-4-2-23 0,0 1 15 15,-1 1-12-15,-1-2 3 0,0 0-20 16,-3-3 15-16,2 2 20 0,-3-4-31 0,-2 2 15 15,3-4-18-15,-2 1 19 0,1-1-4 0,-1-2 0 16,2-1-13-16,-2-3 4 0,5-3-32 16,-2-3-22-16,6 0-16 0,2-3-43 0,2 0 10 15,5-2-247-15,0 0-38 0,-5-14 32 0,4 7 23 16,7-12 14-16,6-2-10 0</inkml:trace>
  <inkml:trace contextRef="#ctx0" brushRef="#br0" timeOffset="64848.2484">11482 15216 489 0,'0'-5'258'0,"-2"1"-24"15,0-1-49-15,0 2 2 0,-3 0-25 16,1 0-19-16,1-1-9 0,-4 1-5 0,3 2-28 15,-4 1-3-15,0 0-13 0,8 0-17 0,-13 0-11 16,-4 0-7-16,-18 15 7 0,15-8-14 0,0 2 9 16,1 2-2-16,2 3-16 0,-1 0 9 15,2-1-11-15,-1 5-7 0,1 0 0 0,1 1-4 16,1 2 12-16,3 1-25 0,1 3 16 16,3-1 1-16,2 1-12 0,-2 0-7 0,5-2-7 15,2-12 4-15,0 6 12 0,19 22-15 16,-8-19 17-16,3-2-7 0,1-2-5 15,6-2 3-15,0-3 2 0,0-2 1 0,1-2 13 16,1-2 7-16,-1-4-24 0,5-1 2 0,-15 0 18 16,3 0 1-16,4 0-17 0,20-13 26 15,-20 10-16-15,-4-2-12 0,0 1 6 0,-4 2 4 0,-1-4 6 16,-1 4-13-16,-2 0-9 0,-1-2-8 16,-1 1 12-16,-1 1-8 0,1-2-38 0,-2 3-44 15,-1-2-32-15,0 0 10 0,-1 2-136 16,-1-4-180-16,0 5 21 0,0 0 26 0,0-6 12 15,0 1 5-15,0-3 0 0</inkml:trace>
  <inkml:trace contextRef="#ctx0" brushRef="#br0" timeOffset="65231.199">11743 14693 427 0,'-1'-4'265'0,"1"-2"-52"0,0 2-35 16,0 1-23-16,0-2-25 0,-1 3 6 0,1 1-24 15,2 1-2-15,-2 2-25 0,2 1-11 16,3 3 5-16,1 6-1 0,-1 4-10 0,2 2 5 15,1 0-18-15,-3 3 8 0,2 1-20 0,-5 0 8 16,3 6-9-16,-1-1 1 0,0 0-4 0,1-1 9 16,4 1-12-16,-8 4 3 0,2-6-13 15,-2-1-2-15,3 1-1 0,-2-1 6 16,3-3-7-16,-4 1-15 0,1-1 24 0,-1 1-27 16,-1-3 27-16,2-3-23 0,-2-5-3 15,0-1 8-15,0 2-13 0,0 2-14 0,0 0-36 16,0 0-66-16,-13 16 13 0,6-17-311 0,3-2 19 15,-1-6 40-15,2 0 25 0,3-5 14 16,0 0 14-16</inkml:trace>
  <inkml:trace contextRef="#ctx0" brushRef="#br0" timeOffset="65947.8774">13113 15502 415 0,'-2'-6'246'0,"0"1"-36"0,2 0-4 0,-2-1-19 0,2 0-20 16,2-2-6-16,-4 3-23 0,2-4-9 15,0 0-13-15,0-1-20 0,0 0-5 16,11-5-21-16,-7 7-2 0,4-2-13 0,4-1 9 15,-5 0-8-15,6 0-1 0,1 1 5 0,1 0-12 16,4 2-14-16,1-1 16 0,2 1-6 16,1 1-18-16,-1-2 10 0,-2-1-12 15,7 5 10-15,-2-2-9 0,-2-1 2 0,2 0-13 16,2 4 10-16,-1-4-4 0,5 1-4 0,-4 5 2 16,2-1-3-16,1 1-2 0,-1-1 7 0,2 1 3 15,3 0-13-15,-1 1-9 0,-1 1-5 16,-14 0 23-16,7 0-23 0,4 0 9 0,30 10 8 15,-25-5-13-15,-5-3-6 0,2 4 8 0,1-2-8 16,-1-1 23-16,1 1-14 0,-3 1-4 16,2 0 4-16,0 0-7 0,-1-1 19 0,-1 2-18 15,4-2 1-15,1 0 6 0,-2-2 2 0,1 4-11 16,-1-3-4-16,-1-1 21 0,3 1-20 16,-2 0-2-16,1-1 7 0,0 0 1 0,-6 0-2 15,3 0 6-15,-5-2-2 0,1 1 14 0,-3 2-8 16,-8-3-6-16,-15 0-8 0,12 0 24 15,-1 0-7-15,-2 0-5 0,-1 0-10 0,0 0 7 16,-8 0-12-16,9 0 25 0,-9 0-7 16,8 0-1-16,-8 0 7 0,7 0 11 0,-7 0-20 15,8 0-6-15,-8 0-42 0,6-3-47 16,-8 4-44-16,0-2 13 0,-4 0-298 16,4-1 31-16,0 0-17 0,0-2 27 0,0 1 43 15,0 0 21-15,4 1-19 0</inkml:trace>
  <inkml:trace contextRef="#ctx0" brushRef="#br0" timeOffset="66600.4631">16681 15136 475 0,'-2'-2'273'0,"-1"1"-29"16,3-1-25-16,-1 0-12 0,-1 0-35 0,1-1 2 15,2 1-21-15,1-1-16 0,2 0-28 16,-1-1 5-16,1 0-17 0,8-3-28 0,-5 2 15 16,8-1-10-16,-1 2-3 0,5 0-19 15,-1-1-8-15,-1 5-10 0,4 0 9 0,-10 0-15 16,5 0 6-16,1 0-15 0,24 14-6 0,-21-4 3 16,1-2 5-16,-3 2 10 0,0 4-16 15,-1 0-7-15,-1 0 5 0,-2 4-13 0,-1-1 12 16,-3 2-7-16,1 0 6 0,-5 3-12 15,-1 2 9-15,-2 0 17 0,-3-12-25 0,0 7 6 16,-11 22 2-16,3-15-7 0,-3-1-5 16,0-5-2-16,-2-1 24 0,0 3-17 0,-5-2-1 15,-2-3 5-15,-2 1 5 0,-1-2-10 0,4 0 4 16,-4-2 3-16,2-1-2 0,1 0-22 16,1-1-23-16,2-4 9 0,3 0-43 0,5-3 0 15,-1 1-49-15,5-6 11 0,5 0-136 0,0 0-143 16,-8-6 27-16,10-1 22 0,3-5 25 15,7-5 11-15,3-4 8 0</inkml:trace>
  <inkml:trace contextRef="#ctx0" brushRef="#br0" timeOffset="67033.7187">17310 15199 340 0,'0'-4'270'0,"-2"0"-41"16,-1 0-4-16,0 0-29 0,1 1-37 0,-12-5-6 15,4 4-11-15,2 1-25 0,0-1-16 0,1 3-17 16,1 0-5-16,-2 1-7 0,-1 0-7 16,1 0 6-16,-13 13-14 0,10-8 10 0,0 4-22 15,2 2 8-15,-2-1-14 0,-2 1 7 16,3 3-10-16,2-2 9 0,0 3-12 0,0 0-7 15,-1 1-1-15,4 1 5 0,1 0-3 16,-2 2-7-16,2 0 20 0,0 2-5 0,2 3-10 16,0-2-2-16,2-11-14 0,0 6-1 15,0 2 15-15,15 20-25 0,-6-19 22 0,2-1-17 16,1 0 8-16,2-2 1 0,2-1-11 0,2-4 0 16,-1-1 5-16,4-2-4 0,-3-2 6 0,3-3-14 15,-1 1 10-15,-1-4 10 0,1 0-4 16,-5-1-15-16,-5 0 22 0,0 0 1 0,4 0-12 15,14-15-12-15,-18 12 11 0,-3-1 20 16,1 0-37-16,-3 1-3 0,-1-1-22 0,-1-3-26 16,0 3-32-16,6-7 9 0,-8 1-227 0,0 2 25 15,1-1-128-15,1 1 24 0,0-8 81 16,-1 2 15-16,-1-4 11 0</inkml:trace>
  <inkml:trace contextRef="#ctx0" brushRef="#br0" timeOffset="67481.4245">17622 14591 732 0,'-2'-8'235'15,"1"-1"-31"-15,0 3-11 0,1 0-16 0,-2 2-30 16,2-1-5-16,-1 3-22 0,1-3-12 0,0 2-3 16,0 3-25-16,0 0 3 0,0 0-25 15,0-4 6-15,0 4 2 0,0 2-14 0,0 1-6 16,0 2-4-16,2 1-3 0,-2 13 10 16,0-10-30-16,0 7 21 0,0 3-20 15,0 3 5-15,0 3 0 0,0 0 6 0,0 0 5 16,0 1-9-16,0 1-16 0,0 0 5 0,0-1 16 15,0 0-12-15,0-1-6 0,0 0 6 16,0-1 5-16,-14 23-12 0,13-24 20 0,-4-2-27 16,4 0-4-16,-1-2 8 0,-2-3 18 15,2-1-14-15,-1 1 3 0,-2-3-22 0,3 1-2 16,0-4 15-16,2-1 5 0,-2 1 1 16,1-4-23-16,-3 1 11 0,3-3-23 0,-1 1-13 15,2-5-23-15,0 0-34 0,0 0-39 0,0 8 12 16,0-8-154-16,-4 6-127 0,4-7 22 0,0-4 12 15,1 1 28-15,8-11 12 0,-2-2-55 16</inkml:trace>
  <inkml:trace contextRef="#ctx0" brushRef="#br0" timeOffset="67945.4274">17897 14718 412 0,'1'-4'314'16,"0"-2"-59"-16,0 0-4 0,0 2-22 0,-2 1-32 15,2-1-26-15,0-1-1 0,-3 2-42 0,4 0-12 16,-4 0-11-16,1 2-10 0,-1-1 0 0,0 1-13 16,-2 2-15-16,-2 1 4 0,-6 5-23 0,-1 1 8 15,-2 3-15-15,-2-1-4 0,3 3 16 0,1 1-24 16,-1-1 19-16,-2 1-31 0,3 1-3 15,2 2 3-15,5-1-1 0,-3-1-5 16,3 1 8-16,-4 0-9 0,6-3 0 0,-1 3 10 16,3-4 5-16,1-1-12 0,1-2-4 15,0 2 18-15,0 1-23 0,19 14 13 0,-3-13-8 16,-5-3-1-16,7 4 18 0,3-3-14 0,0-1 5 16,5-1-18-16,0 0 24 0,1-1-13 0,-1-1-7 15,3 1-5-15,1-1 24 0,-1-1-14 16,-1 0-11-16,-2 2-1 0,0-5 18 0,-5 2-12 15,-2-2 17-15,2 0-18 0,-5 2-6 0,-1 1 16 16,-5-4-14-16,-1 1-4 0,-2-1 0 0,-2-2 5 16,-1 0 0-16,0 0 20 0,-2 2-13 15,2-2-9-15,-1 2-35 0,-2-2-11 0,-1 0-29 16,0 0-35-16,0 0 11 0,0 0-182 16,0 0-150-16,-21 18 30 0,9-11 25 0,-3 1 26 15,3 5 19-15,-2-2 40 0</inkml:trace>
  <inkml:trace contextRef="#ctx0" brushRef="#br0" timeOffset="68317.287">17869 15535 813 0,'-1'0'255'0,"0"0"-42"0,0 0 2 16,1 0-39-16,2 0-21 0,0-1-11 16,2 0-13-16,-1-2-35 0,4 0 12 0,7-3-4 15,6-3-14-15,-1 1-5 0,4-5-23 0,0 3 12 16,0 0-1-16,1-2-28 0,1 2 0 16,1-2-3-16,0 0 6 0,0 1-16 0,0-1 12 15,-4 3 3-15,2-1-9 0,2 0 10 0,-3-2-18 16,2 2 0-16,-7 0 24 0,1 2-38 0,-3 0 18 15,-2 1-2-15,1 1 6 16,-6 2-24-16,1-2 11 0,-5 3-10 0,1 0-12 16,-1 0 5-16,1 1 11 0,-2 1-16 0,-1-1-9 15,0 0-53-15,0 1-16 0,-3 1-19 16,0 0-45-16,0 0 12 0,-1 2-122 0,-3-1-155 16,-9 7 27-16,3-4-12 0,-3 6 26 0,0 0 26 15,-4 0 12-15</inkml:trace>
  <inkml:trace contextRef="#ctx0" brushRef="#br0" timeOffset="68680.7711">18016 15730 783 0,'-1'1'275'15,"1"1"-40"-15,0-2-28 0,1-2-37 0,2 2-19 0,0-2-11 16,1-1-12-16,12-7-1 0,-3 2-15 15,5-2-10-15,4 1 1 0,-2-1-21 0,2 1-26 16,-1-5 8-16,0 1-6 0,1 1-14 0,1 0 17 16,-1-1-28-16,-3 3 13 0,0-3-2 15,2 3-29-15,-5 2 18 0,-2-2-15 0,2 2 18 16,-3-1 8-16,-3 4-15 0,-3-1-10 0,-1 4 1 16,-1 0 2-16,-1-3 13 0,2 3-17 15,-2 1 2-15,-2-2 6 0,2 2-7 16,0-1 10-16,-1 1-27 0,-1 1 6 0,0-3 6 15,1 3-9-15,-2-1 8 0,0-1-18 0,1 2 23 16,1-1-14-16,-2-1 16 0,1 1-24 0,-1 1-6 16,0 0-31-16,-1-2-5 0,0 2-25 15,-3 2-25-15,-1-2-66 0,1 0 14 0,-2 0-289 16,1 0 28-16,-2 0-1 0,1 0 25 16,-1-2 70-16,-11-1 19 0,17 3 2 0</inkml:trace>
  <inkml:trace contextRef="#ctx0" brushRef="#br0" timeOffset="69880.5147">20174 15840 422 0,'0'0'286'0,"-14"0"-31"15,14 0-46-15,0 0-23 0,0 0-14 0,0 0-20 16,0 0-4-16,-14-13-11 0,14 13-15 0,-17-15-12 16,16 14-19-16,0 0-18 0,1 0 5 0,0 1-26 15,2-1 5-15,2-1-13 0,2 2 0 16,14-2 6-16,2 0-23 0,3-3 3 0,4-2 9 15,2 3-15-15,2 4 7 0,-2-3-13 16,6 1-8-16,-5 0 5 0,0 0 16 0,1-1-4 16,4 3-7-16,-5-1-13 0,0-2 9 0,0 1 8 15,-3 2-24-15,-2-2 4 0,-3 0-9 16,1 0 10-16,-13 2 11 0,4 0-13 0,1 0-9 16,3 0 17-16,-2 0 0 0,-1 0-1 15,-1 0-1-15,-2 0-14 0,-2 0 13 16,-3 0-11-16,-1 0 4 0,-8 0-10 0,8 0-33 15,-8 0-17-15,7 0-30 0,-7 0-35 0,6 0 9 16,-9 0-218-16,-2 2-66 0,-2-1 25 16,-10 7-10-16,-7-6 18 0,3 3 2 0</inkml:trace>
  <inkml:trace contextRef="#ctx0" brushRef="#br0" timeOffset="70461.453">20097 15859 433 0,'-5'-3'341'0,"2"-1"-43"16,1 0-31-16,0 3-39 0,0-3-26 0,0 2-15 0,2-2-31 16,-1 4-20-16,1-4-17 0,0 4-16 15,1 0-12-15,1 1-1 0,2 2-15 0,0-1-1 16,1 1 7-16,0 2-23 0,6 4-22 15,-1 2 24-15,5 2-33 0,-1-2 21 0,2 0-29 16,-1 3 16-16,-1 1-11 0,1 2 7 0,2-2-25 16,-3 3 31-16,2 1-7 0,-2-2-14 15,3 3-7-15,-3-2 14 0,2 1 0 0,-3 0-10 16,2-2 20-16,-2 3-37 0,1-3 18 16,-2 1-13-16,1-2-4 0,-4 5 18 0,3-6-5 15,-1-1-7-15,2 1 14 0,-2-5-23 0,1 2 11 16,-1-1 3-16,-3-4-21 0,0-1 32 0,-1 0-16 15,0-4 31-15,-1 2-18 0,0-2 25 16,1-2-14-16,-1 0 18 0,-6 0 13 16,12 0-17-16,19-9 19 0,-14-1-6 0,1 0 15 15,-1-4 1-15,1-1 1 0,2-3-24 0,-3 1 4 16,1-2 0-16,2-3-11 0,2-2 15 0,0-2-12 16,3-4-7-16,0 0 14 0,-1-2-34 0,-2 0-9 15,2 1 47-15,-3 1-15 0,-2-1 1 16,-2 4-5-16,-1 0 7 0,-4 1 9 0,-1 2-6 15,-3-1-4-15,1 2-5 0,-2 2 0 0,-3 3-9 16,-1 0 6-16,1 0-3 0,-2 5-9 16,0 5 7-16,-2-1-4 0,1 3-14 15,-1 0 8-15,1 2-31 0,-1 0-15 0,1 2 3 16,-1-2-93-16,0 4-36 0,2 0-38 0,-2 0-31 16,0 0 24-16,0 7-187 0,0-6-121 15,1 1 52-15,2-1 32 0,1 0 28 16,3 0-26-16,0 0 28 0,1 2 14 0,9 0 0 15</inkml:trace>
  <inkml:trace contextRef="#ctx0" brushRef="#br0" timeOffset="71261.2133">21691 15655 513 0,'3'-3'268'16,"-1"-1"-23"-16,1 1-24 0,-1-1-20 0,-1 2-6 16,1-1-21-16,-1 1-1 0,0-1-43 0,0 2 8 15,1-2-32-15,-1 0-15 0,3 2-21 16,-2-1 19-16,1-1-13 0,2-2-16 0,1 2 4 15,6-3-4-15,1-5-4 0,1 4-17 16,2-2-10-16,-5 0-11 0,0 0 1 0,3-2 9 16,2 3-11-16,-6-2 6 0,3-4 5 0,-3 0-24 15,4-2 19-15,-5 3-5 0,-2-1-2 16,-2 1-12-16,-3 0-3 0,2 3 29 0,-4 10-34 16,0-11 17-16,0 1-3 0,0-2-7 0,0-1 3 15,0-2 5-15,0 2 1 0,-18-12 9 0,10 13-7 16,0 0 2-16,3 3-4 0,0 2 17 15,0 3-17-15,0-1 20 0,3 3-19 0,-1-3 18 16,-1 3-28-16,1-1 25 0,0 2-24 0,0 1-4 16,0 0 16-16,3 0 0 0,0 0-16 15,0 0-2-15,-19 18 2 0,13-5 14 0,-1 3-5 16,1 0-2-16,0 6-1 0,1-3 31 16,1 5-16-16,4-12-15 0,0 9 34 15,0 3-4-15,0 3-15 0,0 4-8 0,0-1 33 16,0 3-15-16,0-3-19 0,0 3 21 0,0-1 1 15,0 3-13-15,-7-2 13 0,-4 40 2 16,3-36-27-16,1 1 2 0,-3-1-16 0,2-2-1 16,-1 4 19-16,2 0-1 0,-3-3-27 0,0 3 16 15,1-3-1-15,1 3-7 0,0-4 34 16,-1-1-16-16,1-3-31 0,0-4 26 0,0-2-18 16,1 2-17-16,0-5 17 0,1-1 0 0,1-4 0 15,-1-2 4-15,2-5-31 0,0-5 16 16,1-2-14-16,-1-2-4 0,4-1-4 0,0 0 14 15,-7-11-3-15,5-3 22 0,0-1-12 16,1-5-1-16,1 8-1 0,0-4 16 0,0-5-1 16,0 1-10-16,0-4 15 0,0 4-11 15,10-24 0-15,-5 24 5 0,-3 0 3 0,4 0 5 16,-3 3-8-16,2-2 10 0,-1 3 10 0,3-3-16 16,1-1 9-16,3 2-2 0,0 0 1 15,2 3-4-15,6-3 8 0,0 3-3 0,-3-1 9 16,3 5-20-16,2-6-24 0,-2 7-20 0,2-7-21 15,-1 2-30-15,2 0-44 0,3 3 15 0,-4-2-202 16,-1 1-85-16,3 0 35 0,0-3 31 16,0 4 40-16,-1-1-3 0,1 0 6 15</inkml:trace>
  <inkml:trace contextRef="#ctx0" brushRef="#br0" timeOffset="71577.257">22351 15465 385 0,'7'-16'353'0,"-1"2"-46"0,-3 3-26 16,0 1-22-16,0 3-24 0,0 1-15 0,-1 1-25 16,0 2-9-16,0-2-43 0,0 3-6 15,-1 0-13-15,-1 2-29 0,0 0 13 0,-4 0-20 16,1 4-10-16,-6 7-21 0,-2 1 13 0,-3 4-21 16,3 1 12-16,1 4-27 0,-2 1 24 15,2 0-10-15,-2 2-1 0,0 1-17 0,-1 1 10 16,2 2 23-16,-1 1-27 0,-1 1-15 15,2 0 25-15,0-2-25 0,3 2 29 0,2 1-23 16,-1 0-17-16,4 0-5 0,2 0 3 16,0-2-8-16,-1 5-13 0,2-19 21 0,0 7 22 15,12 31-25-15,-5-28-25 0,4-5-24 16,3 1-6-16,-1-4-16 0,1-2-36 0,2-1-56 16,0-4-27-16,3-5 17 0,-3 0-254 0,-1-1-16 15,0-4 29-15,-8 0 24 0,4 0 33 16,15-16 17-16,-9 7-32 0</inkml:trace>
  <inkml:trace contextRef="#ctx0" brushRef="#br0" timeOffset="71879.5267">22501 15738 461 0,'6'-20'306'16,"1"6"-35"-16,2-3-33 0,0 3-14 15,4 1 2-15,2 2-39 0,-1 3-21 0,1 1 13 16,2 3-50-16,1 1-14 16,-4 3-16-16,-5 0 7 0,17 10-13 0,-10 0 3 0,-1-1-34 15,1 6 22-15,-3-2-18 0,2 2-3 16,-6 2-24-16,1 1 2 0,-1 3 6 0,-3 1-17 16,1-1-1-16,-5-1 15 0,-2-9-25 0,0 6-9 15,0 2 29-15,-14 22-33 0,3-22 4 0,-1 0-41 16,-3 0-9-16,-3-1-16 0,1-1-26 15,-2-3-28-15,-1 3 11 0,2-4-78 0,2-1-90 16,1-4 22-16,4 1-188 0,2-4 14 16,2-2 25-16,5-2 17 0,2-1-1 0</inkml:trace>
  <inkml:trace contextRef="#ctx0" brushRef="#br0" timeOffset="72201.3174">22849 15698 473 0,'4'-9'350'0,"-1"3"-52"16,0 2-20-16,-2-1-34 0,1 2-46 15,-1 0-21-15,-1 0-15 0,1 3-9 0,0-1-27 16,-3 2 11-16,1 2-40 0,0 2-10 16,-4 9-16-16,-2 0 4 0,-2 1-7 0,2 0-13 15,1 3-5-15,-2 1-15 0,1 0 8 0,-2 0-5 16,3 1-11-16,0 0 18 0,6-3-17 0,-6-1 10 15,4 1-24-15,1-3 12 0,1-5-5 16,0 3-16-16,0 3 3 0,10 13-5 0,-2-16 13 16,-2-1 9-16,-1-4-21 0,1-3 3 15,0-3-15-15,3 1-33 0,-2-1-1 0,-7-1-24 16,6 0-20-16,5 0-18 0,19-14 10 16,-12 3-166-16,1-3-124 0,0-3-28 0,-4-2 48 15,5-1 26-15,-1-2-14 0,-1-2-4 16,0 1-10-16</inkml:trace>
  <inkml:trace contextRef="#ctx0" brushRef="#br0" timeOffset="72469.7583">23066 15347 565 0,'-1'-8'326'0,"1"2"-47"15,0 2-31-15,-2 0-7 0,3 1-35 16,-1-1-43-16,1 4-5 0,1-2-9 0,0 4-19 15,1 0-15-15,1 1-15 0,4 10-3 0,1 0-22 16,-2 0 0-16,1 4 22 0,-2 2-12 0,-1 1-18 16,0 1-10-16,-2 2-16 0,1 2 8 15,-3 0-15-15,0 0 2 0,-1-12 4 16,0 5 3-16,0 5-13 0,0-2 4 0,0 1-27 16,0 0-26-16,-13 20-28 0,9-24-25 0,0-5-24 15,1-4-79-15,2 1 15 0,-2-6-129 16,1 0-100-16,1-2-8 0,1-1 30 0,0-1 11 15,4-3 16-15,-2-1-6 0</inkml:trace>
  <inkml:trace contextRef="#ctx0" brushRef="#br0" timeOffset="72727.2955">23292 15376 516 0,'2'-8'326'16,"-3"2"-30"-16,1 0-43 0,0 2-24 0,0 0-28 15,1 0-37-15,-1 3-26 0,-1-1-4 0,0 2-19 16,-1 0 3-16,0 2-20 0,0 2-17 16,0 1-10-16,-6 5-7 0,2 5-13 0,2 1 5 15,0 1 14-15,0 0-20 0,1 3 8 16,1-1-20-16,1 3 1 0,0-2-12 0,1-1 9 0,-2 2-13 16,2-11-31-16,0 4-8 0,13 16-31 15,-5-14-15-15,1-3-59 0,0-1 12 0,-4-6-179 16,7 3-127-16,-2-3 27 0,-1-4 24 15,1 0 23-15,-2-2 15 0,-8 0 7 0</inkml:trace>
  <inkml:trace contextRef="#ctx0" brushRef="#br0" timeOffset="73065.069">23543 15373 451 0,'0'-5'337'0,"0"2"-61"0,0-1-31 0,0 1-48 16,3 3 7-16,-2 0-44 0,1 0 16 0,1 0 8 16,-1 4-51-16,8 8 11 0,4 4-32 15,-5 2 12-15,-1 1-16 0,0 3-10 0,-2 3 2 16,2 3-21-16,-2 1 4 0,1-1 0 0,1 0-30 16,-4 1 28-16,0 3-40 0,-1-1 21 15,-2 2-6-15,-1-16 5 0,0 8-1 0,0 5-36 16,0 4 13-16,-9 36-17 0,0-35 20 0,1-2-32 15,-1 1-3-15,2-3 39 0,-2-4-6 16,-1-1-13-16,-1-2-5 0,-1 0 7 0,0-4-25 16,-3 3 3-16,1-5-28 0,0-2-16 15,2-3 14-15,-1-1-47 0,3-6-11 0,1-2-15 16,2-1-40-16,7-3 14 0,0 0-221 0,-9 0-106 16,2-10 32-16,7 3 10 0,10-9 27 15,1-2 24-15,0-3 13 0,7-2 12 0</inkml:trace>
  <inkml:trace contextRef="#ctx0" brushRef="#br0" timeOffset="73359.6983">24209 15721 388 0,'5'-5'293'0,"9"-3"-15"16,1 0-50-16,0 1-14 0,0 1-1 0,-3 3-45 15,6-2-20-15,-1 0-11 0,-1 5-8 16,0-3-10-16,2 0-3 0,-2 3-40 0,4 0-6 16,-5 0 2-16,-3 0-16 0,-12 0 12 0,11 0-29 15,-2 0-10-15,0 0-24 0,1 0-65 16,-2 0-34-16,13 15 11 0,-13-11-101 0,-6 2-115 15,-1-1-82-15,-1 1 23 0,-2-2 24 0,2-4 1 16,-14 22 26-16</inkml:trace>
  <inkml:trace contextRef="#ctx0" brushRef="#br0" timeOffset="73543.2442">24333 16018 343 0,'9'5'363'15,"2"-2"-58"-15,-1-2-51 0,-1 1-18 0,1-2-13 16,10 0-42-16,6 0-23 0,-18 0-11 16,9 0-36-16,21-11-72 0,-15 5-64 0,6 3 1 15,-4-2-230-15,2-4-133 0,1 0 22 16,9 0 9-16,4-2 9 0,8 1 27 0</inkml:trace>
  <inkml:trace contextRef="#ctx0" brushRef="#br0" timeOffset="74129.3106">25563 15708 422 0,'2'-10'334'0,"0"1"-18"0,-2 0-46 0,0 2 19 15,0 0-38-15,2 1-36 0,-2 6 5 0,0 0-47 16,0-8-31-16,0 1-4 0,0 7 8 15,0-8-31-15,0 8-39 0,0-7 16 0,0 7-4 16,-11-12-33-16,7 10 0 0,-2 1 17 16,0 1-33-16,1 1 9 0,-1 1-2 0,-3-2-4 15,-15 13-20-15,8-4 15 0,4 0-16 0,-6 2-5 16,3 2-7-16,-1-2 22 0,1 3 7 16,-1 0-18-16,4 3-4 0,-2-5 6 0,1 5-9 15,2 2-21-15,-4 1 24 0,6-2-2 0,0-2 0 16,-1 7-19-16,2-7 39 0,3 1-38 15,-3 1 1-15,5-1 25 0,1 2-6 0,-1 2-13 16,3-12 2-16,0 1 17 0,0 6 7 0,0-1-11 16,10 15-6-16,-2-16-5 0,-1 1 2 15,-3-6-10-15,10 3 24 0,-1-2-30 0,-1-2 27 16,3-3-10-16,1 1-6 0,2-2-1 16,1 0 15-16,5-3-9 0,-15-1-2 0,6 0 0 15,6 0 19-15,26-14-7 0,-25 4-7 0,1 0 2 16,2 1 5-16,0-5 1 0,-2 0 7 0,0-2-4 15,0 2-1-15,-2-6 13 0,0 2 29 16,-5 0-4-16,-1-1-9 0,2-2-24 0,-8 0 20 16,-1-7-14-16,-4 0 6 0,-4 14-6 15,0-6 10-15,-14-27-27 0,5 26 10 0,-5-3-7 16,3 0 2-16,-2 4-2 0,-1-1-17 16,3 4 21-16,-1 0-37 0,3 2 20 0,1 8-4 15,1 3-1-15,0 4-88 0,2 0-23 0,5 0-30 16,-11 0-17-16,-9 20-18 0,5-8-55 15,-1 1-3-15,2 2 21 0,-2 4-270 0,1 1 35 16,3 0 31-16,-8 2 29 0,5 0 46 0,4 6 25 16,-5-3 18-16,0 1 10 0</inkml:trace>
  <inkml:trace contextRef="#ctx0" brushRef="#br0" timeOffset="74480.6096">25165 16679 607 0,'0'7'285'15,"0"-1"10"-15,0-1-34 0,2-1-8 16,0-1-11-16,1-2-20 0,1 0-29 0,1 1 1 0,0-2-6 16,1-2-20-16,1 2-20 0,3 0-15 15,17-10-20-15,-6 4-24 0,0-4-9 0,2 3 39 16,0-1-10-16,2-1-39 0,3 4-25 15,3-5-3-15,0 0 21 0,3 0-7 0,1 1-15 16,2-2 2-16,-1-3-3 0,-2 6-4 16,1-6-4-16,3 3 14 0,-4 0-4 0,-1-1-24 15,-1 5-21-15,-1-3 15 0,-6 1 5 0,2 0-19 16,-4 0 12-16,-1 1-18 0,-4 1 0 16,-2 3 2-16,-9-1-8 0,4 3-32 0,-5 0-44 15,0-1-44-15,-2 3-34 0,-4-1-38 0,2 1 19 16,-4 1-222-16,-2-1-37 0,-1 2 30 15,0 1 29-15,-8 4-12 0,-3 4 34 16,-1 0 19-16,-2 3-35 0</inkml:trace>
  <inkml:trace contextRef="#ctx0" brushRef="#br0" timeOffset="74775.2157">25520 16756 244 0,'-2'4'396'16,"0"-3"-44"-16,4-1-54 0,1 0-32 0,3-2 0 15,7-3-28-15,1 6-27 0,-6-1 9 16,24-12-42-16,-7 5 7 0,4 0-74 0,-1 3 46 16,3-3-60-16,-2 1 5 0,-2 0-7 0,2 2-8 15,3-1-5-15,-1 1-12 0,0-2-20 16,5 3 20-16,-6-2-12 0,3 0-7 0,-4 1-5 16,-2-3-5-16,-3 3 12 0,-1 0 7 15,-2-2-5-15,-2 3 5 0,-3 0-20 0,0-2 12 16,-5 3-9-16,-4 0 1 0,2-1-4 15,-2 3-93-15,-4-1-21 0,-1-3-90 0,0-1-84 16,-2 5 22-16,0 0 21 0,0-11 17 0,-23-13-266 16,8 11 20-16,-4 0 29 0,-3-3 25 0,-3 1 25 15,-6 2 19-15,-8-1 25 16,-9-1-4-16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7:01:44.5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4001 1941 236 0,'0'-14'226'0,"-14"14"-31"16,14 0-9-16,0 0-22 0,0 0-7 0,0 0-30 16,0 0 9-16,0 0-20 0,0 0-20 15,0 0-1-15,0 0-1 0,0-13 3 0,0 13 4 16,0 0-11-16,0 0 3 0,0 0-10 16,0 0-27-16,0 0 9 0,0 0-3 0,0 0 5 15,-16-18 3-15,15 17-19 0,1 1-1 0,-1-1-14 16,2 2 0-16,-1-1-8 0,1-1-6 15,-1 1-5-15,1 0 17 0,-1 0 9 0,0 0-18 16,1 0-10-16,-1-2-1 0,0 1 18 0,1 0 0 16,3 0-25-16,-2 0 1 0,2-1 1 0,-2-1-15 15,2 2 27-15,1-1-12 0,-1-1 12 16,2 0-27-16,7-2 7 0,1-6 13 16,-2 4-13-16,0-2 8 0,-1 0 5 0,4 1-6 15,1-2 4-15,2-2-17 0,-6 0-4 0,6 1 28 16,-2 2-12-16,2-4 2 0,-5 0-20 0,2 1 17 15,-2 0-8-15,2 1 6 0,-2 0-4 16,-2-1 9-16,1 0-9 0,-1 1 9 0,0-2-7 16,-1 1 0-16,-1 0 22 0,2-2-6 0,-5 6-3 15,1-5 18-15,-3 4 6 0,-1 0-16 16,-1 2 22-16,0-2-23 0,-2 3 15 0,0 2-10 16,1-2-15-16,-1 2 14 0,0 4-11 0,0 0-1 15,0-8 9-15,0 1-4 0,0 7-12 16,0-9 34-16,0 2-31 0,-10-5 22 0,7 6-18 15,1 1 6-15,-6-5-32 0,2 2 4 16,2 0 4-16,0 2 1 0,-1 3 20 0,2-1 4 16,1 1 3-16,-2 0-36 0,0 0 25 0,1 1-2 15,-1 1-8-15,1 0-19 0,0 0 35 0,-1 1-10 16,4 0-9-16,0 0-3 16,0 0 1-16,-9 0-15 0,2 0 20 0,-4 13 22 15,3-3 2-15,-8 0-33 0,7 1 14 0,0 2-5 16,2-1 18-16,-1-2-3 0,2 6-35 0,0 0 23 15,-3 1-17-15,1 1 4 0,2 1-12 16,1 2 19-16,2 0 6 0,-3-1 16 0,0 5-9 0,1-1-16 16,1 0 21-16,0 0 3 0,1-2-39 15,-4 3 28-15,7-13 0 0,0 6 15 0,0 4-1 16,-11 23-23-16,11-21 3 0,0-13-1 16,0 7 18-16,0 3 2 0,0 2-13 0,0 0-6 15,0-3-13-15,0 2-5 0,0-2 16 0,0-1-14 16,0 1 8-16,0-1-3 0,0 0 28 15,0 2-27-15,0-2 24 0,0-2-22 0,0 1 4 16,0 1 35-16,0-2-19 0,-3 18-13 16,2-16-1-16,-1 2 26 0,0-5-13 0,-3 1-17 15,0 2 1-15,-3-2-1 0,3-3 16 0,1 3 12 16,-4-1-21-16,4-1 26 0,-5 0-20 16,-2 0-17-16,0 0 18 0,1-1 9 0,2-2-17 15,0 0-8-15,-2 0 12 0,2-5-12 16,2 0-2-16,1-2 1 0,1 0-4 0,1-3-35 0,-1 0 0 15,0-1-31-15,4-1-36 0,0 0-26 16,0 0-23-16,-10-10-42 0,8 5 18 0,1-2-78 16,-1-10-58-16,-2 1-55 0,3 1-22 0,1 15 26 15,0-10 12-15,0-5 15 0,0 2 7 16</inkml:trace>
  <inkml:trace contextRef="#ctx0" brushRef="#br0" timeOffset="236.46">3862 2294 416 0,'0'-4'239'0,"1"2"-20"0,2-3-29 0,-2 1 17 16,1 1-38-16,1-2-19 0,1 1-21 16,5-5 1-16,10-1-6 0,-5 1-7 0,1-1-8 15,4 1-18-15,2 1-2 0,0-3-2 0,-1 0-28 16,6 1-14-16,-1-1 7 0,0-1 14 0,1 3-28 15,-2-1-7-15,1-2-11 0,2 2-12 16,-2-1-18-16,-2-2-43 0,1 1-42 0,2 3 10 16,-1-1-119-16,-6-2-104 0,-3-3-63 0,0 4 8 15,2 1 24-15,-3-2 10 0,2-1 15 16</inkml:trace>
  <inkml:trace contextRef="#ctx0" brushRef="#br0" timeOffset="946.5153">4926 1613 314 0,'-1'-5'337'0,"0"2"-57"0,-1 0 0 0,1 0 0 0,0 0-34 16,1-1-3-16,-1 2-28 0,0 0-28 15,1 0-33-15,-2 0-16 0,4 1 9 0,-3-1-12 16,0 0-26-16,1 0-36 0,0 1-2 0,0-1 2 16,0 1-25-16,0 1 17 0,-1-2-14 15,1 1-13-15,0 0 4 0,-2 1-43 0,2 0-14 16,0 0-28-16,-3 1-12 0,2 0-26 16,-1 3-68-16,1 1 7 0,-2-2 13 0,-5 8-169 15,1 3 24-15,1 1-154 0,-5 1 24 0,7 1 98 16,-3 0-33-16,1 2 34 0</inkml:trace>
  <inkml:trace contextRef="#ctx0" brushRef="#br0" timeOffset="1187.6557">4846 2051 688 0,'0'4'181'0,"0"-1"-33"16,0 2 27-16,0-3-39 0,0 0-31 0,1 1 13 15,-1 0 2-15,1-1-29 0,-1 0-13 0,1 1-15 16,0-1-14-16,1-1 26 0,-1 0-13 16,-2 1-10-16,2 0 2 0,0-2-7 0,-1 1 18 15,1-1-13-15,-1 1 1 0,-1 0-13 0,1 2 17 16,0-3-18-16,0 0-13 0,0 1-10 16,0-1-13-16,0-1-9 0,0-1-29 0,0 1-35 15,0 0 6-15,-1-1-218 0,2-1 22 16,1 0 20-16,-2-2-95 0,1 2 21 0,2-2 14 15,4-7 4-15</inkml:trace>
  <inkml:trace contextRef="#ctx0" brushRef="#br0" timeOffset="2111.648">5912 1638 409 0,'2'-5'251'0,"-2"4"-29"0,2-2-32 16,0 0-48-16,1 3-11 0,-1 0-4 0,1 1-20 15,2 0-13-15,-1 2-5 0,0-1-10 16,0 3 14-16,4 6-24 0,1 3 9 0,1-2-22 15,-4 3 2-15,3-1 6 0,-1 1-8 16,-1 1-16-16,2 1-5 0,-3 4 15 0,-1-3-5 16,-2 4 16-16,1-2-16 0,-1 5-9 0,-1 0 10 15,2-1-18-15,-4 2-6 0,0-14 6 0,0 6 7 16,0 3-19-16,0 1 16 0,0-1-3 16,0 0-10-16,0 0-6 0,0-4 3 0,0-3-4 15,0-1-3-15,0-5 3 0,0 1 13 0,0-1 3 16,0-2-2-16,0-6 18 0,0 7 1 15,0-7 7-15,0 7 21 0,0-7 10 0,0 0 2 16,0 6-2-16,0-6-52 0,-10 7 4 0,7-9 18 16,0-3-17-16,1-1 9 0,-2-7-22 0,-1-5 2 15,0-1 36-15,-1-7-62 0,3 1-1 16,-3-3 24-16,2 1-20 0,-4 0 7 16,6-2 14-16,2-1-9 0,-2-1 1 0,2 16 19 15,0-6-20-15,0-4-13 0,0-3 8 0,0 2 29 16,0-2-2-16,12-25-7 0,-4 28 14 15,1 3-20-15,1-1-1 0,3-2-7 0,-4 4 2 16,5 2-1-16,4 1-20 0,-1-1 3 16,2 3 22-16,1 1-38 0,0 2 36 0,-1 1-36 15,1 3 29-15,-2 3-1 0,-1 1 9 0,4 3-1 16,-4 0-38-16,-10 2 13 0,5 0 7 16,0 0-4-16,13 15 7 0,-17-9 3 0,-3 0-7 15,-1 1-1-15,7 8 0 0,-8-3-24 0,-3-1 21 16,0-1 17-16,-13 17-5 0,4-8-26 15,-2-1 28-15,-5 1-3 0,4 0 0 0,-4 1 5 16,-2-3-30-16,-2 0 42 0,1-1-16 0,0-2 1 16,0-2-5-16,3 0-27 0,0-1 9 0,1-1 12 15,2-1 17-15,-2-1-37 0,7-2 14 16,0-2 18-16,4 0-1 0,1-1 1 0,1-2-3 16,0 2-28-16,-1-2 25 0,1 1-6 15,2-1 24-15,-2 2-11 0,2-3-28 0,0 0 26 16,0 0-1-16,15 20-2 0,-2-12 0 0,1 2-1 15,4 1-13-15,-1-1 0 0,3 2 2 16,2-1 22-16,0 1-1 0,-1 1-1 0,0 1-9 16,-1-1 6-16,2-1 2 0,0 1-2 0,-1 3 0 15,2-3-1-15,2 0-3 0,-4 1 1 0,-1 0-2 16,0 0 1-16,-2 0-2 0,0 0-4 16,0-2-6-16,-4 1-24 0,-1-2 6 0,-1 0 20 15,-2-4 14-15,-2-1-3 0,-6 0 0 0,4 0-42 16,1-3-6-16,-5 1-27 0,0-3 16 0,0 2-40 15,-2-3-29-15,0 0-57 0,-2-1 17 16,-1-1-277-16,1-2-26 0,-2 0 34 0,-2-11 28 16,-4-5 45-16,8-1 25 0,-1-4 17 0,1-6 14 15</inkml:trace>
  <inkml:trace contextRef="#ctx0" brushRef="#br0" timeOffset="2600.0157">6808 1077 605 0,'2'-7'266'16,"-2"1"-26"-16,5-1-29 0,-3 1-7 0,6 3-32 15,-1-1-15-15,1-1-17 0,1 4-6 16,3-3-24-16,-1 3-16 0,-4 1 6 0,12 11-5 16,-6-3-20-16,-1-1 6 0,-2 4-20 0,0 5-5 15,-2 2-7-15,-7 2-14 0,3 2 6 0,-4-10-2 16,0 3-3-16,0 3 13 0,-14 19-18 16,5-12 7-16,-1-2-9 0,-5-1 7 0,2-3-16 15,-3 2-9-15,1-1 14 0,-2-1-10 0,0 0 2 16,-1 0 7-16,3-1-6 0,0 1-5 15,1-2 4-15,2-4 7 0,4 3-16 16,3-3-7-16,2-1 28 0,3-12-1 0,0 10-7 0,14 12 16 16,-2-11-2-16,4-1 5 0,6-1-2 15,3-3 49-15,2-1-19 0,2-2-1 16,3-1-8-16,0-1 9 0,0-1 7 0,0 2-3 16,0-2-25-16,-2 0 0 0,-16 0 15 0,7 0-32 0,2 0-2 15,-3 0-12-15,-1 0-1 0,-4 0-3 16,-1 0-16-16,-3 0-36 0,0 0-29 15,-4 0-30-15,-7 0-52 0,7 0-52 0,-7 0 20 16,7 0-203-16,-7 0 33 0,0 0-105 0,7 0 16 16,-7 0 26-16,0 0 78 0,8 0 18 15,0 4 9-15</inkml:trace>
  <inkml:trace contextRef="#ctx0" brushRef="#br0" timeOffset="3013.5068">7706 1763 610 0,'3'-1'330'0,"-1"1"-46"16,3 1-24-16,-2-2-32 0,-1 2-15 0,0-2 15 16,2 2-51-16,-1-1-2 0,2-1-45 0,-1 1 1 15,3 0-1-15,0-2-27 0,-7 2-21 0,13 0-6 16,5 0 3-16,1 0-16 0,4 0 10 15,0 0-5-15,1 0 5 0,1 0-40 0,2 0 15 16,1 0-11-16,2 0-12 0,1 0-15 16,2 0 27-16,3 0 1 0,2 0-27 0,1 0 13 15,2 0 14-15,2 0-20 0,0 0 7 0,0 0 19 16,1 0-42-16,-1 0-1 0,1 0 28 16,-3 0-10-16,-2 0 10 0,-1 0-1 0,-2 0-3 15,-1 0 8-15,-2 0 3 0,-3 0-8 0,-4 0-3 16,-2 0-2-16,-6 0-3 0,-2 0 8 15,-4 0-1-15,-3 0-4 0,1 0-1 16,-4 0-4-16,-6 0-1 0,7 0-26 0,-7 0-57 0,0-7-34 16,7 7-19-16,0-12-47 0,-9 9-30 15,0-1 17-15,-7-7-157 0,1 3-105 0,-4-1 31 16,0 1-30-16,3-2 24 0,-6 3 69 16,4-1 14-16,0 1 8 0</inkml:trace>
  <inkml:trace contextRef="#ctx0" brushRef="#br0" timeOffset="3393.4275">8650 1576 251 0,'-2'-3'342'0,"1"0"-41"0,-1 0-31 0,1 0-23 0,1 2 12 15,-2-1-49-15,3-1-22 0,0 1-6 0,0 0-31 16,2 0 0-16,2 0 0 0,0 1-37 16,2 1-23-16,1 1 9 0,12 3 15 0,-9-4-34 15,22 10-12-15,-12-1-25 0,3-1 22 0,0 2-22 16,-1 2 26-16,-3 0-14 0,4 0-11 15,0 2-4-15,-6 1-12 0,1-1 6 0,-1 1-11 16,-1 2-16-16,0 1 16 0,-1 0 26 16,0 2-7-16,-2-1-38 0,0 0 35 0,-2 0-30 15,-3-2-2-15,1 0 3 0,-6-2 26 0,-1 1-33 16,-2-6 29-16,-1-10-23 0,0 12 24 0,-19 17-25 16,5-16 7-16,-5 1 10 0,-1 1 3 15,-2-5-5-15,-3-1-25 0,1 1 1 0,2-2 0 16,3 2 24-16,-1-4-3 0,4-2 30 0,1 4-5 15,8-6-39-15,-1 3 2 0,1-4 0 16,1 5-41-16,2-6 9 0,2 3-60 0,-2-1-18 16,1-2-29-16,1 0-15 0,2 0 13 0,0 0-166 15,1-5-139-15,1 2 33 0,1-2 27 0,12-7 28 16,-3-4-34-16,7 1 25 0,2 0 32 0,7-2 6 16</inkml:trace>
  <inkml:trace contextRef="#ctx0" brushRef="#br0" timeOffset="4410.3481">10065 1490 442 0,'2'-4'321'0,"0"1"-41"0,-2 2-29 15,2-2-17-15,-1 1-37 0,0 1-42 0,2-1-12 16,-3 2-12-16,4 2-14 0,-2-1-1 16,1 2-19-16,9 6-1 0,-4 1-9 0,0 4-4 15,-2-1-28-15,0 1 21 0,-2-4-15 0,2 6 8 16,-1 2-5-16,-1 0-20 0,4 3 5 16,-2 0-5-16,-1-1-5 0,-1 3-6 0,-3-2-1 15,2 1-8-15,0-1 12 0,-1 2 0 0,3-1-17 16,0-1-4-16,-5 0 12 0,0-1-6 15,0-9 0-15,0 2-19 0,0 3-3 0,0-1 8 16,0-2-4-16,0-1 3 0,0-1-13 16,0-2 31-16,0-1-31 0,0-1 20 0,0-7-19 15,0 9 0-15,0-9 28 0,0 7 4 0,0-7 48 16,0 7-42-16,0-7 15 0,0 0-3 0,0 0 34 16,-8 11-16-16,8-13-7 0,-1-2-4 0,2-1-7 15,-3 0-4-15,-2-13 26 0,-1-2-11 0,1-4-24 16,0-2 3-16,-2-1-9 0,-1-3-6 15,2 4-3-15,-1 0-10 0,-1-1 2 16,1-2-1-16,-1-2 20 0,2 2-3 0,1 1-2 16,0-1-8-16,0-1 0 0,0 2-1 15,0-1-2-15,2 3 21 0,2 12-6 16,0-4 7-16,0-4-8 0,0-6-9 0,12-32-13 16,-5 31 31-16,4 3-13 0,0 2 17 0,1 7-26 15,3-2-2-15,-2 3-16 0,4 4 31 16,-1-1-26-16,4 5 19 0,-1 2-16 0,-1 1 7 0,1 3-1 15,-4 0-16-15,-7 2 34 0,6 0-10 16,15 12 5-16,-13-2-36 0,-7 2 18 0,1-1-25 16,-4 2 23-16,2 0 24 0,0 3-14 0,-2 0 8 15,-2 1-15-15,-2-1-20 0,0-1 27 0,-2-7 2 16,0 6-18-16,-12 20 12 0,4-16-19 16,-3 0 4-16,1 0-8 0,-4-3 13 0,-1 1 8 15,-1-1 2-15,1-1 1 0,0-1-3 0,0 4 2 16,0-4 3-16,0-3-5 0,3 0-2 15,-2 2-8-15,3-3 13 0,0 4 5 0,4-5-8 16,1-5-8-16,1 2-16 0,0 1 19 16,0 0-24-16,2 1 20 0,-1 8 12 0,2-4-7 15,-1-1 11-15,3-10-22 0,0 8 17 0,0 4 3 16,14 15-3-16,-4-11-8 0,3-2-17 16,3 0 24-16,1 1 15 0,2-1-24 15,3 0 6-15,1 0 1 0,1 1 5 0,3 0 0 16,1 0-10-16,2-1-7 0,-2 2 7 0,0 1 11 15,1-3 11-15,-1 1-33 0,0-1-2 16,0 0 15-16,0 1 20 0,-2-2-6 0,1-1-21 16,-2-1-4-16,1 2 19 0,-4-2-9 0,1 0-14 0,1 0 21 15,-3-1-26-15,-4-1 27 0,-1 0 2 16,-3-4-2-16,-4 0-4 0,0 0 2 0,-4-2 9 16,0 0-13-16,0-1 1 0,-2 0 3 0,0-1 8 15,1 1 5-15,-3-1-1 0,1 0-8 0,0 0 11 16,0 0-7-16,0 1 2 0,0-1-17 15,-2 0-1-15,1 0 14 0,1 0-12 0,-2 0 19 16,2 0-14-16,-2-1-7 0,2 0 2 0,-2 0-12 16,1 0-25-16,0 0-21 0,-1 1 6 15,1-1-71-15,-1 0 3 0,-3 0-54 0,1 0-27 16,-1-1-64-16,1 0 25 0,0-2-236 0,-2 1 37 16,-1 2-37-16,-10-6 33 0,0 3 76 15,-2 0 19-15,-3 0 23 0,1 1 12 0,-3 0 47 16</inkml:trace>
  <inkml:trace contextRef="#ctx0" brushRef="#br0" timeOffset="6092.8266">5140 3878 473 0,'0'0'203'0,"0"0"-5"16,0 0-66-16,0 0 12 0,0 0 3 15,0 0-24-15,0 0-20 0,0 0-19 0,0 0 1 16,0 0-3-16,0 0 7 0,0 0-17 0,0 0 7 15,0 0-4-15,0 0 5 0,0 0 15 16,0 0-14-16,15 0 24 0,6-19-22 16,-15 19-12-16,2-2-3 0,0 2-18 0,17-9-12 15,-7 3 8-15,6-1-2 0,-1 0-5 0,-5-3 7 16,3 1-15-16,-1-1 25 0,-4 0-20 16,-1-2-10-16,2 2 15 0,-3-5-6 15,0 4-19-15,-2-4 18 0,1-1-23 0,-4-2 4 16,0-1-2-16,-2-2 22 0,3 3 10 15,-5-5-21-15,0-1-17 0,1-1 0 0,-1 3-2 16,-1-1 9-16,1 1-5 0,-3 0 19 0,-2 1-18 16,0 10 7-16,0-4-16 0,0-2 9 0,-12-21 0 15,5 21 0-15,2 1 12 0,-5-2-2 0,-2 4-20 16,-2 2-6-16,1-3 12 0,-2 3 10 16,2-1-2-16,-2 4-8 0,2 0-18 0,4 3 37 15,0 1-12-15,2 1-6 0,0 2-21 0,2 2 28 16,-2 0-10-16,7 0-4 0,0 0 7 15,-24 8-11-15,12 3-3 0,2 2 3 16,2 5 6-16,-2 1 11 0,4 2 0 0,0 2 1 16,0 2-8-16,0 3 19 0,4 3-3 0,-1-2-10 15,2 3-10-15,1-16 12 0,0 8 13 16,0 5 3-16,0 2-2 0,14 30 5 0,-9-32 6 16,-1 2-35-16,1 0 3 0,-1 0 27 0,4 1-26 15,-1 2 46-15,-3-1-30 0,-1-3-3 16,1 4-2-16,0 0-2 0,0 0 0 0,-2-2-1 15,0 2 7-15,1-2 8 0,-3 0-5 16,0 3 9-16,0-20-6 0,0 10 1 0,0 2-4 16,0 4-45-16,0 0 31 0,-16 30 2 0,12-34-24 15,0 1 6-15,-1-3 7 0,1-3 13 0,-3 2-11 16,2-4-1-16,-1-1-13 0,0 0 11 16,2-2-13-16,-1-1 18 0,-2-2 7 0,2-5-14 15,1 1-22-15,0-4 9 0,1 1-38 0,-1-3-25 16,0-1-24-16,-3-1-47 0,1 0-50 15,1 0 16-15,5-2-131 0,-10 0-94 0,-14-13-36 16,10 2 36-16,4-2 53 0,1-1-9 0,1-2 45 16,-4 0 9-16,5 0 2 0</inkml:trace>
  <inkml:trace contextRef="#ctx0" brushRef="#br0" timeOffset="6325.6992">5053 4313 475 0,'1'-10'316'0,"0"0"-30"0,1-9-5 15,2 9-52-15,2-3 15 0,1 0-46 0,3-1 17 16,2 1-61-16,3-2 30 0,3 1-19 0,1 2-36 16,3-2 6-16,1 0-4 0,-2 3-37 15,2-1 23-15,2 2-36 0,-1-3-7 0,2 1-8 16,2 1-22-16,1-2 22 0,2 1 0 0,-1 0-24 16,2 2 8-16,0 0-34 0,-3 1 3 0,-3-3-65 15,-1 1-25-15,-3-3-42 0,-1 1-39 0,3-2 15 16,-3-1-187-16,-2 0-121 0,1-2 45 15,-2 1 33-15,-2-1-8 0,2-1 23 0,-4-3 16 16,-1-2 5-16</inkml:trace>
  <inkml:trace contextRef="#ctx0" brushRef="#br0" timeOffset="6708.7942">6000 3407 539 0,'2'-12'346'0,"-2"4"-21"15,2 1-44-15,-2 0-18 0,0 3-11 0,0-1-29 16,0 1-38-16,1 1-2 0,-1 3-22 16,0 0-11-16,0 0-37 0,0 0-18 0,0 0-3 15,-1-7-13-15,1 7 27 0,0 0-41 0,-8 24-10 16,3-6 1-16,-1 2 13 0,-4 2-35 16,1 3-14-16,-1 1 20 0,2 2-13 0,0-3 12 15,0 3-29-15,0-1 20 0,0 4-4 0,-1 2-4 16,5-1-15-16,0 0 30 0,-1 1-8 0,2 2 1 15,2 0-7-15,-1 0 2 0,2 0-9 16,0-17-1-16,0 8 12 0,0 3-2 0,16 36 3 16,-9-34-3-16,0 0-3 0,1-2-2 15,-2 1 2-15,3-4-36 0,-1 1 34 0,-1-2-3 16,3-2-2-16,3-3-1 0,0 1 3 16,1 1-21-16,-2-3-2 0,4-1-37 0,-1-4-14 15,-1 0-13-15,1-3-26 0,-1-4-21 0,-5-6-29 16,0-1-27-16,-9 0 16 0,21-10-210 15,-7 3-67-15,-3-6 33 0,-1-1 28 0,-2-2 24 16,1-6 8-16,-1-1 18 0,-2 0 8 16</inkml:trace>
  <inkml:trace contextRef="#ctx0" brushRef="#br0" timeOffset="7048.5795">6142 3862 524 0,'-2'-18'323'0,"1"1"-18"0,0 3-29 15,1 8-33-15,0-8-2 0,0 0-30 16,0-1-39-16,16-13 14 0,-9 15-50 0,1-1 9 16,5 3-31-16,1 2 19 0,3 1 0 0,3 0-38 15,0 4-16-15,0 2 23 0,1 2-9 0,-9 0-23 16,3 0-19-16,25 15-4 0,-21-7-6 16,2 3-17-16,-2 1 15 0,-1 2 3 0,3 1-9 15,-9 6 12-15,-1-2-19 0,-2 3 6 0,1 0-31 16,-5 0-1-16,-4 1 1 0,-1-10 26 15,-11 17 19-15,1-6-8 0,-3-1-27 0,1-3 11 16,-2-2-3-16,-1 0-2 0,-2 1-1 16,0-3-2-16,0-1-14 0,-1 0-10 0,-1-2-28 15,0-1-16-15,4-3-7 0,0-2-8 16,4-4-39-16,0-1-37 0,3-2-41 0,8 0 16 16,0 0-146-16,-10-12 26 0,11 6 23 0,3-12 22 15,2-1-161-15,5 1 24 0,-1-2 25 16,5-1 15-16,-4-1 16 0</inkml:trace>
  <inkml:trace contextRef="#ctx0" brushRef="#br0" timeOffset="7377.2776">6622 3679 307 0,'2'-12'389'16,"-1"2"-69"-16,3 2-14 0,-2 0-14 0,0 1-13 15,1 1-36-15,0 1 26 0,-1-1-38 0,-2 3-19 16,4-1-25-16,-4 1-20 0,0-2-17 0,0 4-18 15,1-2-3-15,-1 3-31 0,-3 1-2 16,0 2-22-16,-6 10 7 0,-1 3 0 16,0-2-2-16,2 5-28 0,-5 1-11 0,3 2-4 15,-2-1-3-15,2 2-7 0,-1 0 28 16,1 2-24-16,1 2-4 0,0-1-2 0,2-2-2 16,2 4-2-16,0-1-3 0,2-2-26 0,2-2 1 15,1-12 21-15,0 7 1 0,0 1 0 16,19 18-12-16,-10-18-1 0,1-5-54 0,3 3 9 15,-1-5-43-15,3 0 1 0,0-4-20 0,2 0-30 16,-1-4-43-16,4-2-38 0,-1-1 17 16,-8-1-240-16,3 0-5 0,21-12 26 0,-17 5 27 15,5-2 22-15,-2 2 59 0,6-1-24 16,-1 4 25-16</inkml:trace>
  <inkml:trace contextRef="#ctx0" brushRef="#br0" timeOffset="7593.6265">7110 4100 262 0,'5'1'324'0,"-1"0"-48"0,-2 0-16 16,1 0-30-16,-2 1 15 0,1-1-32 0,0 1 42 16,-2 1-53-16,-2 0 13 0,-3 0-50 0,-5 7 15 15,-5 2-33-15,2-1-5 0,-4-1-16 16,0 3-12-16,0-1-14 0,0 3-9 16,1-2 3-16,-1-1-9 0,1 0-10 0,0 1-7 15,-1-1-5-15,3-1-7 0,-4 1-53 0,5 0-13 16,0-3-41-16,2 0-27 0,2-4-39 0,1-2-31 15,3 1 13-15,2-4-177 0,-1 1-121 16,4-1 27-16,0 0 29 0,0 0 25 0,-7-12 8 16,7 6 16-16,-2-11 28 0</inkml:trace>
  <inkml:trace contextRef="#ctx0" brushRef="#br0" timeOffset="7894.0479">7261 3773 772 0,'3'-2'292'0,"-1"0"-53"16,2 0 6-16,0 2-43 0,-1 0-25 0,1 0 4 16,0 1 0-16,1 1-35 0,0 1 12 0,9 8-29 15,-1 0-24-15,-1 1-6 0,1 1 14 0,2 1 10 16,-2 2-14-16,0-2-38 0,-2 4 24 15,1 0-45-15,-3-1-2 0,2 1-5 0,3-1-6 16,-5-2 25-16,3 4-26 0,-3-2-14 0,1-2 4 16,-3-3-33-16,2 0-26 0,-2 0-31 15,-5-2-31-15,3-1-53 0,0-4 13 0,-2-2-198 16,-1 0-89-16,-2-3 10 0,0 0 61 16,0 0 21-16,19-13 24 0,-12 5-24 0,1-4 3 15</inkml:trace>
  <inkml:trace contextRef="#ctx0" brushRef="#br0" timeOffset="8208.9034">7689 3856 685 0,'1'-6'389'15,"0"1"-28"-15,-1-1-46 0,1 1 17 0,0 0-27 16,0 1-14-16,0 0-46 0,-1 0-12 16,1 1-40-16,-1 1-4 0,0 0-48 0,0 2-2 15,0 3-16-15,0-1-4 0,0 3-37 0,0 1-12 16,-1 12 17-16,1-9-25 0,0 5-1 15,-10 28 0-15,5-19-11 0,0 4 21 0,-1 2-28 16,0-1 8-16,-2 1-16 0,0-5 11 0,0 0-3 16,0 1-36-16,0-1 7 0,-3 1 6 15,2-1-8-15,1 0-4 0,-2-1 3 0,1 2 6 16,0-3 4-16,-4 0-43 0,5-3 1 16,-1-1 3-16,0-2-58 0,1-1-46 0,-4-2-9 15,2-3-31-15,5-3-17 0,1-3-27 16,1-3 18-16,3-1-220 0,0 0-65 0,-7 0 31 15,-5-12 32-15,6-2 37 0,3-3 32 16,2-4 52-16,1 10 18 0,0-9 3 0</inkml:trace>
  <inkml:trace contextRef="#ctx0" brushRef="#br0" timeOffset="8612.3993">8136 3391 665 0,'12'-3'307'0,"-2"-1"-45"0,0 4-61 0,2 0 9 16,1 0-25-16,18 12-35 0,-13-5 7 0,-2 4 7 16,4 2-28-16,-2 5-24 0,0 0-1 0,0 3-18 15,-2 2 3-15,-1 0-19 0,-2 4 9 16,0 1-14-16,1 0 5 0,-5 1-22 0,0 5-2 15,-4-3 9-15,0 0-11 0,0 1-13 0,-3 0 0 16,2 4-7-16,-4-3 13 0,0-1-24 16,0-17 4-16,0 9 7 0,0 4 7 0,0 3-20 15,-14 30-4-15,8-33-10 0,0-1 12 16,2-3 36-16,-1 0 7 0,-5-4-18 0,0-1-23 16,3 0 1-16,-2-7 37 0,0 2-45 0,-3-2 13 15,1-2-11-15,-1 1 11 0,1-4-4 0,0-2-2 16,1-3-18-16,6 0-51 0,-3-2-32 15,0 0-26-15,7 0-46 0,0 0-50 0,-19-13 19 16,15 5-245-16,1-2 31 0,3-1 30 16,0 1-14-16,0-6 25 0,14-22-26 0,-4 12 10 15,0 2 39-15</inkml:trace>
  <inkml:trace contextRef="#ctx0" brushRef="#br0" timeOffset="8844.0854">8862 3839 623 0,'8'-4'344'0,"-1"1"-34"0,8-3-50 16,1 1-18-16,1 0-31 0,0-1-14 0,2 3-14 16,-1-1-3-16,-1 0-51 0,4 1-3 0,-7 2 6 15,4-1-19-15,-3 2-13 0,-15 0-39 0,12 0-21 16,-3 0-27-16,-1 0-55 0,-2 0-36 15,-6 0-23-15,10 0 10 0,2 12-176 0,-9-10-131 16,-3 1-7-16,-2 1 64 0,-2-1-2 0,-5 12 19 16,-6-6 10-16</inkml:trace>
  <inkml:trace contextRef="#ctx0" brushRef="#br0" timeOffset="9076.5912">8948 4060 770 0,'15'6'347'0,"2"-2"-38"0,1-3-41 16,-11-1 30-16,6 0-81 0,3 0 17 0,1 0-28 16,-2 0-22-16,0 0-21 0,17-11 1 15,-15 7-17-15,-2 1-25 0,-15 3-12 0,11 0-34 16,1 0-10-16,-3 0 27 0,-1 0-13 16,-1 0 7-16,1 0-30 0,-1 0-7 0,-1 0-74 15,-6 0-21-15,8 0-21 0,-8 0-38 0,9 0-51 16,-9 0-35-16,7 0 18 0,-7-7-287 0,14-2 22 15,-9 6 48-15,3-8 28 0,-1 3 41 16,4-4 12-16,2 1 14 0,4-3 9 0</inkml:trace>
  <inkml:trace contextRef="#ctx0" brushRef="#br0" timeOffset="9811.4768">9996 3702 497 0,'-3'-1'360'15,"0"-2"-65"-15,1 0-18 0,0-1-24 0,0 0-1 16,1 1-49-16,-2-2 30 0,2 2-49 16,0 0-9-16,1 0-50 0,1 0-10 0,1 0-8 15,1 0 6-15,1 1-32 0,3 2 4 0,0 0-24 16,0-2 18-16,4 2 14 0,21 10-49 0,-8-4 29 16,-1 2-26-16,-8 2-10 0,4 1-8 15,2 5 5-15,-4-2-14 0,-2 0 19 16,-1 0-10-16,0 3-16 0,-3-2-5 0,-2 0 8 15,-2-2 7-15,-6 1-15 0,-1-2-18 16,0-12 18-16,0 14 2 0,-15 13-4 0,0-11 13 16,0-2-24-16,-1 3 3 0,-3-6 6 15,-5 1 1-15,4-2 8 0,-2 1-9 0,1-1-24 16,-1-3-4-16,3 1-19 0,0-2 4 0,4-1-22 16,1 1-12-16,1-3-19 0,6-3-22 15,7 0-55-15,-8 0 15 0,8 0-150 0,-13-13-112 16,11 8 30-16,4-2-31 0,3-7 26 15,5-4 62-15,0 0 0 0,2 1 48 0</inkml:trace>
  <inkml:trace contextRef="#ctx0" brushRef="#br0" timeOffset="10148.3804">10286 3671 386 0,'7'-7'384'15,"1"2"-32"-15,-3 0-42 0,1 1-12 0,-3 0-33 16,-1 1-12-16,1 1-17 0,0-1-27 15,-2 3-19-15,0-3 4 0,1 3-23 0,-1-1-62 16,1-1-11-16,-2 2 8 0,-1 2-10 0,1 1-36 16,-1 1-6-16,0 1 31 0,-3 13-16 15,-2-3-10-15,1 4-6 0,0 0 16 0,-1 3-9 16,1-2-44-16,0 3-10 0,-1-3-2 16,3 2 0-16,-3-1 7 0,2 0-4 0,1 1 19 15,2-1-1-15,-1-4-4 0,2-8-1 0,0 5-3 16,0-1 2-16,0 0 0 0,16 17 21 0,-10-15-5 15,2-1-3-15,4-6-12 0,-3-1 3 16,4 1-1-16,2-3-38 0,2-2-11 16,-9-3-23-16,2 0-29 0,5 0-23 0,16-17-23 15,-16 4-65-15,2-1 17 0,-9-4-201 0,5-3-69 16,-2-1 2-16,-2-1 31 0,-1-5 25 16,3-4 37-16,-3-3-1 0,1-1 76 0,-3-3-36 15</inkml:trace>
  <inkml:trace contextRef="#ctx0" brushRef="#br0" timeOffset="10560.4527">10358 3138 462 0,'1'-5'360'16,"1"-1"-61"-16,8-8-8 0,-6 3-14 0,8 1-62 15,5-2-7-15,-5 3-9 0,4 1-54 0,0 2-10 16,2 1 6-16,-1 3 14 0,1-2-49 16,-9 4-4-16,7 0-12 0,16 17-6 0,-15-13 3 15,0 9-26-15,-1 2-9 0,-4-3 6 0,-2 2-10 16,-2 3-27-16,-2 2 3 0,-2 1 20 0,-3 1-11 16,0 2 2-16,-1-10-29 0,0 4 24 15,-14 23-10-15,5-19-16 0,1-1 25 0,0 2-20 16,-2-2 5-16,4-2 8 0,-2-1 3 0,-2-2-25 15,3-1 8-15,3-4 18 0,1-1-31 16,1-2 10-16,1-1-5 0,1 0 29 0,-1-3-23 16,1-3-5-16,0 0 10 0,0 0 5 15,13 12-5-15,-4-11 28 0,11 1-41 0,0-2 42 16,-10 0-35-16,7 0-7 0,1 0-3 16,24-10-38-16,-24 8-17 0,2-3-33 0,-1 2-57 15,-4-1-57-15,-5 1 20 0,9 1 17 0,-6 0-301 16,-2 2 33-16,-11 0 51 0,9 0 32 0,-2 0 60 15,1 0-9-15,-8 0-17 0</inkml:trace>
  <inkml:trace contextRef="#ctx0" brushRef="#br0" timeOffset="10806.8201">11070 3689 605 0,'7'0'297'0,"0"0"-24"0,-1-1-15 0,12-2-38 16,-4 2 13-16,-5 1-33 0,18-7-29 0,-6 1-26 16,0 4-11-16,-7 0-6 0,6-1-1 15,-2-1-48-15,4 1 6 0,-2 0-3 16,0 0 9-16,0 0-30 0,-1 1 9 0,-3-2-37 16,3 0-20-16,-6-2-23 0,-3 1-36 0,-4-1-68 15,-1 1-36-15,-1-1 16 0,-3-2-204 0,-1 1-75 16,1 0 43-16,-1 7 33 0,0-11 27 15,-13-14 14-15,4 11 9 0</inkml:trace>
  <inkml:trace contextRef="#ctx0" brushRef="#br0" timeOffset="11074.9094">11324 3467 556 0,'-3'-2'310'0,"1"0"-39"16,-1 1-30-16,-1-2 2 0,2 1-21 16,1 2-14-16,-2-3-38 0,1 2-6 0,1 1-16 15,0 0-3-15,-1 4-21 0,2-1 37 0,0 1-21 16,0 1-16-16,1 12-13 0,-1-8 0 0,0 5-25 15,0 3-8-15,11 20 36 0,-7-13-22 16,1-2-20-16,0 1 22 0,1 2-17 0,-1-3-25 16,1 1 31-16,1 1-33 0,-2 1 9 15,2 0-15-15,-4-1 9 0,2-3-41 0,-1-1 22 16,-3 5-9-16,1-4 15 0,-1-2-29 0,2-1 0 16,2-1-41-16,-3 1-42 0,-2-7-28 15,0-3-27-15,0 0-14 0,0-8-41 0,0 0-18 16,0 0 18-16,0 0-270 0,0 0 33 0,-12 10 30 15,13-12 27-15,-3-2 25 0,1-2 3 16,-3-9 1-16,6-3 13 0</inkml:trace>
  <inkml:trace contextRef="#ctx0" brushRef="#br0" timeOffset="11707.4389">11739 3390 254 0,'3'-4'389'16,"-1"0"-68"-16,4-1-40 0,-3 4-49 0,0-4 6 15,0 5-41-15,3-2 9 0,-2 0-39 0,3 2-5 16,2 0 9-16,0 0-56 0,4 0 2 16,19 15-23-16,-12-6 7 0,-1 2 27 0,2 4-44 15,-2-3-7-15,-4 4-16 0,2-4-23 0,1 2 11 16,-1 6-12-16,1-4 13 0,-2 2 14 15,-2 1-40-15,1-4 6 0,1 2-22 0,-5-3 0 16,3-1-20-16,-5-2-9 0,0 0-25 0,0-1-15 16,0-3-2-16,-4-1-7 0,-1-3-9 0,2-2 7 15,-3-1 4-15,-3 0 2 0,0 0 9 16,0 0 11-16,24-14 11 0,-19 1 30 0,1-3 10 16,-2-1 18-16,2-2-16 0,-2-2 21 15,0 1 29-15,-2-5 15 0,1 3 19 0,-3 12 21 16,0-5-12-16,0-2 32 0,0 0-1 0,0 1 20 15,0 1 5-15,0 4-8 0,0 0-6 0,0 2-3 16,0 2-16-16,0 1-23 0,0 6 13 16,0-7-27-16,0 7-2 0,0-7-22 15,0 7 8-15,0 0-14 0,-3-8-1 16,2 13-15-16,0-1-2 0,0 4 8 0,-2 15-18 16,3-13 4-16,-6 29 6 0,1-14-10 0,0 5-2 15,0 0-2-15,1 1-14 0,-2 1 11 0,0 3 0 16,3-2-1-16,-5 0-5 0,4 1-3 0,-3-1-4 15,3 0 8-15,-2 5-7 0,-2-2-5 16,2-4 8-16,1-2-6 0,-1 2 7 0,1-2 2 16,1-3-6-16,-1 4 5 0,-2-6-17 15,5 1 6-15,-2-6-6 0,-1-2-10 0,1 1 5 16,2-4-17-16,-2-4-5 0,2-1-19 16,1-2-17-16,-1-2-33 0,2-1 10 0,0-1-43 15,-1-2-48-15,1-2-45 0,0 0-51 0,0 0 27 16,0 0-269-16,-8-13 27 0,7 7 32 15,0-16 35-15,0-3 44 0,1-5 32 16,0 0 15-16,0 15 15 0,0-8-15 0,16-39 28 0</inkml:trace>
  <inkml:trace contextRef="#ctx0" brushRef="#br0" timeOffset="12193.8251">12538 3077 394 0,'6'-11'321'0,"-6"2"-29"16,2 0-46-16,-1 3-18 0,4 2-38 0,-5-1-9 15,4 0-17-15,-1 2-13 0,1-1-25 0,2 3 19 16,-2-2-24-16,3 1-2 0,9 0-33 15,-2 0-13-15,-5 1 16 0,-9 1-28 0,9 0 8 16,4 0 6-16,16 16-18 0,-15-9 3 0,-3 2-23 16,3 1 29-16,-5 2-5 0,-3 2-13 15,1-1 6-15,2-1-23 0,-6 5-8 0,1-1 7 16,-4-1 13-16,2 3-27 0,-2-11-1 16,0 3 10-16,0 0-11 0,0 4-2 0,0-3 5 15,0 2-4-15,0-3-4 0,0-2 17 0,0-1-27 16,0 0 45-16,0-2-46 0,0-5 29 15,0 8-13-15,0-8 21 0,0 7-3 0,0-7 59 16,0 8-13-16,-2 0 7 0,6-3 0 0,1-5 21 16,3 3-21-16,6 3 17 0,-3-3-11 0,6-1-23 15,-5 2-8-15,0-2 5 0,-3-1-15 0,-3 0-12 16,1-1 9-16,-2 0-26 0,2 1-19 16,-5-1-40-16,2 0 4 0,1 1-121 15,-5-1-31-15,0 0-70 0,0 0 25 0,0 0-284 16,6 0 37-16,-6 0 35 0,7 0 32 0,-7 0 26 15,16-10 26-15,-11 9 53 0,-5 1 16 0,6 0 15 16</inkml:trace>
  <inkml:trace contextRef="#ctx0" brushRef="#br0" timeOffset="12440.5654">13210 3417 1003 0,'4'1'323'0,"-4"0"-31"0,4 0 7 0,-2-1-38 15,-1 1-32-15,3-1 37 0,-4 0-18 0,3 2-35 16,-1-1-18-16,0-1 1 0,0 2-45 0,-1-2-15 16,1 1-18-16,-2-1-1 0,2 0-5 0,-2 0-20 15,2 0-7-15,-2 1-13 0,2-1-13 16,0 1 3-16,-2-1-29 0,3 1-3 0,-3-1-92 16,2 2-44-16,-2-2-17 0,0 0-28 0,0 0-40 15,0-3 18-15,2 1-268 0,-4 1 34 16,2-2-44-16,-2-1 30 0,-3 1 30 0,3 0 29 15,-11-6 47-15,1 0 4 0,-3 0 25 0</inkml:trace>
  <inkml:trace contextRef="#ctx0" brushRef="#br0" timeOffset="15396.8322">3105 6844 434 0,'0'0'273'16,"0"0"-17"-16,0 0-30 0,0 0-18 16,0 0-25-16,0-12-5 0,0 12-23 0,13 0 14 15,-13 0-22-15,0 0-31 0,0 0-20 0,0 0-18 16,0 0 8-16,0 0-7 0,0 0 3 15,0 0-10-15,0 0-20 0,0 0-7 0,0 0-18 16,0 0-6-16,0 0 24 0,0 0-1 0,0 0-13 16,0 0-7-16,0 0 8 0,0 0 5 15,25 6-26-15,-24-2 22 0,0 4-18 16,-1-1-1-16,5 10 17 0,-5 1-13 0,0-9 15 16,0 3-3-16,0 3-14 0,0 1-9 0,0 3 5 15,0 2-7-15,0-2 3 0,0 0 19 16,0 2-23-16,0 3 40 0,0 0 5 0,-13 23-12 15,9-20-13-15,0-1-7 0,3-1-5 16,-4 0 15-16,2 1 0 0,0-2 4 0,1 5 6 16,0-2-40-16,0 1 14 0,2-13 34 0,0 6-17 15,0 6 3-15,0 1-31 0,0 3-18 16,-11 29 30-16,11-29-27 0,-2 1 15 0,2-2 3 16,-1-1 10-16,-3 2-23 0,2-3 23 0,1 1 40 15,-1 0-56-15,1-1 23 0,0-2-24 16,-1 1 17-16,2-2-10 0,0-3 26 0,-3 0-20 15,2 3 19-15,1-3-9 0,-2-1 18 0,1 1-29 16,-3-1-9-16,2-2 0 0,-1 2 58 16,1 0-7-16,-3-1-39 0,2-1-1 0,-1-2 49 15,2 4-22-15,-1 2-4 0,-1-3-4 0,0 3 2 16,1-3-3-16,1 3 16 0,-2 2-10 0,2 0-11 16,-2-1 29-16,2 1-4 0,0 1-9 0,0 0 21 15,0 1-13-15,1 3 4 0,1-4-8 16,-1 5 21-16,0-4-18 0,1-12 13 0,0 6-13 15,0 5-18-15,0 1 15 0,0 1 4 0,0-2-3 16,0 3-2-16,0 2-7 0,0-1-12 16,0 1 14-16,0 1-17 0,0 0 3 0,0 0 11 15,0 0 0-15,0-1-11 0,0 1-14 16,0 0 6-16,0 1 12 0,0 0 5 0,0-1-7 16,-7 0-3-16,-4 30-19 0,10-33 5 15,0 1 2-15,0-2-6 0,0-1 4 0,-1-3 3 16,0 3-4-16,1-4 5 0,-1 1-3 0,1 3 8 15,-1-1-2-15,2-1 1 0,-1 0-6 0,0-1 9 16,-1 0-16-16,1 0 1 0,0-2-6 0,1 4 17 16,-1 1-8-16,-1-2 5 0,2-12 1 15,0 6 14-15,0 5-22 0,0-1-7 0,0 1 11 16,-9 30 23-16,7-24 2 0,1-3 8 16,1-2-14-16,0 3 7 0,0 0-29 0,0-13 29 15,0 6-24-15,0 4-6 0,0 4 17 16,0 0 7-16,0 2-5 0,11 30 3 0,-10-30-34 15,1-2 32-15,1 0-23 0,-3 1-6 0,5-3 8 16,-4 3 10-16,1 0-15 0,-1 1 21 16,1-2-11-16,-2 5 13 0,0-2-19 15,2 3 27-15,-2-4-10 0,2 0 12 0,-1 3-33 16,0-1 8-16,0 0-11 0,0 5 15 0,-1-4 4 16,1 0 0-16,1 0-6 0,-1 3 7 0,2-1 4 15,0-2 6-15,-2 5-4 0,1 0 2 16,1 0-21-16,0 0 7 0,-2 0-13 15,3 1 28-15,-2 2 3 0,1-1-8 0,-1-2-20 16,1 2 28-16,2-5 8 0,-2 4-49 0,0-3 1 16,1-1 15-16,-2-1 0 0,1 0-8 0,3 0 9 15,-5-1 12-15,-1 0-10 0,2-1 4 16,0 0-1-16,1-1 9 0,-1-1-19 0,-2 1 43 16,0-16-34-16,0 7 7 0,0 6 8 0,0 0-7 15,0 2 10-15,0 1-8 0,0-1-2 0,0-1 31 16,0-1-14-16,0-1-14 0,0 1-2 15,0-2-24-15,0 1 2 0,0-3 0 0,0 0 11 16,0-2 1-16,0 1 31 0,0 0-3 16,0-4-4-16,0 1-4 0,0-1 0 0,0 0-25 15,0-1 0-15,0-1-1 0,0-3 5 0,0 0-1 16,0-3 0-16,0 3-1 0,0-4-2 16,0 1 2-16,0-3-22 0,0-2 1 0,0-7 2 15,0 8 28-15,0-8 3 0,0 6-14 0,0-6 15 16,0 0-6-16,0 7 15 0,0-7-23 15,0 0 5-15,0 0-3 0,0 7 0 0,0-7-89 16,3 4-38-16,-5-8-45 0,-2-10 17 0,-2-7-159 16,-3-4-76-16,4-3 33 0,-2-1-285 15,-2-6 35-15,0-5 69 0,0 1 45 0,-3-2 35 16,-2 2 35-16,-6-3 22 0,-2 3 17 0,-7-3 34 16,-3 4 35-16,-3 0 16 0,-4 2 14 15</inkml:trace>
  <inkml:trace contextRef="#ctx0" brushRef="#br0" timeOffset="16875.5354">1121 11371 750 0,'-2'4'240'0,"4"-4"-19"0,-2 0-14 0,6 1-30 16,-7-1 3-16,2-1 7 0,-5 2-54 15,7-4-18-15,-2 2 1 0,-1 1-22 0,2 0 5 16,-1 1-9-16,0-1-8 0,1-1 8 0,-2 1 13 15,2 3-13-15,3-2-8 0,-1 1 12 0,3-2 23 16,0 0-44-16,0-2 31 0,1 2-33 16,-8 0-9-16,8 0 56 0,2 0-30 0,1 0-17 15,23-7-7-15,-13 3-28 0,-4 3-2 0,1-2 32 16,5-1-11-16,-3 2 20 0,0-5-9 16,2 4-6-16,-1 2-21 0,3-3-11 0,-1 1 23 15,2-2-14-15,2-1-10 0,-1 2 12 16,-1 0-16-16,2-2 7 0,0 1-6 0,0-1 8 15,1 2-10-15,-2-3 21 0,2 2-27 16,-1-2 9-16,0 0-30 0,1 1 41 0,-1 3-23 16,2 2 12-16,-4-1-7 0,3-2-8 15,-4 0 10-15,0 0 3 0,1 3-13 0,4-6 12 16,-2 3-21-16,3 1 26 0,-1-3-4 0,2 1 4 16,1 1-10-16,-2-2-12 15,0-1-2-15,3 0 20 0,2 3-9 0,2-2-2 16,3 4 0-16,0-5 11 0,2 0-4 0,1 3-4 15,0-3-5-15,0 2 3 0,2-3-1 0,-2 4-15 16,0-2 14-16,0 2 2 0,-1-1-24 16,0-1 23-16,-1 4-2 0,-5-3-18 0,5 1 24 15,-1-1-32-15,-2 0 12 0,0 1 3 0,-1 0-7 16,0-2 19-16,-1 2-7 0,1-1 6 16,-1 3 0-16,2-5 3 0,-1 3-13 0,1 1 3 15,1-2 12-15,0 4 3 0,1-4-7 0,-2 0 2 16,2-1 0-16,1 2-14 0,-1 0 6 15,0 0 16-15,1 1-3 0,-1-1-21 0,1-1 15 16,3 1 1-16,-3 1-9 0,1 1 7 0,0-2-12 16,-2 0 10-16,0 0-10 0,2 0 1 15,-1 2-4-15,0-2-2 0,2 3 10 0,0-5 10 16,0 3-1-16,0-2 1 0,1 1-28 16,1 0 17-16,-1-2 12 0,2 3-6 0,-2 0 5 15,1-3-14-15,-1 1 2 0,2 0 6 0,0 0 5 16,-1 1-17-16,-3-2-1 0,2 1-1 0,1 0 19 15,-3 1 4-15,2 0-2 0,-1-1 3 16,-1 0-3-16,-2 1 4 0,1 1 5 0,-1-3-11 0,0 0 6 16,1 2-1-16,-2-2-12 0,3 0 23 15,1-1-16-15,-2 1 6 0,0 0-2 0,1-2-3 16,0 1 9-16,2-1-10 0,0 0-2 0,1 2-7 16,-3-1 30-16,5 1-9 0,0-2 6 15,-1 1-24-15,1 0 18 0,2-1-14 16,0 2 30-16,0-1-23 0,1 0 14 0,-1 1-23 15,2-1 22-15,-1 0-15 0,1-2 10 0,0 4-21 16,1-1 16-16,0 0-18 0,2 0 17 16,2-1-18-16,0-1 16 0,2 2 6 0,0 0-9 15,1 1-9-15,-3 1 13 0,-1-2-20 16,-1 1 23-16,-1 1-28 0,-1 1 31 0,0 0-18 16,0-1 15-16,3 1-27 0,1-1 33 15,1 2-10-15,2-1-1 0,1-2-10 16,-2 1 8-16,-1 0-7 0,2 1 3 0,-1 0-1 15,-1-2-21-15,-1 4 1 0,1-4 5 16,-1 1 5-16,-2 2-6 0,-2-3-3 0,1 2 11 16,-3 1-9-16,0-1 6 0,-3 1-7 0,4-1 31 15,-1 2-24-15,-2 0 11 0,0-2 0 16,2 0 11-16,-1 2-22 0,2-3 11 0,-3 3-5 16,1-2 15-16,-1 1-36 0,-2 0 35 15,-3-2-8-15,-1 2-1 0,-1-1-17 0,-4-1 20 16,1 2-9-16,-2-1-11 0,-2 1 15 0,-2 1 16 15,-1-3-29-15,2 1-4 0,0 1 5 0,-3-1 24 16,-1 0-21-16,-3 1 32 0,-1-1-13 16,0 1 1-16,-2 0-29 0,-2-2 11 15,-1 3 19-15,-1 0-5 0,-3-3-26 0,-2 3 15 16,-2-1-6-16,-3-1 16 0,-2 2-23 16,0 0 18-16,-2 1-23 0,-2-3 30 0,1 2-25 15,2 0-9-15,-2-1-38 0,-1 0-5 16,-1 0-34-16,0 1-33 0,0-4-13 0,0 4 14 15,0-4-56-15,0 3-67 0,-1-3-19 16,0-1-8-16,0 2-22 0,0-2 26 0,1 2-120 16,-2-1-72-16,0-1-15 0,0 6 42 0,0 0 32 15,0 0 26-15,0-7 25 0,-18-10 3 16,5 9 25-16,2-1 60 0</inkml:trace>
  <inkml:trace contextRef="#ctx0" brushRef="#br0" timeOffset="17359.8383">9419 10295 740 0,'-2'-5'281'0,"1"2"-39"0,0-2 23 16,0 1-19-16,0 0 0 0,0-1-32 15,0 3-25-15,-3-1 22 0,4-2-24 0,-1 3-11 16,1-1-12-16,0-1 2 0,-1 3-18 0,1-1-19 16,0 0-28-16,0 0-2 0,0 2 18 15,0 0-14-15,0 0 5 0,5-1 0 0,-1 2-20 16,1 1-6-16,-1 0 2 0,10 6 5 0,0 0-12 15,0 3-13-15,2-4 11 0,-1 2-19 16,0 1 5-16,3 1-3 0,-2-1 3 0,-3 2-6 16,0-2 3-16,0-2 1 0,-1 0-11 0,-3-2-3 15,2 3-13-15,0 1 16 0,-3-2-19 16,-2-1 5-16,-3 0-8 0,1-2 9 0,0 1-17 16,0-1 19-16,-2 1-11 0,0-2-5 15,-1 2 12-15,0 0-3 0,-1 0 2 0,0 1-8 16,0-7-6-16,0 12-6 0,0 0 8 15,-16 14 22-15,10-13-29 0,-3 0 27 16,-2-3-25-16,0 1-4 0,0 1 29 0,-3 0-16 16,0-3-8-16,-2 3 23 0,0-3-8 0,-3 1-3 15,0-2-21-15,0-2 5 0,0 3 18 16,0-1-23-16,1-2 2 0,1 2 23 0,1-3-25 16,0-2 18-16,5-2-24 0,-4 3 7 15,2-2-23-15,3-2-18 0,2 1-26 0,8-1-56 16,-8 0-30-16,0 0 15 0,-3 0-99 0,-16-14-66 15,13 6 27-15,-2 0-239 0,-1-1-31 16,-5-3 66-16,-3-1 36 0,-3 1 10 0,-4-1 39 16,-12-1 14-16,-4 1 14 0,-9-3 54 0,-6 2 36 15,-3 0-22-15</inkml:trace>
  <inkml:trace contextRef="#ctx0" brushRef="#br0" timeOffset="18256.3563">4415 9216 711 0,'-1'-1'220'0,"1"2"-3"0,-2 0-28 0,0 0-30 16,-1 2-21-16,1 0-26 0,2-3 4 0,0 0-7 15,0 0-38-15,-9 13-2 0,9-8-7 0,-1-3-3 16,1 1 5-16,-1 1 3 0,1-1-33 16,2-1 2-16,1-1 9 0,0-1-11 0,1 0 14 15,0 0-1-15,2-3-8 0,-1 0 0 0,0 1 2 16,0-1 22-16,4-7 0 0,-1 2-36 16,0 1 13-16,-4 2 3 0,-1-1 33 0,0 3-28 15,-1-3 17-15,-1 4-24 0,1-1-20 0,-2 0 25 16,0 2-13-16,0 1-5 0,0 0-1 15,0 0 8-15,0 0-15 0,-11-4 1 0,9 5-17 16,-1 1 17-16,0-1-29 0,0 0 16 0,2-1-2 16,-1 1-1-16,0-1-12 0,1 0 3 15,0 2 12-15,0-1-5 0,2-1 27 0,0 0-27 16,1-1 37-16,0-1-42 0,0 1 20 0,1-1 22 16,-1-2-10-16,1 2 35 0,-1-1-13 0,-1 0-29 15,1 0 9-15,-1 2-2 0,1-2-4 16,-1 1 37-16,-1 0-21 0,1 0 1 0,-3-1-6 15,2 2-21-15,-2-1-2 0,-1 1-18 0,0-1-35 16,-3 2-39-16,0 0-35 0,0 0-26 16,0 0-38-16,1 0 17 0,0-1-243 0,-2-1-5 15,3 2 9-15,0-1 35 0,4-2-1 16,0 3 45-16,0 0 21 0,12-18 40 0</inkml:trace>
  <inkml:trace contextRef="#ctx0" brushRef="#br0" timeOffset="18671.9868">5523 8515 781 0,'2'-3'249'0,"2"1"-31"16,-3 0-17-16,0 1-29 0,1 1-22 16,-1-1-6-16,-1 1-6 0,1 2-29 15,-2 1-16-15,1-2-9 0,2 2-12 0,-2 0 7 16,1 0-20-16,-1 0 17 0,1-1-6 0,1 2-39 16,0-2 32-16,1 0-37 0,0 1 3 0,0-2 9 15,2-1-9-15,0 2 4 0,1-4 9 16,0 2-5-16,0-1 3 0,0-1-4 0,9-7 26 15,-6 2-9-15,-3 2-11 0,2 1 25 16,-2 0-20-16,-2-1 4 0,0 1 20 0,-2 2-6 16,1 0-6-16,-2-2-3 0,0 2-7 15,0 0-15-15,0-1 0 0,1 1-16 0,-2 0 6 16,0 2-37-16,0 0-23 0,0 0-38 0,0 0-76 16,-12-3-36-16,10 4 18 0,0 2-283 0,-2 0 47 15,1 2 24-15,0 0 27 0,-6 10 53 16,2 4-14-16,1-2 16 0,0 2 12 0</inkml:trace>
  <inkml:trace contextRef="#ctx0" brushRef="#br0" timeOffset="19032.8443">5622 9269 367 0,'2'3'306'0,"-1"0"-22"0,0 1-63 0,2-1 14 16,-2 0-19-16,0 0-13 0,1-1-30 0,0 1-17 15,-1-2 3-15,2 4-16 0,-1-4-24 0,0 2-5 16,1 0 36-16,0-2-48 0,2-1 13 16,-1 1 0-16,0 0-34 0,0 0 23 0,1-1-5 15,-1 0-12-15,1 0-18 0,-5 0 6 0,0 0-32 16,0 0-3-16,7 0-5 0,-7 0-3 15,0 0 32-15,7 0 8 0,-7 0-12 0,0 0 19 16,6 0-35-16,-6 0-3 0,0 0-5 16,0 0-4-16,7 0-59 0,-7 0 14 0,0 0-57 15,0 0-40-15,0 0-29 0,0 0-49 0,7 0 17 16,-7 0-228-16,0 0-37 0,0 0 42 0,7 0 31 16,5-11 2-16,7 1 9 0,1-3 24 15,3 0 29-15,5-1 1 0</inkml:trace>
  <inkml:trace contextRef="#ctx0" brushRef="#br0" timeOffset="19303.7631">6757 9101 351 0,'6'0'397'0,"-1"-1"-57"0,-1 0-28 0,0 1-27 15,1-2 10-15,-1 1-48 0,-1 0-21 0,-1 0-29 16,3 1-22-16,-1-1-18 0,0 1-17 0,-1 0-16 16,1 0-12-16,-4 0-12 0,0 0 7 15,7 0-11-15,-7 0-9 0,8 0-10 0,-8 0-7 16,7 0-8-16,-7 0-28 0,8 0-64 16,-8 0-59-16,15-10-46 0,-13 7-54 0,-1-1 17 15,0-2-282-15,-3 1 13 0,-5-11 58 0,-5-1 1 16,-3-2 16-16,0-1 31 0,-5-1 56 0,1-2 5 15</inkml:trace>
  <inkml:trace contextRef="#ctx0" brushRef="#br0" timeOffset="19685.8044">4645 7925 543 0,'0'-1'297'0,"-1"-2"-13"16,2 1-27-16,-1 0-47 0,0 1-20 0,1-1-11 16,-1 2-24-16,1-3-25 0,-1 3-13 15,1 0-10-15,0 0-14 0,1 0 11 16,-1 0-35-16,0 0-5 0,0 0-15 0,0 0-19 0,0 0-17 16,0-2-34-16,-2 0-48 0,3 2 6 15,-3-1-251-15,0-2-70 0,-1-1 33 0,1 0 20 16,-1-2-6-16,-7-5 47 0,-2-7 15 15</inkml:trace>
  <inkml:trace contextRef="#ctx0" brushRef="#br0" timeOffset="19985.4659">4517 6991 283 0,'0'0'287'0,"0"-3"-43"16,0 0-27-16,0 2 6 0,0-1-44 15,1 1-8-15,-1-2-13 0,0 2-18 0,0-1-27 16,1 1 3-16,0-1-18 0,0-1-8 15,0 1-22-15,1 2 14 0,0-3-33 0,1 0-13 16,1 2-38-16,-1 0-19 0,1-4-49 0,10-2 6 16,-5 1-226-16,5-3-73 0,0-1 22 15,1 1 15-15,2-4 29 0,2-1 21 16</inkml:trace>
  <inkml:trace contextRef="#ctx0" brushRef="#br0" timeOffset="20277.1063">5953 6960 768 0,'5'1'273'0,"0"1"-48"0,-1-1-21 15,1 1-12-15,0-1-12 0,-2-1-41 0,0 0-12 16,0 0-7-16,2 2-13 0,-1-2-5 0,0 0-6 16,2 0-28-16,-6 0-5 0,0 0-7 0,11 2 4 15,-7-2-38-15,2 0-30 0,-2 1-26 16,-4-1-41-16,0 0 8 0,0 0-223 0,0 0-67 16,7 0 6-16,-7 0 37 0,13-12 16 0,-10 11 14 15,1-4-54-15</inkml:trace>
  <inkml:trace contextRef="#ctx0" brushRef="#br0" timeOffset="20576.9647">6739 7300 307 0,'4'4'302'0,"-2"-1"-81"0,1-2-19 0,-1 2-33 16,-1-1 17-16,2-1 4 0,-2 2-26 16,1-3-19-16,-2 3 1 0,1-1-46 0,2 0 16 15,-2-2-37-15,0 0 1 0,1 1 15 0,-1 2-14 16,0-3-19-16,1 1 4 0,-1 1-4 16,-1-2-27-16,0 1-10 0,1-1-4 0,0 0-12 15,0 0-25-15,-1 0-36 0,1 2-24 16,-1-2-46-16,0-2 11 0,-1 2-250 15,0 0-31-15,1-1 23 0,-2-2 23 0,0 2 20 16,-2-4 17-16</inkml:trace>
  <inkml:trace contextRef="#ctx0" brushRef="#br0" timeOffset="22135.3297">11117 7903 504 0,'0'0'273'0,"-14"0"-14"16,14 0-25-16,0 0-23 0,0-15-17 15,0 15-27-15,-23-20-17 0,21 15-21 0,1 3 18 16,1-3-21-16,1 0-14 0,2 0-14 0,5-9-13 15,1 0-4-15,3 2 1 0,2-3 20 16,3-2-27-16,2 3-9 0,1-1 33 0,0-1-27 16,0 0 4-16,-1 0-1 0,2 1-2 15,-3-1-14-15,2 0 20 0,-1 4-53 0,3-2 29 16,1 0-4-16,3 3-15 0,-6-6 1 0,3 2 11 16,-1 4-30-16,1-3 3 0,-2 3 19 15,1-1 4-15,2 0-4 0,-2 2-3 0,-1-4-5 16,3 5 3-16,2-4-14 0,-2 1-2 15,0 1-2-15,3 0 33 0,-2-3-4 0,2 5-5 16,0 0-1-16,0 2-6 0,0-1-28 0,-2-1-7 16,2-1-7-16,-2 2 1 0,2 1 26 15,-1-3-2-15,0 2-3 0,3 4 6 0,-3-7-6 16,3 0 2-16,-2 0-16 0,2 2 16 0,0 3 12 16,1-4-16-16,3 4-1 0,-1-1-2 0,2-2 1 15,-3 3-3-15,3 0-1 0,0 2 1 0,-2-6-7 16,1 6-1-16,-1-1 1 0,3 3 0 15,-4-3 0-15,-1-1 8 0,3 2-11 0,-1 4-1 16,3-1-25-16,-5-4 4 0,5 3 36 0,-1-1 3 16,2 2 3-16,-2 0 4 0,2-1-26 15,-18 2 8-15,9 0 1 0,4 0 0 0,1 0 21 16,-1 0-38-16,3 0 18 0,1 0 22 0,38 11-36 16,-39-7 1-16,-1 0 1 0,1 0 0 15,1 2 12-15,-3-2-1 0,2 0 14 0,-1 6-18 16,0-6 6-16,-2 4-22 0,0 2 4 0,1-2 0 15,2 1 25-15,-3 0-19 0,0 2-1 16,-1-2 2-16,5 1 1 0,-1 1 6 16,2 0 1-16,-3 0-2 0,1 1 3 0,2 1 7 15,-2-1-1-15,0-2-1 0,2 5-4 0,0-1-6 16,-3 0-4-16,-1 2 0 0,3-1 1 16,1 0 0-16,1 2-23 0,1 0 3 0,4 0 21 15,-6 2 12-15,7-3 1 0,1 3-1 0,0 1 2 16,1-3-6-16,0 4 2 0,-1-2-13 15,0 0 26-15,2 0-3 0,-4-2-2 0,-2-1-17 16,1 1 0-16,-3 1-23 0,-2-2 2 16,-5-2 28-16,1 0 1 0,-5-4-3 0,-2 1 5 15,-2-2-22-15,-1 1 3 0,-2-4 0 16,-2 1 10-16,-5 2 1 0,-3-5 0 16,-3-1 15-16,0 0 21 0,-1-1-8 0,-2 0-1 0,1-1 8 15,-1 1 5-15,1-2-5 0,-2 2-12 16,-2-1-12-16,2-1-9 0,-1 3 7 15,0-3 12-15,0 0-13 0,1 1-2 0,0 1-60 16,-3-2-48-16,0 1-48 0,-1-2-34 0,0 0 20 16,-3-1-322-16,-8-4-18 0,0 1 69 15,-3 0-4-15,-2-4 53 0,-3 2 30 0,0 0 38 16,0 1 6-16,0-1-6 0,0 3 7 16</inkml:trace>
  <inkml:trace contextRef="#ctx0" brushRef="#br0" timeOffset="23303.528">15197 7647 494 0,'0'0'240'0,"0"-13"1"0,0 13-34 16,0 0-31-16,0 0 9 0,0 0-43 0,0 0-12 15,0 0 7-15,0 0-28 0,0 0-22 0,0-12-2 16,0 12-12-16,0 0 13 0,0 0-8 16,0 0-8-16,0 0 5 0,0 0-11 0,0 0 0 15,0 0-18-15,0 0-1 0,0 0-5 16,0 0-7-16,-7 9 3 0,9-2-2 0,3 8 13 16,3 0-30-16,0-1 18 0,2 3-8 0,0-3 12 15,-1 2-28-15,-2 0 7 0,2-1 4 16,2 2-5-16,-4-2 10 0,0-3-9 15,-2 2-9-15,4 0 19 0,-3 1-17 0,1-4-4 16,-4 0 16-16,0-2-6 0,0-1-16 0,-3 0 9 16,0 0-20-16,0-8 16 0,0 5 12 0,0 2-17 15,0 0 14-15,-13 12 4 0,6-6-6 16,-8-3 31-16,3 3-7 0,-2-3-17 0,-2 1 7 16,-3-1 10-16,2-1-15 0,-6-1-16 0,1 0 14 15,0-1-2-15,-1 0 12 0,-1 0-28 16,3 0 41-16,3-1-22 0,0 0-10 15,4-2-14-15,1 0 14 0,3-3 35 0,3 3-17 16,1-3 4-16,2 1 13 0,-1-2-30 0,2 0 4 16,0 3 8-16,2-1-5 0,-2-2 3 0,1 0-26 15,2 0 19-15,0 0-30 0,0 0 1 16,0 0-13-16,0 0-12 0,0 0-44 0,-5 1-67 16,5-1-53-16,-1 0 17 0,0 0-269 0,1 3 17 15,0-3 42-15,-2 4 47 0,0 1 23 16,-1 2 23-16,0 12 15 0,-1-4 12 15</inkml:trace>
  <inkml:trace contextRef="#ctx0" brushRef="#br0" timeOffset="24616.7032">15629 9151 593 0,'-3'0'280'0,"2"2"-47"16,1-4-13-16,0 4-28 0,0-1-25 0,-1 0-3 16,1 0-15-16,0 0-28 0,1-1-1 0,0 0-8 15,2 1 3-15,2 1-22 0,0-2 17 0,0 2-9 16,10 3-16-16,0-4-3 0,6-1-6 15,-1 3 16-15,1-3-30 0,0 3 5 0,3-3-20 16,-12 0 13-16,8 0-18 0,3 0 3 16,1 0-17-16,4 0 10 0,0 0-17 0,2 0 1 15,0 0 14-15,-1 0 2 0,0 0-29 16,1 0 7-16,0 0 39 0,0 0-42 0,0 0 23 16,-2 0-28-16,2 0 3 0,-1 0 15 0,1 0 26 15,1 0-33-15,-1 0-11 0,1 0 24 16,0 0 0-16,3 0-16 0,1 0-20 0,-1 0 5 15,0 0 27-15,-1 0-22 0,1 0-10 16,-1 0 51-16,0 0-61 0,33 8 27 0,-31-7 4 16,-4 0-10-16,1-1 23 0,-2 0-15 0,-14 0 5 15,6 0-30-15,4 0 22 0,5 0-4 16,0 0-4-16,2 0 0 0,0 0-2 0,1 0 18 16,-1 0-4-16,1 0-2 0,1 0-1 0,0 0-2 15,1 0 18-15,1 0-3 0,0 0-1 16,2 0-7-16,-1 0-2 0,-1 0-2 0,0 0 0 15,0 0-3-15,1 0-2 0,0 0 11 16,1 0-3-16,-2 0-14 0,0 0 1 0,-1 0-2 16,41 7-26-16,-60-7 30 0,12 0-14 0,6 0-5 15,5 0 1-15,0 0 2 0,4 0 6 16,0 0 3-16,-1 0-1 0,0 0 6 16,0 0 2-16,0 0 23 0,1 0-2 0,-1 0-4 15,0 0-2-15,0 0-39 0,1 0 22 16,-1 0-4-16,-1 0 4 0,2 0-36 0,1 0 16 15,2 0 1-15,-1 0 2 0,4 0 20 0,-1 0-4 16,2 0-12-16,49-9 1 0,-48 8 22 16,-3 0 17-16,1 0-18 0,1 1-2 15,-3 0-2-15,0 0 0 0,-25 0-33 0,9 0 2 0,5 0 37 16,0 0-2-16,1 0-3 0,-1 0 0 16,2 0-6-16,-1 0-1 0,39-10 0 0,-38 9 21 15,0-1-14-15,1 1-5 0,4 0 0 0,-4 0-15 16,0-1 8-16,2 0-4 0,-2 0 0 15,1 2 2-15,1 0 0 0,-1 0 3 0,0 0-2 16,-20 0-17-16,10 0 3 0,5 0 2 16,3 0 4-16,2 0 0 0,-1 0 47 0,1 0 6 15,2 0-14-15,-1 0-16 0,0 0 0 0,1 0 20 16,2 0-11-16,1 0-11 0,1 0-3 16,1 0 12-16,1 0 3 0,-1 0-28 0,2 7 38 15,50 4-22-15,-50-8 5 0,-1-2-23 0,2-1 11 16,1 3-13-16,1-1 13 0,0-1-5 15,1 2 16-15,-26-3 3 0,13 0-31 16,7 0 23-16,3 0-20 0,4 0 27 0,-2 0 28 16,-3 0-30-16,1 0 15 0,0 0-16 0,-2 0 10 15,-1 0-13-15,-1 0 2 0,-1 0-10 0,-1 0 22 16,-1 0-8-16,-2 0 21 0,1-6-12 16,43-2-15-16,-44 6 17 0,3 0-8 0,-4 0 7 15,2 2 2-15,-1-4-16 0,1 2 9 0,-3-3-7 16,-2 3-6-16,-1 1 17 0,-2-2 0 15,0 2 0-15,2 0-14 0,-3-3 19 0,-20 4-6 16,7 0-1-16,2 0 10 0,-2 0 3 0,0 0-1 16,-3 0-16-16,-3 0 14 0,-2 0 13 15,8-9-6-15,-12 8-4 0,-1 0-3 0,-2-1-16 16,0 2 18-16,0 0-16 0,1-1-4 0,-2-1-7 16,1 1 4-16,-1 1 3 0,1-2-4 15,-1 2-9-15,0-1-7 0,-1-3-29 0,1 1-19 16,-1 1-40-16,-2-2 10 0,1 0-110 15,4-9-13-15,-2 3-41 0,-2 1-29 0,-1 2 29 16,-2 7-187-16,0-7-44 0,0-1 17 16,0-2 42-16,0 1 6 0,-14-8 58 0,10 9 34 15,0 3-24-15,1 0 43 0,-1 2-14 0</inkml:trace>
  <inkml:trace contextRef="#ctx0" brushRef="#br0" timeOffset="25220.3469">22896 8912 382 0,'-1'-4'316'0,"-2"1"-29"0,3-1-9 0,-1 2-23 16,0-1-27-16,2 1-2 0,-2 1-6 15,0-3-48-15,2 3-13 0,-2 0-27 16,0 0-25-16,0 0 19 0,0 1-13 0,0-2-34 16,1 1 25-16,-1 1-32 0,2-1 21 0,0 2-15 15,-1 1-36-15,2 0 19 0,0 0-9 0,2 3-3 16,-1-1 8-16,2 0-36 0,5 9 27 15,2 1-8-15,3 1 3 0,-6-3-39 16,0 1 29-16,5 1 1 0,-2-1-15 0,1 2-19 16,1-1 18-16,-2-2 17 0,1-4 8 0,-1 5-31 15,1 1 20-15,-2-3 3 0,-2 0-3 16,3 0 7-16,-1 2-2 0,-2-4-13 0,-2 1-22 16,3 0-1-16,-1 1 1 0,1 1 14 0,-3-1-6 15,1 0-5-15,-1-2 36 0,-3-2 2 16,2 1-7-16,-3-3-1 0,0 1 10 0,0 0-20 15,5 6 8-15,-4-2 12 0,-3 0-7 0,0-3-22 16,3 3 11-16,-3-4-27 0,-1 0 20 0,0-2 4 16,0 2 3-16,0-6-9 0,0 0 3 15,0 8-9-15,0-1-5 0,-15 13 19 0,5-9 8 16,-1 2-17-16,-2-4 17 0,1 2-13 16,-3-2 0-16,-1 0 9 0,1-1 4 15,-2 1-5-15,1 0 12 0,-1-3-29 0,4 2 18 16,-2-1-5-16,-1 0-5 0,1-2 0 15,0 1 4-15,0-2-17 0,1 2 17 0,3-3-13 16,1 0 5-16,2-2-6 0,2 3 13 16,1-2-13-16,1 1 1 0,-3-1 10 0,4-1 6 15,-3 2-18-15,2-1 7 0,1-1 6 0,-1 0-14 16,1 1-1-16,0 1-5 0,-2-3 11 0,2 1 1 16,1-1-9-16,-1 0 6 0,0 3-23 15,1-3-36-15,-1 1-40 0,0-1 8 0,3 0-134 16,0 0-66-16,0 0 25 0,-14-10-285 0,10 8 39 15,-8-7 38-15,-2 1 32 0,-5 0 32 0,-5-2 27 16,-2-1 18-16,-6 3 42 0,-6-2 13 16,-4-5 2-16</inkml:trace>
  <inkml:trace contextRef="#ctx0" brushRef="#br0" timeOffset="26466.5906">15751 8985 599 0,'0'0'198'15,"0"0"-38"-15,0 0 15 0,0-13-44 0,0 13 18 0,0 0-22 16,13-22 0-16,-15 18-30 0,1 1 18 15,1 1-8-15,-2-1-8 0,2 2 23 16,-2-2-35-16,2-2 18 0,-2 4 30 0,1-1-37 16,1 0 16-16,-2-1-6 0,1 1 0 0,1 2-17 15,0 0 31-15,0 0-23 0,0 0-30 0,0 0 22 16,0 0-18-16,0 0-31 0,0-6-1 16,0 6 10-16,0 0-3 0,0 0-4 0,0 0-6 15,0 0 1-15,0 0-18 0,-4-10 21 16,4 10-9-16,1 0-4 0,-1 1-2 0,0 1-19 15,1 1 10-15,-1 1 11 0,1 1-19 0,0-1 35 16,-1 2-25-16,0 2-8 0,0-1-10 16,0 1-4-16,8 19 21 0,-6-9-36 0,-2 2 21 15,2-1-17-15,-2 2 43 0,0-1-27 0,0-2-7 16,0-9 21-16,0 5-20 0,0 1-12 0,0 3 2 16,0 0 17-16,0-1 7 0,0-1-5 15,0 2-1-15,-8-2-1 0,8-1 27 0,-10 18-50 16,8-19 4-16,2-4 32 0,-1 1-8 15,1-11 9-15,0 7-22 0,0 1 10 0,0-1 23 16,0 0-27-16,0 0-4 0,0 4-2 16,-9 9 46-16,6-12-7 0,2-2-4 0,0-2-2 15,-1 1 8-15,1-1-20 0,0-1 11 16,0 0-10-16,-1-1-1 0,2 2 3 0,0-3-3 16,0 2 0-16,-2-2 12 0,2 1-21 0,0-1-6 15,0 1-1-15,0-2-82 0,-1 0-32 0,2-2-49 16,-1-1-58-16,2-2 22 0,5-7-285 15,5-4 14-15,3-1 39 0,4 0 22 0,6-2 46 16,6-3 27-16,5 0 32 0,11-3-3 16,4-2-18-16</inkml:trace>
  <inkml:trace contextRef="#ctx0" brushRef="#br0" timeOffset="30880.953">6896 8143 491 0,'0'-14'265'0,"0"14"-18"0,0 0-10 0,0 0-56 16,0 0-2-16,0 0-5 0,0-13-38 0,0 13-6 16,0 0-20-16,0 0-17 0,0 0-10 15,0 0-7-15,0 0-4 0,0 0 9 0,0 0-18 16,0 0-16-16,0 0 15 0,0 0-26 0,27-17-7 16,-26 17-2-16,-1 1 9 0,2 0-14 0,0-1 4 15,0 0-7-15,0 2 14 0,1 0-26 16,-1-2 8-16,1 0 15 0,0 0-15 0,1 0 4 15,0-1-6-15,-4 1 3 0,0 0 7 16,0 0-28-16,0 0 12 0,15-10-4 0,-13 7 13 16,-1-2 7-16,1 2-25 0,0 1 23 15,-1-3-22-15,-1 3 13 0,0 0-9 0,0-1-7 16,-1 0-2-16,0 2-3 0,-1 0 16 0,0 0-13 16,0 2 5-16,-2 0 0 0,2 0 8 15,-2 1 0-15,1 1-18 0,0-2 26 0,0 2-12 16,-1-2-15-16,2 3 7 0,2-2-1 0,-2 2-17 0,2-2 19 15,0 0-3-15,1 1-4 0,0-2 4 16,2 0 10-16,0-1 2 0,1 0 6 16,-1-1-11-16,1-2-10 0,0 2 8 0,-1-1-2 15,2 0 41-15,-2-2-10 0,1 1 7 0,-1 0-11 16,-1-1 23-16,0 1-7 0,0 0-6 16,-1-2-8-16,0 4-2 0,0-2-2 0,0 0 3 15,1 2-20-15,-4-2 26 0,2 2-19 0,0 1 12 16,1-2-22-16,-1 1 10 0,0 1-6 15,0 0-12-15,0 0 13 0,0 0 9 0,0 0-20 16,0 0-30-16,1-2-1 0,-1 2-41 16,0 2-11-16,2-2-42 0,2 1 12 0,-1-4-148 15,5 3-149-15,-2 0 40 0,9-5-6 0,5 1 68 16,1-5-22-16,2 1 63 16,2-3-26-16</inkml:trace>
  <inkml:trace contextRef="#ctx0" brushRef="#br0" timeOffset="32339.0128">17953 9107 374 0,'0'0'225'0,"0"0"-11"15,0 0-54-15,0 0 0 0,0 0-13 0,0 0-32 16,0 0-3-16,13 27 13 0,-13-23-29 0,0-1-29 16,0 1 16-16,0 0-17 0,0 0 1 15,1 0 13-15,-1-4-20 0,0 0-1 0,0 7-8 16,0-7 0-16,0 6 11 0,0-6 3 16,0 0-12-16,12 15-1 0,-8-14-8 0,0 1 11 15,1-2-20-15,1 0 16 0,0 0 22 0,0 0 1 16,1-1-22-16,-7 1-7 0,0 0 1 0,6 0 15 15,7-11-14-15,-9 9 5 0,-1-1 11 16,1 0-13-16,-1 0 4 0,-1 0-24 0,1 1 2 16,-2-1 13-16,1 0 16 0,-2 2-43 15,0-1 22-15,-1 2-22 0,-1 0 0 0,-1 0-7 16,0 2-4-16,0-1 11 0,0 2-1 16,-1-1-20-16,1 0 15 0,-2 1-14 0,3 1-2 15,-1-2 10-15,0 2 8 0,1-2-18 0,0 2-5 16,-1-1 23-16,2 0-20 0,-1-1 24 0,3 1 4 15,0-1-10-15,1-1-1 0,1 1-10 16,1-2 7-16,0 0-3 0,2 0 10 0,0 0-3 16,1-2 0-16,-1 1-6 0,0-1 0 0,8-5-15 15,-1-1 7-15,-5 0 16 0,4 0-12 16,-4 1-3-16,-2 3 20 0,-1-1-14 0,0 2 47 16,-3-1-29-16,0 0-6 0,-2 3-12 15,0-2 6-15,0 3 6 0,0 0-9 16,0 0-15-16,-12-3-11 0,8 5 32 0,-1 0 4 15,-10 3 15-15,6-2 0 0,-3 3-38 0,3 0-1 16,1 1 3-16,0-3 5 0,3 1 6 16,0 0-7-16,1 0 1 0,0-2-10 0,-2 1 3 15,4 0 6-15,0 0 27 0,0-2-16 16,2 1-13-16,-1 2-27 0,1-5 60 0,0 0-19 16,0 0 12-16,12 6-29 0,-7-5-21 0,0-1 22 15,1-1 7-15,1 0-7 0,1-1 20 16,-2 2 6-16,16-10-3 0,-11 6-2 0,-5 0-1 15,1 0 33-15,-3 0-6 0,2 2 20 0,-3 0-7 16,0-1 8-16,-1 0-22 0,-1 2 27 0,1-2-29 16,0 1 8-16,-1 0-5 0,0-1-10 15,0 3-16-15,0-3 16 0,-1 0-9 0,1 2 8 16,-1 0-22-16,0-1 24 0,0 2-25 0,0 0 9 16,0 0-32-16,0 0-16 0,0 0 3 15,0 0-65-15,0 0-22 0,0 0-32 0,-8-9-35 16,5 9-30-16,-2 0-32 0,0 0 22 0,2 0-247 15,-3 2 4-15,1-2 65 0,-1 1 31 16,1-1 13-16,5 0-7 0,0 0 59 0,-11 0-20 16,3 0 26-16</inkml:trace>
  <inkml:trace contextRef="#ctx0" brushRef="#br0" timeOffset="33492.2137">5901 6410 517 0,'-16'0'251'0,"16"0"-42"0,0 0-25 0,0 15-19 16,-23 5-38-16,22-15-7 0,-1 1-13 0,0-1-23 16,0 0 10-16,0-1-4 0,2 1-29 0,0-1 7 15,-1-1-15-15,1-3 0 0,0 0 2 16,0 0 3-16,0 0 1 0,0 0-8 16,0 0-8-16,11 12-10 0,-8-14 12 0,0 1-10 15,0-2 32-15,-2 0-25 0,0-1 16 0,1 1-10 16,-2-1 5-16,1 0-12 0,0 1-13 0,-2 0-3 15,0 0 14-15,0 1-26 0,0 0-10 0,-2 1 24 16,0-1-19-16,-2 2 6 0,1 2-13 16,0 1 22-16,-1-2-19 0,0 0 3 0,-9 7-5 15,7-2 14-15,1-2-11 0,3 2 18 16,0-1-39-16,0-1 7 0,1 1-10 0,1-2 15 16,-1-1 10-16,2-2 9 0,0 0-17 0,0 0 9 15,0 0-21-15,11 10 20 0,-7-10 12 0,0 0-32 16,-1-1 4-16,0-1 15 0,1 0 25 15,1 2 3-15,-1-3 13 0,0-2-17 0,-1 1 4 16,-1-1 5-16,2 3 10 0,0-2-15 0,-1 0 22 16,-2 0-1-16,2 3 9 0,0-3 6 15,0 0-9-15,-1 2-13 0,0-1-3 16,-1 0 8-16,2 1-8 0,-3 0-2 0,2-1-28 16,-1 2 24-16,0 0-3 0,0-1-2 15,1 0-10-15,0 1 0 0,-2 0-10 0,2 0-6 16,-2 0-22-16,0 0-7 0,0 1-16 0,0 0-30 15,0 0-38-15,2 5-44 0,-4-3 1 0,3 2-40 16,-1 1 17-16,1-4 16 0,2 2 13 16,2-2-290-16,2 1 72 0,0-1 12 0,16-2 20 15,-12 1-1-15,10 0 56 0,31-12-32 0</inkml:trace>
  <inkml:trace contextRef="#ctx0" brushRef="#br0" timeOffset="34900.2243">19560 9141 436 0,'-14'-15'185'0,"14"15"4"0,0 0-11 0,0 0-22 15,0-11-12-15,0 11-39 0,0 0 14 16,-24-19-13-16,23 16-15 0,2 3-34 0,-2 0 16 15,2-1-1-15,-3 2-12 0,3 0-16 0,-2 1 0 16,1 1-3-16,0 1 10 0,0 0-22 16,0 0 7-16,0 1 9 0,2-1-7 0,1 1 0 15,-1 0-5-15,1 0-5 0,5 9 22 0,0-9-11 16,-2 3 9-16,1-3 15 0,-1-3-18 16,-1 3 3-16,0-4-10 0,0 0 16 0,-1 1 2 15,0-1-5-15,0 0-9 0,-1-1 2 16,-3 0 8-16,0 0-15 0,0 0 19 0,8 0-20 15,3-10-8-15,-8 8 10 0,-1-2-14 0,0-1-1 16,0 1 13-16,-2-1-9 0,2 1-1 0,0 1-10 16,-2-2 8-16,-1 1-20 0,1 4 6 15,0 0-1-15,0 0 6 0,0-6-6 0,0 6 1 16,0 0 5-16,-10-9-3 0,7 11 3 16,-2 1-22-16,2-1 24 0,-10 5-25 0,3 3 11 15,4-4 9-15,0-1-1 0,1 0-7 0,2-1-12 16,0 1-1-16,3-3 21 0,-2 2-8 15,2-2-12-15,0-2-2 0,0 0 14 16,0 0 9-16,0 0-24 0,0 6 15 0,11 3 5 16,-5-8-10-16,0-2 8 0,-2 1-11 0,3-2 23 15,-1 1-20-15,1 0 25 0,-2-1 2 0,-5 2 7 16,9-3 19-16,-5 2-38 0,-1-1 24 16,0-1 21-16,1 2-45 0,1 0 47 0,-3-2-33 15,1 3-9-15,0-2-1 0,0 1 19 16,-1 1-21-16,0 0 7 0,0-2-12 0,0 1 15 15,0 0-24-15,0 0 14 0,-1 1-22 16,0-1 3-16,2 1 3 0,-2-1 10 0,1 0-38 16,-1 1 17-16,0 0-45 0,-3 0-16 0,3 0-31 15,-1-1-10-15,1 1-34 0,-1 0-27 16,0 1 17-16,0-1-136 0,0 0-115 0,0 0-4 16,-1 0 26-16,1-1 61 0,0 1 21 0,0 1 17 15,0-1-3-15</inkml:trace>
  <inkml:trace contextRef="#ctx0" brushRef="#br0" timeOffset="36085.2637">4976 6011 540 0,'0'0'167'0,"0"0"-12"15,0 0-34-15,0 0-6 0,-14 0 1 0,-12-2-15 16,15 13-4-16,1 3-18 0,0 0-14 16,0 2-29-16,5-1 26 0,-1 3-18 0,4-6-4 15,-4 2 20-15,6-3-25 0,0-11-6 0,0 8 0 16,0-1 5-16,0-1 8 0,0-6-19 16,0 6 8-16,0-6 14 0,0 0 4 0,12 10-20 15,-6-12 24-15,0 0 3 0,10-5-20 0,-4-3 24 16,-2-2 9-16,-1 0-5 0,-3 2 13 15,-4 0-31-15,0 0-4 0,-2 2 11 0,0 8 7 16,0-10-11-16,-11-9-19 0,5 10-2 0,3 4 1 16,0 1 1-16,1-1-11 0,-3 3-2 15,0 0 5-15,1 0 1 0,1 3-6 0,-2 0-6 16,0-1-5-16,5 0-3 0,0 0 4 16,0 0 9-16,-14 10-10 0,11-9 7 15,1 2-13-15,0-1 6 0,1 2 5 0,-2-2-12 16,3 1-9-16,0 0 24 0,2-2-12 0,-1 1-3 15,2-1 14-15,0-1-8 0,-1 1 1 0,1-1 5 16,-2 0 12-16,1 0 23 0,0-1-1 16,-2 0 11-16,2-1 0 0,0 1-10 0,-1 0-18 15,-1-1 5-15,-1-1 3 0,0 2-5 0,1-1 11 16,-1-1-23-16,0 2 26 0,-1-2-42 0,1 1 18 16,-1 2-9-16,0-1-12 0,-1 0-14 15,-1 1-17-15,1 0-23 0,0 1 5 0,-1 1-19 16,1 0-41-16,-1 2-14 0,2 0-34 15,1 2 15-15,0-2-236 0,1 0-27 0,3 1 40 16,5 5 21-16,3-6 25 0,5 3-3 0,7 0 32 16</inkml:trace>
  <inkml:trace contextRef="#ctx0" brushRef="#br0" timeOffset="37551.6145">20828 9107 481 0,'0'12'222'0,"14"-12"-10"0,-14 0-29 0,0 0 18 16,0 0-43-16,0 0-10 0,0 0 2 15,0 0-34-15,0 0-15 0,0 0-2 0,0 0-5 16,0 0-1-16,0 0-41 0,0 0-4 16,0 0 11-16,13 0-4 0,-13 0-20 0,0 0 1 15,0 0-9-15,21 24 21 0,-19-23-26 0,-1 0-10 16,1 3 29-16,-1-3-11 0,1 0-6 15,0-1-12-15,0 0-7 0,1 2-2 0,-1-1 23 16,2 0-4-16,-1-2 3 0,-1 2 8 16,0-2-16-16,0 1 0 0,-2 0 26 0,0 0-11 15,0 0-12-15,0 0 0 0,0 0 15 0,0 0 0 16,4-3-11-16,-6 3-15 0,-1-1 0 16,-1 2 14-16,-2 1-14 0,0-2 23 0,0 1-35 15,0 1-7-15,-9 3 14 0,1 2 2 16,4-4 11-16,0 2-7 0,3-1 0 15,1 1-23-15,2-2 33 0,0 1-26 0,0-1 2 16,2 1 0-16,0-3 5 0,0 2 8 0,0-1-8 16,1 0 16-16,1-2-14 0,0 0 3 0,0 0 2 15,0 0-25-15,0 0 14 0,7 8-3 16,-3-8 1-16,0-2 36 0,0 1-15 0,-1-1 11 16,1-1-2-16,-1 0-29 0,0 0 0 0,0 1 8 15,-1 0 11-15,2-1-1 0,-3 2-6 0,1-1 10 16,0-1 21-16,-1 2-30 0,-3 0 9 15,2 2-21-15,0-1 8 0,0 0-15 0,-4 0 8 16,0 1 7-16,1 2 12 0,0-1-9 16,-2-1 14-16,2 1-8 0,0 1-7 0,0-3-20 15,1 2 25-15,-2 0-2 0,2 1-10 0,0-2-16 16,1 1 30-16,0-1-21 0,0 1 14 0,-1-1-5 16,3 0 13-16,-2 0-19 0,2-1 15 15,1 1 8-15,0-3-12 0,5 1 18 0,-4 0 22 16,0-1-4-16,0 0 14 0,0 1-6 15,-1-2 43-15,0 0-23 0,1 2 8 0,-2-2 4 16,1 0-26-16,-1 1 16 0,1-1-14 0,-2-1-25 16,2 1 12-16,-2 0 18 0,-2 0-26 0,1 1 2 15,0-1-20-15,0 0-13 0,1 3 17 16,0 0-21-16,-7-6-1 0,4 5-117 0,-3 0-60 16,0 0-42-16,-12-1 19 0,4 1-288 0,2-1 11 15,0 2 35-15,3 0 31 0,-5 0 26 16,-2 0 52-16,-3 0-1 0,0 0 13 0,-1 0 5 15</inkml:trace>
  <inkml:trace contextRef="#ctx0" brushRef="#br0" timeOffset="41117.3683">7985 6375 317 0,'-14'0'206'0,"14"0"-27"15,-27 17-54-15,16-8-15 0,6-1 17 16,1-3-50-16,3-3 18 0,-2 1-32 15,3 3-2-15,0-6 5 0,0 0-9 0,0 0-1 16,0 0 19-16,0 0-12 0,14 9 15 0,-8-9 22 16,-2-3 2-16,2 1-18 0,-1-1-2 0,6-7 6 15,-4 3-13-15,0 1 24 0,-2 1 0 16,-1-1-7-16,0 0-21 0,-3 4 11 0,0-4 6 16,0 3-29-16,-1 0-7 0,0 3 4 15,0 0-14-15,0 0 24 0,0 0-26 0,0 0-13 16,-12-11 13-16,8 11-7 0,1 0-9 15,-1 0-8-15,1 0-19 0,0 0 2 0,0 0-14 16,1 0 6-16,-2 0 16 0,3-1-1 16,-1 1-28-16,0 0 22 0,1 0-18 0,0-1 26 15,0 2 12-15,-1-1 7 0,1-1 37 16,0 1-42-16,1 0 13 0,-2 0 10 0,1-2-14 0,1 2 13 16,0 0-25-16,0 0 11 0,0 0 7 15,0 0 0-15,0 0-19 0,-12-7 5 0,6 7-38 16,3-1 10-16,-1 1-11 0,4 0-16 15,0 0-23-15,-9 0-40 0,-12 12-23 0,8-3-60 16,0-1 15-16,-3-1-159 0,9 0-83 0,-2-1 12 16,0 3 29-16,2-1 41 0,-3 2 5 15,3 4-7-15</inkml:trace>
  <inkml:trace contextRef="#ctx0" brushRef="#br0" timeOffset="43807.7958">6136 7794 547 0,'0'-12'228'0,"0"12"-37"16,0 0-9-16,0 0-28 0,0 0-11 0,0 0-15 15,0-14-13-15,0 14 9 0,4-17 0 16,-5 15-28-16,0 0-6 0,0 2 9 0,-1-2-35 16,1 1 2-16,2 1-7 0,-3-1-4 0,1 1 22 15,0 0-9-15,0 0-25 0,-1 1 5 0,2-1-17 16,-2 3-15-16,2-3 17 0,-2 4-13 15,0-1 0-15,0 0 17 0,0 1-30 0,1-2-1 16,0 3 11-16,-3-1-5 0,4-1 3 0,-1 1-9 16,0-1 23-16,1 0-13 0,0 0 8 15,-1 0-18-15,1-3-2 0,0 0 9 0,0 0 1 16,0 0 13-16,0 0-13 0,13 6 2 0,-9-7 6 16,0-1 14-16,-1 1-21 0,2-1 16 15,-1-1-14-15,0-3-1 0,-1 4 15 0,0-3-10 16,1 2 13-16,-2-2 8 0,1 1-18 15,-1-1 11-15,0 1 24 0,-2 0-12 0,0 1-5 16,0-1-16-16,0 4-6 0,0 0-2 0,0 0-18 16,0-7 24-16,-10-4-14 0,6 8 11 15,0 3-5-15,-1 0-18 0,0 0-2 0,-1 0 30 16,-1 0 4-16,2 3-28 0,-4-3-6 0,-8 10 16 16,10-5 26-16,1-1-30 0,-5 4 18 15,6-2-6-15,0-1 8 0,1 4-30 0,0-4-6 16,3-1 2-16,-1 1 11 0,2-2 16 0,0 2-17 15,0-5-11-15,0 0 17 0,0 0 13 0,0 5-30 16,0-5 13-16,11 11 5 0,-6-10-30 16,-1-1 3-16,1 0 15 0,1-2 5 0,1 0 24 15,-1 1-9-15,0-1-35 0,-1-2 13 16,1 3 9-16,9-3 14 0,-6-3 12 0,-5 1-24 16,0 1-4-16,1 0 6 0,-2 2-8 0,-1-1 15 15,0 0 11-15,-1 3 11 0,-1-3-33 16,2 2 31-16,-2 2-39 0,0 0 7 0,0 0 15 15,0 0 11-15,0 0-52 0,-14-7 17 0,11 9 1 16,-1-1 5-16,0 1-19 0,1 0 47 16,-1 0-45-16,0 2-13 0,0-1 16 0,-1 1 5 15,2-1-21-15,0 1 8 0,-1-1 0 16,1-1 54-16,0 0-36 0,2 1 24 0,-1 1-39 16,1-3 22-16,1 1-24 0,1 0 28 0,0-2-12 15,1 1-9-15,1-1 43 0,0 0-19 0,1-2-14 16,0 1-21-16,1-2 21 0,-1 1 7 15,0-2-1-15,1 3 5 0,-1-2 10 0,-1-1-4 16,0 2-10-16,2-2 7 0,-4 2-5 0,3-1-10 16,-2-1 17-16,0 0 2 0,-2 2-7 0,1-2-10 15,0 2 21-15,0 0-44 0,-1 2 7 0,0 0 7 16,0 0 18-16,0 0 7 0,-9-4-32 16,4 7-3-16,2-2 29 0,-3 3-4 15,1-1-4-15,-6 4-3 0,-1 1 7 0,5-1 9 16,1 0-16-16,1-3-2 0,0 0 2 15,2 1 15-15,1-2-15 0,0 0 11 0,0 3-20 16,0-5 38-16,2 3-47 0,-1-1 40 16,1-1-22-16,0 0-9 0,0-2-16 0,0 0 48 0,0 0 9 15,10 0-29-15,-5 0-5 0,0-4-3 16,-1 1 12-16,0 2-1 0,0-3-6 0,0 1-27 16,-1-1 3-16,0 1 3 0,2-1 16 15,-3 0 2-15,1 1 33 0,1-1-43 0,-1 1 40 16,-2-1-29-16,0 2 11 0,-1-1-2 0,1 1 1 15,-1 1 3-15,0 1-11 0,0 0 17 0,-4 0-20 16,2 1 14-16,-1 1-34 0,0 1 49 16,0-1-23-16,-2 3-5 0,2-2 8 0,-6 7-8 15,4-3-2-15,2-3 18 0,0 0-3 16,-1 0-39-16,1-1 7 0,3 0 2 0,0-1 3 16,-2 0 2-16,2-1 8 0,0 1 5 0,0-2 28 15,0 0-11-15,5 1 12 0,-3-2-17 16,2 1-8-16,-1-3 8 0,0 0-18 0,1-2 0 15,8-1 14-15,-4-1-1 0,-3 1 0 0,-1 0 0 16,1-1-1-16,-1 3 6 0,-1 1 10 16,0-1-21-16,0 1-21 0,0 1 16 0,-3 0 7 15,3-1-7-15,-3 3 14 0,0-1 0 0,0 0-21 16,0 2 20-16,-2 0-23 0,0 0 25 16,-1 3-12-16,0-1 8 0,1-1-25 0,-1 2 29 15,-2-3-1-15,1 3 0 0,1-2-2 0,1 1-12 16,0-1-3-16,1 0 41 0,-2 2-32 0,1-3 4 15,1 1-29-15,-1-1 3 0,1-1 3 0,0-1 1 16,1 2 8-16,0-1 13 0,1-2 0 16,3 0-11-16,-2 1 8 0,0-2-10 0,1 0 24 15,1-1 7-15,0 1 3 0,-1-1-33 16,1 2 26-16,-2-1 6 0,0 0-2 16,-1 0-4-16,3 0 5 0,-3 0-2 0,1 1 14 15,0 2-8-15,-1-1-5 0,0-1 0 0,0 0 8 16,1 1-1-16,0-1-23 0,-1 2-1 0,0-2 18 15,0 1-2-15,0 0-1 0,-1-1-3 16,0 2-2-16,1 0-23 0,-1-1 0 0,1 1 14 16,0 0-1-16,-1 0-6 0,0 0-28 0,0 1 23 15,0-1-21-15,-1 2-58 0,0-2-34 0,1 1-17 16,-2-2-25-16,1 2-49 0,-1-1 20 16,-2 1-247-16,1-1 32 0,0 2 32 0,-2-2-17 15,2 0 22-15,-2 2 56 0,1-1 14 0,0 1 14 16</inkml:trace>
  <inkml:trace contextRef="#ctx0" brushRef="#br0" timeOffset="49484.6557">6119 7803 354 0,'0'0'55'0,"0"0"35"0,0 0-55 16,0 0 27-16,0 0-7 0,0 0-7 0,0 0 3 15,0 0-5-15,0 0-4 0,0 0-9 0,0 0-3 16,0 0 28-16,0 0-6 0,0 0-23 15,0 0-3-15,0 0 38 0,0 0-8 0,0 0-47 16,0 0-1-16,0 0 0 0,0 0-18 0,0 0 29 16,0 0-3-16,0 0 19 0,0 0-18 15,0 0 32-15,0 0-6 0,0 0-5 0,0 0-24 16,0 0-3-16,0 0-1 0,0 0-7 0,0 0 3 16,0 0 14-16,0 0 28 0,0 0-36 0,0 0 39 15,0 0-65-15,0 0 7 0,0 0 0 16,0 0 2-16,0 0 3 0,0 0 52 0,0 0-18 15,0 0 18-15,0 0-22 0,0 0-36 16,0-14 14-16,0 14 8 0,0 0-2 0,0 0-18 16,0 0 31-16,0 0-17 0,0 0 2 0,0 0-8 15,0 0-11-15,0 0 20 0,0 0-3 16,0 0 15-16,0 0-3 0,0 0 0 0,0 0-20 16,0 0-10-16,0 0 23 0,0 0-30 0,0 0 10 15,0 0 13-15,0 0-31 0,0 0 4 16,0 0 11-16,0 0 17 0,0 0 13 0,0 0-16 15,0 0 6-15,0 0-31 0,0 0 40 0,0 0-19 16,0 0-4-16,0 0 15 0,0 0-1 16,0 0-10-16,0 0-2 0,0 0-5 0,0 0 12 15,0 0-16-15,0 0 16 0,0 0 13 16,0 0-36-16,0 0 1 0,0 0 12 0,0 0-27 16,0 0 27-16,0 0 12 0,0 0 7 0,0 0-2 15,0 0-6-15,0 0 26 0,0 0-46 16,0 0 45-16,0 0-21 0,0 0 29 0,0 0-47 15,0 0 34-15,0 0-7 0,0 0-13 16,0 0 29-16,0 0 3 0,0 0-26 0,0 0-3 16,0 0-10-16,0 0 17 0,0 0-10 15,0 0 6-15,0 0-12 0,0 0-13 16,0 0 23-16,0 0 0 0,0 0 3 0,0 0 8 16,0 0-15-16,0 0-13 0,0 0 22 0,0 0-29 15,0 0 4-15,0 0 12 0,0 0-1 0,0 0 3 16,0 0 4-16,0 0-11 0,0 0-21 0,0 0-2 15,0 0 33-15,0 0-18 0,0 0-8 16,0 0-37-16,0 0 3 0,0 0-13 0,0 0-49 16,0 0-52-16,0 0-73 0,0 0-54 15,0 0-6-15,0 0 11 0</inkml:trace>
  <inkml:trace contextRef="#ctx0" brushRef="#br0" timeOffset="59912.7466">6048 7782 283 0,'0'0'194'0,"0"0"-55"0,0 0-32 0,0 0-3 16,0 0 0-16,0 0 7 0,0-14-23 16,0 14 14-16,0 0-31 0,0 0 37 0,0 0-53 15,0 0 29-15,0 0-3 0,23-23-20 16,-22 22 9-16,0 0-27 0,-2-1 12 0,1 2-40 15,1 2 17-15,-1-1-24 0,-1 2 2 16,0-1 20-16,1 2-5 0,-1-1-18 0,0 1 10 0,0 2-8 16,1 0 1-16,-2 0 19 0,0-2-27 15,1 3 13-15,0 0 7 0,1-3-6 0,0 2-7 16,-1-2 0-16,1 0-17 16,0 1-15-16,0 0 54 0,-1-1-11 0,1-3 0 15,0-1-15-15,0 0 6 0,0 0 0 0,0 0-15 16,8 4 26-16,-6-5-3 0,1-2 2 0,0 2-1 15,-1-3-3-15,3-1 15 0,-1 0 9 16,-1 0 10-16,-1 0-35 0,1 0 14 0,3-8 10 16,-6 2-22-16,4 5 31 0,-2 0-20 15,0 0 5-15,0 2-2 0,-2 1-15 0,0 0 7 16,1 0 1-16,-1 3-13 0,0 0 24 0,0 0-21 16,0 0 17-16,0 0-22 0,0 0-1 0,0-6-10 15,0 6 5-15,0 0-7 0,0 0 10 16,0 0 2-16,0 0-19 0,0 0 10 0,0 0 22 15,0 0-20-15,-10-9-10 0,9 9 22 16,1 0 5-16,0 0-6 0,0-1-15 16,0 1 1-16,0 0 21 0,0 0-18 0,0 0-5 15,0 0-3-15,0 0 8 0,0 0 5 0,10-13-9 16,-7 11 22-16,-2 0 7 0,0-1 2 16,0 2-22-16,-1 0-1 0,0 1-1 0,0 0 2 15,0 0 11-15,0 0-12 0,0 0 10 0,0 0 3 16,0 0-6-16,0 0-13 0,0 0-9 15,0 0 6-15,0 0 8 0,0-7 15 0,0 7-11 16,0 0 7-16,0 0-9 0,0 0 8 16,0 0-15-16,0 0-2 0,0 0-2 0,0 0-11 15,0 0 16-15,0 0 4 0,0 0 8 0,0 0-16 16,8-10-2-16,-9 12 0 0,2 0 1 16,-2-1-11-16,-1 2 13 0,2 0 19 0,-1 0-21 0,-1 0 15 15,2 2-16-15,-2-1-13 0,2 0 3 16,-1 1-10-16,0-1-5 0,1-1 8 15,0 2 5-15,0-3 2 0,0-2 9 0,0 0-5 0,0 0-5 16,0 0 15-16,0 9-16 0,0-9 0 16,0 0 3-16,0 0 15 0,0 0 5 15,11 9-25-15,-9-10 29 0,1 1-17 0,0 0-2 16,-1-2 18-16,1 1-16 0,-1-2 12 0,2 1-6 16,-2 0 21-16,0 1-19 0,0 0 15 0,0-1-11 15,0 1-16-15,-1-1 20 0,1 2-9 16,-2-2 7-16,1-1-17 0,0 3 13 15,-1-1 14-15,1 1-22 0,-1-1 5 0,0 0 22 0,0 1-18 16,-1-1-2-16,1 0-4 0,1 1 3 16,-1 0-11-16,0-2 8 0,0 1-7 0,1 1 0 15,-1-1 6-15,1-1-5 0,-2 4-4 16,0-2-20-16,1 0-5 0,-1 0-20 0,-1 1-22 16,1 0-39-16,-1 2 11 0,-1-2-166 15,0 1-86-15,1 2 26 0,-2 0 26 0,-5 6 18 16,4-2-7-16</inkml:trace>
  <inkml:trace contextRef="#ctx0" brushRef="#br0" timeOffset="60633.0512">6223 8000 489 0,'-2'-3'258'0,"-1"0"-33"0,1-1-17 15,-1 2-23-15,1-1-39 0,-2 0 7 16,1 1-16-16,0 1-5 0,1 0-23 0,0-2-11 16,-1 2 11-16,1-1-35 0,-1 2 24 0,0 0-20 15,0 2 3-15,-1-1-13 0,-1 0-5 16,2 2 8-16,3-3-11 0,-13 12 18 0,3-4-21 16,-2 3-23-16,4 1 25 0,-1 1-8 15,-2 3-4-15,2-1 6 0,0 0 5 0,-5 1-25 16,5-2-2-16,0 4-12 0,1-1 5 0,3-2 23 15,-4 5-20-15,5-4-6 0,0 3 27 0,1-3-30 16,0 3-13-16,-3-1 2 0,6-1 24 16,-1-2-24-16,1 3 26 0,0-11-19 0,0 3-17 15,0-1 34-15,0 5-21 0,12 15 0 0,-9-14 5 16,2-1-17-16,0-5 2 0,-1 1 13 16,-1-2 8-16,3-1-26 0,-2-1 27 0,-1-1 4 15,1 0-8-15,8 4 18 0,-5-3-31 0,-1 0 4 16,0-1-17-16,-2-3-3 0,1 2 30 15,0-3-40-15,-2 0 8 0,2 1-38 0,0-2-22 16,-5 0-31-16,0 0-1 0,7 0-51 16,15-11 13-16,-8 1-238 0,-3 0-42 0,-1 0 38 15,1-1 38-15,-1 0-8 0,-1 0 49 16,2 2 30-16,-1-1 8 0</inkml:trace>
  <inkml:trace contextRef="#ctx0" brushRef="#br0" timeOffset="61249.9155">6408 8222 412 0,'0'-6'272'0,"-2"0"-35"0,2 1-33 0,-1-1-17 15,0 0-21-15,0 1-1 0,0-1-3 0,0 2-43 16,1 4-9-16,0 0 1 0,-4-15-18 16,2 11-7-16,-1-1-6 0,0 0-1 0,1 3-8 15,-2-3-9-15,2 1 13 0,-2 0-12 0,1 2-14 16,0-1-9-16,-1 2-9 0,-1-1 12 16,-1 0 0-16,0 2 3 0,6 0-17 0,-10 0 10 15,-16 14-32-15,11-8 24 0,1 4-22 0,2-1 10 16,1 4-10-16,1-3 6 0,-3 1 10 0,5 3-7 15,0-1-14-15,1-5-2 0,3 1 19 16,0-1-11-16,0 0-11 0,2-2 14 0,2 0-1 16,-1-1-8-16,1-5 12 0,0 0-17 15,0 8-2-15,0-8-4 0,0 7-7 0,13 5 18 16,-7-12 12-16,-1 4-22 0,3-3 12 0,12-3-5 16,-14 2 14-16,7 0-20 0,-1 0-7 15,14-13 13-15,-16 8-1 0,3-3 21 0,-2 1-18 16,0-2-3-16,-1 0 14 0,-4 2-8 0,-1 2 2 15,0-1 1-15,-2 1-17 0,0 1 12 16,1 0 21-16,-1 2 11 0,-2-2-8 16,2 1-19-16,-2 1 5 0,0 1 16 0,2 0 16 15,-1-2-21-15,-2 0-6 0,2 3-26 0,-1-2 9 16,-1 2-4-16,0 0 23 0,0 0-22 16,0 9 3-16,0-6 7 0,0 3-7 0,-2-3 20 15,2 5-20-15,-2-3 10 0,-2 10 18 0,4-15-36 16,-4 26 10-16,-1-9-2 0,1-7-9 0,-2 8 30 15,1-1-39-15,0-1 22 0,-2-1 1 0,-2-1-20 16,1 2-38-16,3-6-1 0,1-1-36 16,1-1-36-16,1-1-6 0,-3 0-23 0,3-2 13 15,1-1-234-15,1-4 28 0,0 0 25 0,0 0-20 16,0 0 15-16,6 5 5 0,-1-6-1 0</inkml:trace>
  <inkml:trace contextRef="#ctx0" brushRef="#br0" timeOffset="61554.1888">6672 8253 704 0,'2'-2'221'16,"0"2"-16"-16,0 0-21 0,0 2-1 0,-2-1-34 15,2 2-29-15,-2 2 17 0,1-1-4 0,-2 1-44 16,1 0 2-16,0 1-3 0,-6 12 11 0,-4 0-32 15,3-1 1-15,-3-2-17 0,2 3-11 16,2-4 20-16,-2 3-18 0,2-3-3 16,-3 1-8-16,1 0 13 0,-1-3-17 0,6 0 10 15,-5 0-7-15,0 2-13 0,5-6-14 0,-3 0-14 16,1-3 4-16,2 2-45 0,0-3-23 16,1-1-23-16,0 1 7 0,1-3-72 0,-1-1-91 15,2 0-84-15,0 0-6 0,0-7 9 0,1 5 23 16,5-12 11-16</inkml:trace>
  <inkml:trace contextRef="#ctx0" brushRef="#br0" timeOffset="62148.8917">6966 7981 599 0,'3'-2'298'0,"-1"-1"-57"16,1 2-9-16,0 0-59 0,-3 1-2 0,2 2-27 0,0 2 7 15,-2 1-48-15,2-2 17 0,2 13-19 16,-1-3-11-16,-1 2-18 0,-1 3-2 0,1 0-16 16,-2 0 17-16,0 1-21 0,2 0-6 15,-1-7-11-15,0-1-2 0,-1-11-10 0,0 14 18 16,0 3-18-16,0 0-2 0,-12 10 11 15,10-17 1-15,1-1-5 0,0-3-23 0,-1 1 13 16,1-2 8-16,0 0 12 0,-1 1-10 0,0-2 19 16,1-2-8-16,1 1 15 0,0 0-15 0,-3-1 5 15,3-1 4-15,0-1-4 0,-1-3-16 16,2 0 24-16,1 0-21 0,6-10-30 0,3 1 21 16,-2-2-9-16,3-1-13 0,-1 3 4 15,1-1 16-15,1 2 22 0,-1 1-46 0,4 3 11 16,-4-1 11-16,-1 4 22 0,2-2-51 0,-3 4 9 15,1 0 16-15,-1 2-24 0,1 0-1 0,-11 0 26 16,12 0-4-16,13 12 0 0,-13-7-22 16,2 5 18-16,1-2 7 0,-5 3-24 0,-1 1 17 0,2-2 18 15,-4 1 4-15,-1 0-28 0,-4-2 9 16,0-1 8-16,-1 1-3 0,-1-9-19 16,0 12 5-16,0 1 11 0,-14 17-6 0,2-17-23 15,-1 3 31-15,3-4-6 0,-3 0-14 16,0-2 15-16,0 2-4 0,-2-5-19 0,2 0 15 15,3-1-17-15,-4-1 19 0,2-1-20 0,2-2 8 16,3-1-12-16,0 0-1 0,7-1-12 16,0 0-15-16,-10 0-15 0,3 0-21 0,7 0-14 15,-13-13-12-15,7 1-35 0,2 5 12 16,2-2-158-16,2 0-101 0,0 2 25 0,0 7 21 16,0-7 30-16,0 0 14 0,12-14 16 0</inkml:trace>
  <inkml:trace contextRef="#ctx0" brushRef="#br0" timeOffset="62614.5881">7495 7821 857 0,'6'-3'276'0,"-4"2"-49"0,0 0-3 0,2 2-17 0,-1 0-55 16,1 2 10-16,0 0-18 0,12 9-18 16,-8 3-17-16,1 0 3 0,0 1-10 0,2 1-28 15,-2 0-5-15,-1 3 7 0,3 1-10 16,-3 2 7-16,0-2-15 0,0 0-11 16,0 1-2-16,-5 0-26 0,2 0 8 0,-5 0 8 15,3 0-12-15,-3-11 9 0,0 3-4 0,0 5-3 16,0-2-10-16,0 1-5 0,0 0 4 15,0-1 17-15,-12 16-14 0,5-16-2 0,-1-2 34 16,-1-1-25-16,0-1 7 0,-5 0-25 0,3 0 16 16,0-2 13-16,0 1-6 0,0 0-25 0,-2-4 14 15,3 2-9-15,4-5 12 0,-2-1-6 16,0 2 20-16,1-2-25 0,3-2-2 0,2 1 18 16,-1-1 10-16,1 0-19 0,-1 0-10 0,1-2 24 15,-1 0-32-15,-1 2-4 0,2-1-12 16,1-1 33-16,-2 0-21 0,1 0 18 0,-1 1-29 15,3-1-29-15,0 0-18 0,0 0-24 0,-11-13-42 16,8 11 12-16,-5-10-173 0,-1 1-140 16,0-3 29-16,-2 0 15 0,2-2 26 0,-3 2 25 15,-1-3 20-15,-1 3 19 0,0-4-22 16</inkml:trace>
  <inkml:trace contextRef="#ctx0" brushRef="#br0" timeOffset="63970.5464">6179 7759 291 0,'0'0'133'16,"0"0"-20"-16,0 0-16 0,0 0-48 0,0 0-8 15,0 0-3-15,0 0 2 0,0 13-32 0,0-13 18 16,0 0 7-16,0 0-19 0,0 0 24 0,0 0-14 16,0 0-21-16,0 0 44 0,0 0-56 15,0 0 18-15,0 0 3 0,0 0-39 0,0 0 1 16,0 0 5-16,0 0 58 0,0 0-26 16,0 0-35-16,0 0 50 0,0 0-17 0,0 0-8 15,0 0 38-15,0 0-5 0,0 0-3 0,0 0-64 16,0 0 25-16,0 0 0 0,0 0 2 15,0 0 7-15,0 0 34 0,0 0-11 0,0 0-31 16,0 0-10-16,0 0 23 0,0 0 0 16,0 0-1-16,0 0 8 0,0 0-4 0,0 0 1 15,0 0-1-15,0 0-1 0,0 0 14 0,0 0-22 16,0 0 0-16,0 0 66 0,0 0-10 0,0 0-5 16,0 0-9-16,0 0-5 0,0 0-26 0,0 0 27 15,0 0 0-15,0 0 10 0,0 0-47 16,0 0 61-16,0 0-18 0,0 0-4 15,0 0 8-15,0 0-25 0,0 0 18 0,0 0 0 16,0 0-10-16,-14 0-3 0,14 0 1 0,0 0 4 16,0 0-12-16,0 0 18 0,0 0 7 0,0 0-14 15,0 0 0-15,0 0 7 0,0 0 5 16,0 0-17-16,0 0 8 0,0 0-7 16,0 0 13-16,0 0-19 0,0 0 9 0,0 0 20 0,0 0-4 15,0 0-2-15,-16 0-19 0,15-2 19 16,1 1-25-16,1-2-4 0,0 0 8 0,0 0 13 15,0 0-21-15,1 0-9 0,1 0 0 0,-1-1 12 16,1 0-4-16,6-7-8 16,-2 1 2-16,2-1 6 0,-2-1-2 0,4 1 1 15,-1-2-4-15,2 2-11 0,-6 2 11 0,5-1 10 16,0-1-18-16,3-1-1 0,-3 0 9 16,2 1-8-16,-1 0-1 0,-2 1 20 15,2-1-15-15,2-2 8 0,-1 3-4 0,1-3 5 16,2 2 4-16,-4 2 13 0,3-2 11 0,0 2-28 15,-7-1 22-15,1 3-19 0,3-3-11 0,-3 2 16 16,-1 1-12-16,-3 0 11 0,0 3 13 16,2-2-6-16,-3 2-14 0,1 0 5 0,-1 0 5 15,-1 1-5-15,1-1 0 0,-1 2-11 16,9-7-4-16,-6 4 22 0,-4 0-14 0,1 3 4 16,0 0-23-16,1 2 0 0,-1-3 10 0,-2 1 8 15,0 1-9-15,1-1-1 0,-2 2-14 16,0-2-2-16,1 2-29 0,-1-2-10 0,0 2-19 15,0 0-28-15,0 0-30 0,-8 0 9 0,3 0-206 16,-1 2-68-16,-8 3 27 0,-2 0 23 0,-5 2 19 16,3 1 18-16,-5 0 2 0</inkml:trace>
  <inkml:trace contextRef="#ctx0" brushRef="#br0" timeOffset="64814.6153">6208 7775 473 0,'0'0'140'0,"1"-1"14"0,-1 1-30 16,0 0 3-16,0-2-4 0,-1 2-24 15,1 0-31-15,0-2 27 0,0 2 3 0,0 0 6 16,-1 0-2-16,1-1 0 0,-3 1-7 15,1-2 5-15,2 1-31 0,-1 0 13 0,0-1-21 0,-1 2 12 16,-1-2-8-16,0-1-2 0,0 1-19 16,0 0 6-16,-1-1 3 0,1 1 3 0,-2-2-4 15,0 0 10-15,-4-4 6 0,0 3-16 16,-2-4-7-16,2 3-3 0,1 0 16 0,1 3-13 16,-6-5-22-16,2-2 24 0,-1 3-3 0,1-2-10 15,-3 0 12-15,3 2 8 0,-1-2-39 16,-1 0 18-16,1 1-14 0,-1-2 38 0,-6-2-25 15,5 3-8-15,-2-2 13 0,5 1-29 16,-5-3 14-16,1 3 24 0,-2-4-23 0,-1 5 1 16,0-4 21-16,0 3-1 0,2-5-42 0,2 4 17 15,-2 1-10-15,2 0 2 0,1 2 3 16,1 2 2-16,0-3-7 0,-1 2 9 0,3 0-28 16,3 2 33-16,1 1-22 0,1-2 38 0,-1 3-36 15,2 0-12-15,-2 0 23 0,3 0-22 0,-1-2 2 16,2 3 13-16,-1 0-18 0,-1-1 31 15,1 0-20-15,-1 2 20 0,2-1-28 0,-2-1 15 16,1 2-3-16,0 0 31 0,1-1-29 0,-1 1 5 16,2-2 25-16,-1 3-42 0,1-2 7 15,0 2 5-15,0-1-27 0,1-1 30 0,-1 0-21 16,0 2-24-16,0 0 7 0,0-1-16 0,1 1-27 16,0 0-1-16,0 0-28 0,1 3-30 15,1 0-35-15,1-1-9 0,0 4 13 0,-1-2-196 16,2 0-55-16,5 11 26 0,-2-1 26 15,1-1 27-15,0 2 3 0,0 3 37 0</inkml:trace>
  <inkml:trace contextRef="#ctx0" brushRef="#br0" timeOffset="65598.9774">6179 7767 547 0,'1'-2'165'0,"0"0"-47"0,0 2 11 15,0-2 2-15,0 2-18 0,-1 0-10 0,1-1-5 16,0 1-1-16,-1 1-1 0,1-2-28 16,-1 1-14-16,-1 0-9 0,-1 0 1 0,0 1 18 15,0 1-19-15,-1 0 10 0,-1-1-12 16,1 2-12-16,0 0 19 0,-3-1-3 0,-5 4-3 15,0-1-11-15,-3 2 14 0,0 1-18 16,0-1 3-16,0 2 14 0,-1-1 3 0,0 0-13 16,-2 3-4-16,0-1 8 0,-4-5-6 0,4 6-2 15,-3-1-15-15,4-1 22 0,-4 0 9 0,5 1-16 16,-1 0 13-16,1 0-19 0,-5-1-2 16,5 1-8-16,-5 0-9 0,0 0 12 15,1 2-5-15,1-2 18 0,0 1-29 0,0-3 15 16,2 7 16-16,-2-2-13 0,1-5-19 15,0 2 32-15,0 0-32 0,1 2 12 0,2-2 11 16,2-2-1-16,0-2 3 0,1 0-15 0,-1 0 8 16,3 1 5-16,2-3 3 0,0-2 2 0,3 2 9 15,0-2-25-15,-1 0 11 0,2 0 2 16,-1-1 1-16,2 0 7 0,0-1-10 0,0 0-9 16,1 2 7-16,-1-1-18 0,1 1-5 15,0-2-4-15,0 2-4 0,0-1-5 0,0-1-17 16,1 0 11-16,1-1-16 0,1 1-19 0,0-2-26 15,2 0-11-15,0-1-42 0,9-5 12 16,-4-2-198-16,7-1 24 0,0-3 22 0,3 0-97 16,-3 1 49-16,5-2 38 0,0 2-14 15,0 0 11-15</inkml:trace>
  <inkml:trace contextRef="#ctx0" brushRef="#br0" timeOffset="66365.278">6259 7782 272 0,'-1'0'186'0,"0"-1"-28"0,-1 1-46 0,0-1 34 16,1 0-28-16,-1 1 3 0,0 0-20 15,0-1 19-15,0 1-49 0,0 0 5 0,0 0-5 16,0 0-3-16,-2 2-7 0,3-1 1 16,-2-1-4-16,1 1-6 0,0-1 8 0,-1 0 4 15,1 0-9-15,-1 2-16 0,1-1-7 0,0 2 9 16,1-3 6-16,-1 1-6 0,1 1-4 15,0 1 0-15,0-2-2 0,1 1-2 0,0 0 10 16,1 2-5-16,0-1-1 0,0-2 4 0,1 3-3 16,-1 1 19-16,3-2-5 0,0 2-13 15,5 4 6-15,0 3 21 0,1-2-23 0,0 0-3 16,1 0 2-16,2-3-3 0,-2 4 2 0,3-1 1 16,2 0 8-16,1-2-19 0,-1 3 5 15,2-2-28-15,3 4 25 0,-2-4-3 0,4 0-6 16,-2 1-20-16,1 1 24 0,2-5-7 0,-2 2 7 15,2 3-7-15,-3-4-2 0,1 4-17 16,1-5 17-16,0 1 6 0,-5-2-20 0,-2 2-12 16,1-2 26-16,-4-2 2 0,1 4-23 15,-2-4-8-15,-3 0-1 0,-3 0 4 0,-2 0 22 16,3 0 8-16,-2 0-34 0,-1-2 25 0,0 1-25 16,0 0-8-16,1-1 22 0,-2-1 1 15,-2 1 6-15,2 1 19 0,0-2-33 0,1 1 0 0,-2 0-4 16,-1-1 0-16,2 0-7 0,-1 1-29 15,-2-1-18-15,0 0-31 0,0 0-19 16,0 0-39-16,5-16 13 0,-5 11-235 0,-1-1-25 16,0-1 16-16,0 1 47 0,-6-7 24 0,0-1 15 15,-3 4-1-15</inkml:trace>
  <inkml:trace contextRef="#ctx0" brushRef="#br0" timeOffset="66999.9067">6178 7880 413 0,'-4'0'173'0,"2"0"-47"0,0 0 18 0,0-1 7 15,-1 0-44-15,1 1 21 0,0-1-48 16,0 1 8-16,-1 1 1 0,1-2 7 0,1 2-7 15,-1-1-9-15,-1 1-5 0,0-1-1 0,0 0 2 16,2 0-34-16,0 0 1 0,0 0 24 16,0 1-11-16,0-1-11 0,-1 1 1 0,1 0-6 15,0-1 16-15,-1 2-1 0,2-1-28 16,-1 2 16-16,0-2-5 0,-1 2-16 0,1 0 20 16,1 1-10-16,0 0 6 0,-2 0 3 0,1 0-6 15,0 3-15-15,1-1 10 0,-1 1-4 0,1 0 13 16,-1 11-25-16,0-2 24 0,-1 2-14 15,1-1 7-15,0-2-3 0,1-5 16 0,-1 2-37 16,-2 7 15-16,1 0-4 0,-1-1-5 16,3-10 9-16,0 6-3 0,0 0-20 0,0 1 20 15,0 0 8-15,-12 18-11 0,10-19-12 16,0-3 16-16,1-1-14 0,-1-1 15 0,0-2 0 16,0 0-20-16,0-1 15 0,1 0-26 0,-1-1 31 15,2-1-19-15,-1 2-4 0,1-3 21 0,-2 3-13 16,2-5-2-16,0 2 3 0,-1 1-10 15,0-1-12-15,0-1 19 0,0 0-18 0,-1 0 9 16,2-1-33-16,0-2 0 0,2-1-28 0,-2 0-41 16,2-1 9-16,-1-3-151 0,0 0-136 0,3-14 0 15,3 2 19-15,-1-3 23 0,0 2 19 16,1 0 17-16,0 1 7 0</inkml:trace>
  <inkml:trace contextRef="#ctx0" brushRef="#br0" timeOffset="67644.1872">6290 7703 287 0,'-1'0'229'16,"1"0"-26"-16,-2 0-29 0,3-2 5 0,-2 1-22 15,1 1-14-15,0 0-30 0,-1 0 11 0,1 0-18 16,0 0-9-16,1 0 6 0,0 0-14 16,1 0 18-16,-1 1-25 0,3-2-19 0,-2 1 9 15,2 0 11-15,0-1-28 0,1 1 4 16,0 0-15-16,3 1 6 0,0-2-21 0,-8 1 9 15,15 0-8-15,3 0 22 0,1 0-16 16,1 0-7-16,2 0-10 0,-2 0 7 0,-1 0-22 16,4 0 39-16,-1 0-35 0,1 0 15 0,2 0-2 15,-1 0-9-15,-1 0-7 0,1 0 3 0,0 0 12 16,-2 0-24-16,-2 0 12 0,0 0 5 16,-2 0 21-16,-3 0-29 0,-3 0 6 0,-1 0 4 15,-2 0 1-15,-1 0 1 0,7-7-1 0,-10 7 3 16,-2-1-5-16,0 1 18 0,1-2-7 15,-1 2-15-15,1 0 15 0,-1 0-18 0,1 0-13 16,-2-1 7-16,0-1-23 0,-2 2-3 0,1-2-8 16,-2 0-48-16,0-1-26 0,-2 2-14 15,1-3 12-15,-10-3-182 0,1 3-105 0,1 1 39 16,1 0 5-16,-11 1 14 0,-5 2 2 16,4-2 36-16</inkml:trace>
  <inkml:trace contextRef="#ctx0" brushRef="#br0" timeOffset="68329.9116">5980 7806 298 0,'0'-2'209'0,"1"2"-65"16,-2 0-49-16,2 0 41 0,-1 0-6 16,0 0 4-16,1 0-35 0,0 0-2 0,-1 0 10 15,0 0-11-15,0 0 2 0,0 0 4 0,0-1-29 16,-1 1 19-16,0 0-27 0,0 0-29 0,0 0 25 15,-3 0 10-15,0-3-23 0,1 3 0 16,-2 0-10-16,0 0-11 0,-1 0 7 0,-1-1 15 16,-1 1-9-16,-7 0 17 0,-3 0-13 15,-22-5-5-15,17 2 1 0,0 1 18 16,1 1-20-16,-4-2 7 0,3-1 10 0,1-2-17 16,0 3-8-16,2-2 12 0,1-2-7 0,1 2 8 15,0-5 5-15,1 5-15 0,4-2 16 16,-2 0-19-16,4-1-21 0,2 1 12 0,-4 0-8 15,6 2 16-15,1 2 1 0,0-1-13 0,2 0-6 16,-1 2 11-16,1-2 11 0,0 4-30 0,2-3-5 16,-2 2 5-16,1 1 18 0,0-3-14 15,2 2-3-15,-1 1-19 0,-1-2 16 0,1 1 0 16,0-1-5-16,0 2 6 0,0-2 16 0,1 2-19 16,0-1-11-16,0-1-23 0,-1 1 0 0,2 1-46 15,0-2 4-15,0 2-7 0,0 0-10 0,0 0-45 16,0 0 11-16,0 0-175 0,13-5-74 15,-8 4 15-15,0 1 37 0,1-1-6 0,9-4 42 16,-1 3 20-16</inkml:trace>
  <inkml:trace contextRef="#ctx0" brushRef="#br0" timeOffset="69147.986">6253 7654 389 0,'0'1'179'0,"-2"0"-13"0,1 0-13 0,-1-1-14 16,1 0-11-16,0 0-17 0,1 2-29 0,0-1 14 15,-1 0-24-15,1 1 17 0,1-2-34 16,-1 0 22-16,-1 1-36 0,0-1 19 0,0 0-6 16,1 2-10-16,-2-2-2 0,1 0 22 0,0 0-12 15,1 0-5-15,-4 0-15 0,2 0 39 0,1 0-10 16,0-2-7-16,0 1-9 0,0-1 34 16,-1 2-15-16,0-4-12 0,2 4 10 0,-2-4 2 15,0 0 7-15,1 0-7 0,-1-3-11 16,2 1-3-16,-2-8 9 0,0 0-21 0,2 1 6 15,0 3 2-15,0-5-1 0,0-4 25 0,0-3-38 16,0 0 21-16,13-25-23 0,-10 23 12 16,-2-1 20-16,2 3-10 0,2 2 16 0,-4 2-20 15,2-1-13-15,0 2 13 0,-1 6-7 0,-2 1-2 16,1 4-6-16,0 1 16 0,-1 1 1 16,0-1-4-16,1 1-6 0,0 1-38 0,0 0-1 15,0 0 0-15,-1 0 11 0,1 0-1 16,-1-1 35-16,0 3-6 0,0 1-20 0,0 0-1 0,0 0-12 15,0 0 9-15,0 0 4 0,0 0-1 16,0-8 13-16,0 8-4 0,0 0-40 0,0 0-47 16,3-10-3-16,-2 10-22 0,-1 0-40 15,1-3-8-15,0 3-27 0,-1-1-28 0,4 1 16 16,-3-2-178-16,3 1-65 0,-1 1 1 0,0-2 47 16,1 0 53-16,1 2 5 0,0-1-10 15,11-2 13-15</inkml:trace>
  <inkml:trace contextRef="#ctx0" brushRef="#br0" timeOffset="88025.1507">6530 7241 350 0,'0'0'105'0,"0"0"-4"0,0 0-64 0,0 0 13 16,0 0-5-16,0 0 51 0,0 0 11 0,0 0-15 15,0 0-57-15,0 0-5 0,0 0 72 16,0 0-12-16,0 0-4 0,0 0-25 0,0 0 27 16,0 12-22-16,0-12-6 0,0 0-25 15,0 0-13-15,0 0 26 0,0 0-8 0,0 0 0 16,0 0-1-16,0 0-3 0,0 0 14 0,0 0-25 15,0 0-1-15,0 0-3 0,0 0 16 0,0 0-30 16,0 0 24-16,0 0-31 0,0 0 9 16,0 0 21-16,0 0-9 0,0 0-7 15,0 0-10-15,0 0-2 0,0 0-3 0,0 13 16 16,0-13-6-16,0 0-27 0,0 0 24 0,0 0-15 16,0 0 16-16,0 0-3 0,0 0-19 0,15 0 16 15,3 26 9-15,-16-24-14 16,2 1 16-16,0-3-10 0,0 2-10 0,-2 2 14 15,3-2-6-15,-1 0-2 0,0 0 2 0,-1-1-7 16,0 0-16-16,2 1 36 0,-1 1 0 0,0-2 2 16,0 2 10-16,0-1-47 0,1-2 46 0,0 2-24 15,-1 1-10-15,2-1-15 0,-2 0 50 16,1-1-25-16,-1 2 5 0,0-2 1 16,-1 1-2-16,1 1-3 0,-1-2 16 0,-2-1-25 15,2 1 13-15,1 0 0 0,-2 2 0 16,1-1 11-16,0-2-13 0,1 2-4 0,-1 0 14 15,0-2-10-15,-1 1 18 0,0 1-18 0,-2-1 23 16,3 0 5-16,0-1-14 0,0 3-13 0,-1-3 9 16,1 0-16-16,-1 2 2 0,-1 0 3 15,2-1 0-15,-2-1 27 0,0 1-9 0,1 0-27 16,0 0 9-16,-1 1 12 0,1-2 7 0,-2 0-13 16,2 0-2-16,-1 1 9 0,1 1-16 15,-1-1 2-15,1 2-8 0,-2-3-10 0,0 2 13 16,2-1 3-16,-2 1 22 0,0 1-26 15,2-1 4-15,-2 0 1 0,0-2 8 0,0 0 8 16,0 0-15-16,0 7 10 0,0-7-7 0,0 7 3 16,0-1-7-16,0-6 20 0,-12 17-27 15,11-12 13-15,-1 1 8 0,-1-2-9 0,0 3 6 16,1-2-7-16,-6 8 12 0,3-4-20 0,-7 1 8 16,7-1 3-16,-2-1-5 0,3-3 8 15,2 2-9-15,0 0 3 0,-1-4 16 16,0 2-15-16,1-3 12 0,0 4-34 0,-2-3 17 15,4-2 11-15,-1 4 2 0,1-3-22 0,-1 1 4 16,-1-2 17-16,1 0-12 0,0 2 18 16,0-3-2-16,0 2-8 0,1-2-7 0,0 0 14 15,0 0-37-15,3 0-34 0,1-2 7 0,-2-1-173 16,-1-2-156-16,1 1 10 0,-2-3 42 16,0 1 3-16,-1-1-11 0,1-1 38 0</inkml:trace>
  <inkml:trace contextRef="#ctx0" brushRef="#br0" timeOffset="89119.1131">6304 7199 257 0,'-1'0'97'16,"1"0"56"-16,0-2-26 0,-1 1-19 0,0-1-12 15,1 2-13-15,-1 1-2 0,-2-2 0 16,2-1-14-16,0 2 17 0,0 0-22 0,1 0-7 16,0 0 32-16,0 0-22 0,0 0 4 0,0 0-2 15,0 0-8-15,0 0-9 0,0 0-5 0,0 0-4 16,0 0 5-16,0 0-27 0,0 0 4 0,0 0 1 16,0 0 4-16,0 0-8 0,0 0 5 15,-14-1-17-15,10 2 11 0,2 1-7 0,-1 1 16 16,0-1-5-16,-1 1-29 0,1 1-11 15,0-1 47-15,0-3-21 0,0 2-7 0,-1 1 8 16,1 0 0-16,0 2 3 0,0-2-7 0,-2 1-14 16,2 0 24-16,-5 9-3 0,-1-3 10 15,2 4-6-15,1-5 6 0,0-3-33 0,3 1 27 16,-7 3-22-16,6-2 19 0,-2-1-6 0,2 0 13 16,1-4 1-16,0 2-3 0,1-2-13 15,-1 0 9-15,2 0 4 0,-1-1-21 0,0 1 13 16,1-2 16-16,-3 1 0 0,3-1 2 0,-2 0 7 15,2 1-11-15,0-1-16 0,0 1 19 16,0-1-11-16,1-1 26 0,0 0-6 0,0 0-22 16,0 0-2-16,0 0 16 0,0 0 2 15,-2-11-21-15,3 7-2 0,0 0 12 16,0-2-10-16,1 1-12 0,1 0-2 0,3-9 10 16,1 1 11-16,-2 0-19 0,-1 3 15 0,0 1 8 15,3-7-15-15,-4 10 0 0,6-3-1 16,-4 1 8-16,-1 0-3 0,-1 2-8 0,3 3-3 15,-1-1 14-15,-3 0-2 0,1 2-13 16,-1-1-2-16,0 1 5 0,1-1 6 16,0-1-10-16,0 3 21 0,0 1-11 0,0 0-9 15,0-3 15-15,0 3-3 0,0 0-22 0,-3 0 22 16,0 0-2-16,7 0-22 0,-7 0 10 16,7 0 6-16,6 11-9 0,-9-6 0 0,0-3 1 15,0 2 2-15,0 0 2 0,7 7-11 16,-2 0 9-16,-3-4-10 0,0 0 18 0,1 0 6 15,-2-3-9-15,0 0 0 0,-1 1 0 16,0-2-25-16,0 1-14 0,-1 0-7 0,0-2-47 16,2 2 8-16,-1-2-106 0,-2 1-139 0,-2 0-14 15,0-3 11-15,0 0 37 0,0 0-9 16,-9 2-6-16</inkml:trace>
  <inkml:trace contextRef="#ctx0" brushRef="#br0" timeOffset="90735.0606">5767 7295 269 0,'0'0'128'0,"0"0"-21"0,0 0-12 0,0 0-14 16,0 0 9-16,0 0-15 0,0 0 23 15,0 0-34-15,0-13-7 0,0 13-42 16,0 0-1-16,0 0-1 0,0 0-2 0,0 0 27 16,0 0 16-16,0 0-5 0,0 0-14 15,0 0 11-15,0 0-7 0,0 0-5 0,0 0-1 16,0 0 12-16,0 0-47 0,0 0 19 0,-4-2-23 16,0 3 23-16,1 0 3 0,-1 0-5 15,1 0 14-15,0 1-11 0,-1 0 17 16,0-2 14-16,1 0-35 0,0 2 0 0,-1 0 12 15,2 0-7-15,-3 1-7 0,2-3-14 0,2 0 26 16,-4 2-6-16,3 1-5 0,-1-2-13 0,0 0 14 16,2 0 12-16,-2 0-12 0,0 0 7 0,1-1 14 15,0 1-19-15,0-1-6 0,1 1 3 0,-1 1-5 16,1 0-2-16,0-2 7 0,-1 0 11 16,1 1-14-16,-2-1 29 0,1 2-49 0,2-1 32 15,-1-1-17-15,1 0 17 0,0 0-13 16,0 0 17-16,0 0-22 0,0 0 7 0,0 0 1 15,0 0 4-15,-10 8-10 0,9-6-1 0,-2-2-23 16,1 2 33-16,0 0-11 0,0-2 2 16,-1 1 15-16,-1 1 4 0,2 0-22 0,0 0 9 15,0 1-13-15,1-2 24 0,-1-1-18 0,-1 1-2 16,2 3 9-16,-1-2 1 0,1-2-40 16,1 0 41-16,-1 2-17 0,0 0 20 0,1-2-13 15,-2 0 14-15,1 1 3 0,0-1-4 0,1 2-8 16,0-2-1-16,0 0 16 0,0 0-3 0,0 0-25 15,0 0 12-15,-2 1 3 0,2-1-7 16,-1 1 18-16,1-1-20 0,0 2-23 16,0-1 18-16,0-1-18 0,0 2 30 0,0 0-4 15,0 0 8-15,0 0 4 0,1 1-7 0,-1-1-11 16,0 0 9-16,1 0 17 0,-1 1-11 0,1-1-17 16,0 1 9-16,1 1 14 0,0-2-8 15,0 1-9-15,0 1 1 0,0-3 8 16,0 3-12-16,0-1 30 0,1-1-29 0,0 2 1 15,2-2 22-15,-1 0-21 0,1 3 14 16,-2-2-10-16,2 1 17 0,-1-1-37 0,1 0 14 16,0 0 3-16,-2 0 14 0,1 0-18 0,0 0 0 15,-1-1-6-15,-1 1 4 0,1-1 20 16,0 1-12-16,0 0-6 0,1-2-7 0,-1 2-8 16,-1-1 31-16,1 0-8 0,-1 1-2 0,0-2-16 15,0 1 12-15,1 0-1 0,0 0 8 16,0 1 5-16,0-1-24 0,-1 1 0 15,1-1 8-15,0 0-21 0,-1 0 20 0,-1 0-37 16,1 1-3-16,-1-3-22 0,-1 3 6 0,0-3-157 16,0 0-120-16,0 0-17 0,0 0 13 15,0 0 41-15,0 0 13 0,-12 6 4 0</inkml:trace>
  <inkml:trace contextRef="#ctx0" brushRef="#br0" timeOffset="91662.6939">5554 7722 229 0,'2'0'94'0,"-2"-1"19"0,0-1-36 0,1 2 16 16,0-1-48-16,-1 1 16 0,0-3-34 0,0 3-2 16,0-1 87-16,3 0-12 0,-3-1-65 15,0 2-6-15,0 0 26 0,0-1 22 0,0-1-9 16,1 1-7-16,0 0-12 0,-1 1-12 0,0 0-11 16,0-2 16-16,-1 1-7 0,2 1 1 0,-1 0 13 15,-1 0-20-15,2 0 4 0,0 0 20 16,-1 0-9-16,-1 0-5 0,1-2 19 0,0 2-26 15,1-1-2-15,-1 1 9 0,0 0-44 16,-1 0 40-16,1 0-26 0,0 0 12 0,-2-1 17 16,1 1-22-16,-1 0-2 0,0 0-28 0,2 1 2 15,-2 0 4-15,0 1 22 0,-1-2-13 16,0 0 18-16,-1 3-11 0,0-2-18 0,0 0 28 16,0 2-12-16,-1-1 7 0,1 0-3 0,-2 1 8 15,2 0-34-15,-1-2 24 0,2 2-19 16,-2 0 34-16,0-1-19 0,3 0-2 15,-3-1 2-15,1 2 10 0,0-1-6 0,2 0 3 16,-2-1-22-16,3 1 21 0,-2-1-13 16,0 0-5-16,2-1 20 0,-1 2-13 0,0-2 7 15,1 2 10-15,1-2 11 0,0 2-10 16,0-2-9-16,0 0 5 0,0 0 2 0,0 0 6 16,0 0 6-16,0 0-33 0,0 0 12 0,0 0 5 15,0 0-13-15,0 0 2 0,0 6 14 16,0-6 8-16,0 0-13 0,0 0-34 0,0 6 20 15,0-6 2-15,0 0 9 0,11 15-1 0,-10-12-14 16,-1-2 6-16,1 3 8 0,-1-2-12 16,2 2 16-16,-2-1-30 0,1 1 30 0,1-3-31 15,-1 3 38-15,1-1-20 0,-1 1-4 0,1-1-35 16,0 1 7-16,0-1-39 0,0 1 8 16,0 0-105-16,0 0-63 0,-1 1-100 15,-1 0-13-15,2-1 18 0,0 0 15 0</inkml:trace>
  <inkml:trace contextRef="#ctx0" brushRef="#br0" timeOffset="92417.2905">5601 8131 251 0,'0'-1'171'0,"0"0"-8"0,1 1-14 16,-1 0-43-16,0 0 25 0,0 0 0 0,0-1-40 16,1-1-10-16,-2 2-17 0,1 0 13 15,0 0-11-15,0-1-17 0,0 1-15 0,0-1 35 16,0 1-27-16,0 0-31 0,0 0 4 15,0 0 21-15,-1 1-7 0,1 0 17 0,-1 1-15 16,1-1-30-16,-1 0 45 0,0 1-11 0,0 0-11 16,0 0-5-16,-1 1-1 0,1 1-9 0,-1-1 5 15,-1 0-9-15,1 1 4 0,0-1-11 16,2 1 15-16,-2-1 8 0,0 2-21 0,1-4 5 16,-1 4-20-16,0-3-5 0,0 3 27 15,1-1-20-15,-1-3 23 0,1 3-10 0,0-1-11 16,-1 0 33-16,2-2-14 0,-1 2-9 0,0 0 24 15,1-3-12-15,0 0 3 0,0 0-2 16,0 0 4-16,0 0 8 0,0 0 1 0,0 0-9 16,0 6-9-16,0-6 9 0,0 0 12 0,0 0-22 15,0 0 20-15,0 0-8 0,0 0-13 16,0 0 16-16,9 11-8 0,-7-11 1 0,1-1-14 16,-1 2 2-16,1-1 9 0,0 2-3 0,0-2 20 15,1 0-18-15,-3 0-15 0,1 0 14 0,0 0-4 16,2-2-4-16,-2 4 5 0,-1-2-1 15,1 0-11-15,-1 0 9 0,0 0 15 16,1 2-36-16,0-2 25 0,-2 0-14 0,0 0 5 16,0 0-13-16,0 0 21 0,0 0-9 15,0 0 1-15,0 0-3 0,0 0-14 0,0 0 15 16,6 0-3-16,-6 0 0 0,0 0-6 0,0 0-24 16,0 0 3-16,0 0-62 0,8 0-38 15,-8 0-99-15,0 0-91 0,0 0-20 0,0 0 16 16,14-5 9-16</inkml:trace>
  <inkml:trace contextRef="#ctx0" brushRef="#br0" timeOffset="115259.5028">6936 6910 261 0,'0'0'225'15,"0"0"-26"-15,0-13-26 0,-13 13-13 0,13 0-10 16,0 0 19-16,0 0-35 0,0 0-14 16,0 0 7-16,0 0-18 0,0 0-17 0,0 0 21 15,0 0-35-15,0 0 26 0,0-13-15 16,-14 13-15-16,14 0 6 0,-16-16-26 0,15 15 9 16,1 1-18-16,0 0 14 0,0 0-30 0,0 0-7 15,-1 0 22-15,1 0-3 0,0 0-12 16,0 1-16-16,-2 3 20 0,2-3-30 0,-1 2 12 15,1 2-8-15,0-1 7 16,-1-1 12-16,-1 2-26 0,1 2 15 0,-1-2-7 0,1 0-4 16,0 2 1-16,1-1-5 0,-1 1 3 15,1-1-10-15,-4 11 11 0,4-17 16 0,0 10-20 16,0 1 7-16,0-1-5 0,0-2 16 0,0-1-18 16,0 1 10-16,0-2 0 0,0 0-14 0,13 6 3 15,-5 0 9-15,-3-1-14 0,3 0 19 16,0 1-3-16,-1-5 4 0,0-2-16 0,-1-1 6 15,-2 0 0-15,4-2 2 0,5 3 4 16,-2-5 12-16,-11 0 10 0,10 0-14 0,0 0-10 16,5 0 25-16,-1 0-25 0,16-15-7 0,-18 11 17 15,3-2-5-15,-2-1 12 0,2-2-3 0,-3 0 5 16,2-1 4-16,-3 0-22 0,-2 0 15 16,-1-3 14-16,3 2-6 0,-3-1-3 0,-1-1 12 15,-1 4 6-15,2-3-21 0,-3 2 1 0,-1 2 24 16,0 2 19-16,-1-1-30 0,-1 1-16 0,0 2 31 15,0 1-24-15,0-1 10 0,-2 1-1 16,0-2-34-16,1 3-2 0,0-2 1 0,0 1 0 16,1 0 30-16,-1 2-16 0,-1 1 1 0,0 0-20 15,0 0 4-15,0 0-2 0,0 0 40 0,0 0-5 16,0-7-42-16,0 7 28 0,0 0-16 16,1-5 10-16,-1 6-10 0,-1 1 13 0,0 0-21 15,1 2 1-15,-1 0 15 0,0-1-3 16,0 2-35-16,-1 1 35 0,1-1-22 0,0 0-4 15,-1 2 2-15,1-1 1 0,-4 9 24 16,3 3-29-16,1-5 0 0,-1-3 3 0,2-1 14 16,0 0 9-16,0-9-3 0,0 7-17 0,0-1 18 15,0-6 12-15,0 14-33 0,11 9 13 16,-9-15 17-16,2-4-1 0,0 4-10 0,-1-3 17 16,1-3-23-16,0 1 0 0,1-1 0 15,0 0 3-15,2-1 1 0,-1-1-3 0,1 0-16 16,0 0 24-16,-7 0 12 0,7 0-9 0,-7 0-2 15,9 0-1-15,-2 0-15 0,0 0 17 0,1 0-32 16,-2 0 32-16,-6 0-13 0,8 0 5 16,4-10 5-16,-12 10-10 0,0 0 1 0,0 0 39 15,8 0-4-15,-8 0-5 0,7 0-22 16,-7 0-1-16,0 0 0 0,7 0-24 0,-7 0 11 16,0 0 13-16,0 0-1 0,6 0 19 15,-6 0-3-15,0 0-3 0,0 0-5 0,0 0-3 16,8 0 0-16,-8 0-1 0,0 0-26 15,0 0 1-15,11-9 2 0,-11 9-44 0,0-2-26 16,2 1-28-16,-1 0-31 0,-1-2-6 16,-1 0-40-16,1 0 18 0,-1 0-231 0,-2 0-41 15,2 0 26-15,-1-2 37 0,-2 1-4 0,0 2 71 16,-7-7 12-16,3 2 33 0,-4 0-15 16</inkml:trace>
  <inkml:trace contextRef="#ctx0" brushRef="#br0" timeOffset="116016.9195">6761 6741 398 0,'-2'0'170'16,"1"0"-3"-16,0 0-32 0,0-2-27 0,1 2 6 15,-1 0-36-15,0 0 20 0,0 0-29 0,-1 0 25 16,2 2-33-16,-1-2 11 0,1 0-27 16,-1 0 2-16,2 0 6 0,-1 0 14 0,-1 0-6 15,1-2 1-15,2 2-16 0,-1-3-6 16,0 3 2-16,3-1-1 0,2 0 6 0,7-3-4 15,1-1-10-15,2 2 0 0,-3-2-2 0,2-1 15 16,2 1-22-16,3-1 5 0,-2 0 20 16,1 2-33-16,-1-4-8 0,3 2 23 0,0 2 1 15,0-1-1-15,1-2-12 0,-3 0 21 0,2 1 6 16,-1 1-22-16,-1 1-8 0,0-2 0 16,-5 2 16-16,3-1 12 0,-3 0-6 0,-2 3-2 15,-2-3-7-15,4 1-5 0,-3-1 9 0,-3 1-17 16,4-2 11-16,-4 4-5 0,-2-2 12 0,-1 2-27 15,0 0-6-15,-1 1 6 0,-1 0-6 16,0 0 26-16,-1 0-12 0,1 1-19 0,-1-2 2 16,-1 1-16-16,0-1-22 0,1 2-11 15,-1 0-11-15,0-1-22 0,0-1-1 0,0 1 8 16,1-1-133-16,-2 2-72 0,0 0-117 16,0 0 46-16,0 0 28 0,0 0-10 0,0 0 32 15</inkml:trace>
  <inkml:trace contextRef="#ctx0" brushRef="#br0" timeOffset="116622.7938">7197 6531 418 0,'-1'-1'244'0,"0"0"-24"16,-1 0-60-16,1 1 22 0,-3-1-2 0,3 1-34 15,0-1-16-15,0 0-8 0,-1 0 10 16,2 0-24-16,0 1-12 0,-1-1-10 16,0 1-6-16,1-1 12 0,0 1-22 0,0-2-9 15,0 2-2-15,2-1-16 0,0 0 7 0,0 2-16 16,0-2 21-16,3 2-17 0,-1-2 8 16,2 0-16-16,0 1-16 0,-1-2 5 0,1 2 5 15,2 0 0-15,-8 0-3 0,7 0-1 16,0 0 0-16,0 0-9 0,6 0 0 0,18 11 13 15,-15-7-26-15,-1 1 5 0,-4-3 6 0,2 3 1 16,-4-4 4-16,8 4-20 0,-5-1 1 0,-4-1-1 16,0 0 10-16,-2 0-8 0,1 2 9 0,-2-5-2 15,1 2 18-15,-2 2-7 0,0-2-8 16,0 2 1-16,-1-2 19 0,0 0-36 0,1 1 18 16,-1-1-12-16,-1 1 11 0,2 0 12 0,-2 2 1 15,0-2 7-15,-1 1-17 0,-1-4-3 16,0 0 14-16,0 7-10 0,0-1 9 0,0 4 14 15,-13 9-24-15,8-11-2 0,-3 4 6 0,2-3 3 16,0-3-12-16,1 1-14 0,2-1 23 16,-8 4 9-16,4-5-25 0,2 3 10 0,-1-2 4 15,1-2-11-15,1-1 12 0,0 1-16 16,1-2 7-16,0 3-5 0,0-4 22 0,1 1 8 16,0 2-19-16,-2-3-14 0,3 1-2 15,-1 0 7-15,0 1 1 0,1-2-10 0,0 1 5 16,-1-1-2-16,0 0 17 0,2-1 17 0,-1 0-27 15,1 3-15-15,0-3 16 0,0 0-15 0,0 0-21 16,0 0-17-16,0 0-21 0,0 0 1 16,0 0-40-16,-9 9-20 0,11-6 13 0,-3-1-133 15,1-2-155-15,0 1 8 0,1-1 16 0,0 2 52 16,-2-2 37-16,1 0 0 0</inkml:trace>
  <inkml:trace contextRef="#ctx0" brushRef="#br0" timeOffset="118787.2713">18140 1345 658 0,'0'0'151'0,"0"0"-12"0,0 0 3 0,0 0-21 16,0 0-19-16,0 0-32 0,0 0 31 0,0 0-55 16,0 0 17-16,0 0-9 0,0 0 6 0,0 0-7 15,0 0 2-15,0 0 16 0,0 0-2 0,0 0-5 16,-9 6-22-16,8 1 12 0,1-1-8 0,0 1 22 16,-8 13-18-16,4-4-12 0,2-4 5 15,-1 5-11-15,-1-1-3 0,-2 1 14 16,3-1-27-16,1-3 25 0,-1 3-31 0,-2 2 34 15,5 1-18-15,0-11-6 0,0 6 2 16,0 2 2-16,0 2-15 0,0-2 2 0,0 1-2 16,0 1 13-16,7 0-16 0,5 16 33 15,-10-17-14-15,4-2-10 0,2-1-6 0,0 1 14 16,-2-1-26-16,3 1 25 0,2-2-18 0,-5-5 3 16,0 0 11-16,5 1-13 0,3 1-2 15,-5-4 23-15,1-3-24 0,0-1-1 0,-2 1 16 16,2-2 5-16,-10-1-1 0,15 0-2 15,3 0-2-15,21-12-9 0,-21 5 16 0,4-6-12 16,-2 3-5-16,-1-2 14 0,1 3-1 0,-3-3 13 16,1-5-25-16,-2 3 35 0,4-3 0 0,-5-2-4 15,-2 4 0-15,0-3 11 0,-2 1-8 0,-5 1 35 16,2 0-38-16,-1 1 30 0,1-1 20 16,-4 2-20-16,0-3-7 0,0 7 31 0,-3 0-32 15,3 1-6-15,-2 0-5 0,1 2 3 16,-2 1-6-16,0 0 30 0,1 1-29 0,-2 0 20 15,0 1-9-15,1 0 20 0,0 0-10 16,-1 0-11-16,0 0-7 0,2 2-31 0,-2 2 22 0,0 0-3 16,0 0-8-16,0 0-6 0,0 0 2 15,0-6-18-15,0 6 24 0,-1-6-22 0,0 9 6 16,1 1-12-16,-1 1 10 0,-2 13-8 16,0-7 8-16,-2 5-20 0,0 2 17 0,-1 2-15 15,0 1 17-15,1 0-14 0,-3 0 7 0,3 0-17 16,1-2 8-16,0 3 22 0,0 1-2 15,1-1-31-15,-3-1 34 0,0-3-41 0,6 0 32 16,0-2-12-16,0-4 1 0,0 0-8 0,0-5 17 16,0 5-11-16,13 10 21 0,-9-13-26 0,-1-1 11 15,9 1-11-15,0-2-9 0,2-3 15 0,3 1-7 16,-3-3 4-16,5-1 9 0,-12-1-6 16,7 0-7-16,2 0 10 0,1 0 5 0,0 0-1 15,17-11-4-15,-21 8 3 0,-2 0 16 0,-2 1-29 16,0 0-19-16,-3 0 19 0,0 0-8 0,-1 1 19 15,-1-1-22-15,1 0 24 0,0 0-10 16,-1 1 8-16,0 0 1 0,-1-1 2 0,0 2-22 16,0-1-5-16,0 0 0 0,-1-1-26 0,0 1 5 15,2 1-96-15,-2-1-23 0,0-2-22 16,-2 0-35-16,1 0-23 0,1-3 21 0,-2 1-223 16,0-2-28-16,1 0 32 0,-1-3 32 15,0-7 28-15,0-1 17 0,0-2 42 0,-12-19 12 16</inkml:trace>
  <inkml:trace contextRef="#ctx0" brushRef="#br0" timeOffset="119388.211">18347 1025 589 0,'0'0'221'0,"2"-2"-16"0,-1 3-22 16,-1-4-36-16,-1 3 6 0,-1-2-12 0,5 2-39 15,-3-2-3-15,1 1-6 0,-2 2-11 0,8 1 10 16,-7-1-29-16,2-1 17 0,3 1-7 0,3 5-12 15,3-6-9-15,-2 2-6 0,6 0 3 16,-9-2-9-16,7 0 7 0,4 0-17 0,0 0 25 16,4 0-5-16,1 0 2 0,1 0 3 15,25-11-26-15,-24 7 25 0,-2 3-34 0,-2-2 27 16,0-1-40-16,0 3 23 0,-7 0-7 0,2-3-7 16,-4 3 2-16,-1-1 16 0,-2 2-15 0,1 0-13 15,-3-4 18-15,-3 3-4 0,-3 1 7 16,0 0-10-16,0 0-6 0,0 0-4 0,0 0 25 15,0 0-6-15,6 0-17 0,-6 0 4 16,7-3-28-16,-12 6-19 0,5-5-7 0,1 1-4 16,-8 1-15-16,3 0-52 0,6 1 10 0,-4-1-87 15,-3-4-58-15,-6 3-113 0,2-1-29 16,3-2 25-16,-2 0 24 0,1 0 13 0,-5-2 6 16</inkml:trace>
  <inkml:trace contextRef="#ctx0" brushRef="#br0" timeOffset="119992.2951">18644 814 412 0,'0'-3'260'0,"-2"2"-20"16,0 2-35-16,2-4-32 0,-1 3-13 0,4 1-18 15,-3-5-35-15,0 3 5 0,2-2-26 16,-5 5-4-16,5-2-4 0,5 4-6 0,-3-3-22 16,-2 3 16-16,-2-3-21 0,8 3 0 0,2-2 2 15,-3 2 4-15,0 0-2 0,1 2 13 16,2-3-2-16,4 2-26 0,-2 0-1 0,3 1 10 16,-2 0 9-16,1 0-9 0,1 0-20 15,0-1-4-15,0 0 0 0,1 1-4 0,2 2 15 16,-3-4-13-16,-1 1 1 0,4 5-6 0,-3-3 9 15,0 0-8-15,-2-1 11 0,2 2-17 0,0 2 23 16,-4-6-3-16,-1 5-30 0,1 0 14 0,0-5-2 16,2 7-9-16,-5 1 7 0,0-5-7 15,-4 2 6-15,-3-1 1 0,1 1-7 16,-2 0 4-16,0-9 5 0,0 10 12 16,0 3 4-16,-11 11 8 0,5-7-6 0,-1 0-3 15,-3-2 4-15,-4-1 12 0,0 4-25 0,-3 0 13 16,-2-3 0-16,3 1-3 0,-2-3 9 0,5-1-13 15,-3-4-5-15,1 4 19 0,-1-1-20 16,0-2 3-16,1 1-9 0,1-1-9 0,3 1 14 16,-1 0-14-16,5-6-5 0,1 1 10 0,0-2-1 15,2 0 9-15,0-1 1 0,1 0 16 0,1 0 5 16,0-1-24-16,-1 0 0 0,1-1-12 16,1 2 11-16,-1-1-11 0,1 0 2 0,0 0-1 15,1 0 0-15,-2-1 10 0,0 0 2 16,1 1-13-16,1 1 19 0,-1-1-11 0,1 0-24 15,-1 0-20-15,-2-1-32 0,3 0-53 16,0 0 12-16,0 0-255 0,0 0 29 0,-8 0 26 16,1 0-76-16,7 0 26 0,-8 0-9 0,0 0 21 15,8 0 57-15,-9 0-37 0</inkml:trace>
  <inkml:trace contextRef="#ctx0" brushRef="#br0" timeOffset="145858.3402">19485 1614 224 0,'0'0'224'0,"0"-13"-38"0,0 13-27 16,0 0-7-16,0 0-7 0,0 0-32 0,0 0 12 16,0 0-24-16,0 0-4 0,0 0-24 15,0 0 9-15,0 0-13 0,0 0-5 0,0 0 5 16,0 0 10-16,0 0-52 0,0 0 26 15,0 0 1-15,0 0-19 0,0 0 14 0,0 0 4 16,0 0 1-16,0 0-18 0,0 0 14 0,0 0 0 16,0 0 10-16,0 0-10 0,0 0-5 0,0 0 1 15,0 0 6-15,0 0 0 0,0 0-12 16,0-13 2-16,0 13-10 0,0 0 17 0,0 0-18 16,0 0-5-16,19-25-1 0,-19 23-4 0,1 0 7 15,-2 0-9-15,1 1 5 0,0 0 2 16,1-2-11-16,-1 2-13 0,-1-1 17 0,3 1-19 15,-2 1 18-15,0-2-5 0,1 2-5 0,-2-1-15 16,2 0 33-16,-3 2-27 0,0 0 4 16,0-1 5-16,0 0 9 0,0 2-12 0,1-1-8 15,1-1-2-15,-2 1 27 0,0 0 0 0,-1-1-22 16,2 1-12-16,-1-1 21 0,-1 2 5 16,3-1-18-16,0-1-16 0,-2 0 15 0,1 0-4 15,-1 1 10-15,2 0-7 0,0-1 24 0,2 0-10 16,-4-2-9-16,5-1 21 0,-1 2-23 15,-1-1 6-15,3-1 13 0,-2 3-21 0,0-2 5 16,-1-1 10-16,0 2 0 0,0 1-14 0,-1-1 3 16,1 0-4-16,0 1 5 0,-1-2 14 0,1 2-17 15,0-1-8-15,-1 1 21 0,0 0-27 16,-1 0 16-16,-1 1 7 0,2 1-5 0,-2-1-16 16,-1 2 10-16,0-1 6 0,1 0-5 0,-1 0 7 15,1-1-10-15,-1 1-16 0,3-1-1 16,-2-1 10-16,0 3-10 0,1-3 7 0,1 2 11 15,-1-2 4-15,2 1-14 0,-1-1 5 0,0 0 12 16,1 0-8-16,0-1 10 0,5-1-7 0,-4 2 12 16,0-3 17-16,1 2 1 0,-1 0-5 15,0 0-3-15,0 0 7 0,-2-1 16 16,1 2 9-16,0-1-23 0,0 0 2 0,-1 1-2 16,0-2-14-16,0 2 8 0,-2-1 18 0,2-1-20 15,-2 2-18-15,0-1 11 0,1 1-2 16,-3 0-5-16,0 0 4 0,0 2-3 0,0-1 4 15,-1 0-21-15,1 1-20 0,1 0-33 0,-3 1-24 16,0-2-62-16,0 1 15 0,1 1-240 0,-7 5 27 16,1-7 25-16,6-1-61 0,5 0 52 15,0 0 13-15,-8 0 11 0,8 0 5 0</inkml:trace>
  <inkml:trace contextRef="#ctx0" brushRef="#br0" timeOffset="146823.9371">20205 1346 293 0,'-3'2'210'0,"1"-2"-7"15,-2 0-18-15,2 1-34 0,-1-1-13 16,1 1-9-16,2-1-13 0,-5 1 2 0,4-1-3 16,0 1-18-16,0 2-13 0,-1-3 3 15,1 1-18-15,0-1-7 0,0 0 14 0,0 1-12 16,1-1-13-16,1 1 7 0,1-1-10 0,1 0 14 15,2 0 2-15,2 0-29 0,0-1 13 16,14 1 3-16,-11 0-24 0,6 0 1 0,6 0 4 16,26-11-9-16,-20 10-10 0,-2 0 5 0,5-4 0 15,-1 1 0-15,0 2 14 0,-1-4-20 16,2 2 2-16,-2 2 5 0,4 1-1 16,-3-2-14-16,1 2-4 0,-1-4 27 0,-2 3-27 15,6 1 35-15,3-6-20 0,-9 5-6 0,-1-1-5 16,8 1 22-16,-2-2 7 0,-4 2-20 0,1-3-4 15,-7 3-10-15,0-3 10 0,-1 2 25 0,-4 1-14 16,-3 1-1-16,-1-2-4 0,1 1-8 16,-5-2 11-16,-10 4-1 0,11 0-8 15,-2 0-6-15,-9 0-3 0,8 0-7 0,-1 0 15 16,-7 0-7-16,0 0-1 0,0 0 21 0,0 0-31 16,10 0 9-16,-7-3-29 0,-4 1-4 15,-2 3-37-15,-2-1-13 0,-3 0-7 0,-3 4 9 16,-4 0-92-16,5-4-84 0,-22 6-127 0,5-4 26 15,-2-2 24-15,-3 1 42 0,5 2 16 16,3 3 8-16</inkml:trace>
  <inkml:trace contextRef="#ctx0" brushRef="#br0" timeOffset="147664.0729">20351 1402 462 0,'-2'0'225'0,"-1"1"-20"0,2 1-37 0,-1-1-5 16,-1 0-36-16,3 0 15 0,-1-1-10 15,-1 0-11-15,1 1-23 0,0-1-26 0,1 2 14 16,0-1-13-16,0 0-2 0,0 1-13 0,0-1 12 15,1 2-4-15,1-1-5 0,-1 0 6 16,3 1 7-16,0 2-18 0,-1-2 1 0,8 7-4 16,-3-3-16-16,2 3 16 0,-3-2-17 0,1 3 6 15,5-1 3-15,-2 1-3 0,2 1 3 16,2-4-22-16,-1 4 3 0,0 3 8 0,-1-2 7 16,2-3-4-16,1 2-8 0,-1 4 2 15,1-4 12-15,3 1-29 0,-2 1 8 0,0-2 9 16,-1 2 5-16,2 1-12 0,1 0 21 0,-6-2-40 15,7 1 1-15,-3 0 13 0,-3 0 2 0,2 0-10 16,1 1 5-16,-1-2-5 0,0-2 18 0,-1 4-22 16,2 0-10-16,-4-2 12 0,2 0-2 15,-2 5-23-15,2-5 22 0,-3-2 4 16,-1 2-11-16,-1-3-11 0,0-1 17 16,-2 1 4-16,1-3-9 0,-1-1 17 0,-4-1-28 15,3-1 22-15,-3 1 8 0,2-3-9 0,-4 1 1 16,2-1 1-16,-2 1 17 0,-1 0-12 0,1-2 8 15,0 1 49-15,0 0-8 0,1-2 34 16,-1 1-9-16,-2-1-59 0,0 0 3 16,22-14-3-16,-10 3 54 0,2-4-25 0,-2 0-6 15,2-1-1-15,-1-3 14 0,1 3-29 0,-1-4 9 16,-1-2-11-16,0-1 10 0,-2 1 9 16,2 0-2-16,1-2-13 0,-2 2-1 0,1 2 10 15,-3-4-3-15,2-1-15 0,-2 1 9 16,-2 3-3-16,0-1 1 0,0 2-5 0,-1 0-3 15,0 1 6-15,0-3-17 0,-1 3-6 0,0 1 0 16,0 2 5-16,1 3-5 0,-3-5 8 16,2 3 4-16,-2 2-18 0,-1 3 8 0,0 2-21 15,2-12 21-15,-2 10-14 0,0-4 9 16,0 5-18-16,0 5 22 0,-1-5-9 0,3 4-8 16,-2-1 6-16,-2 5 9 0,0-5-16 0,1 2 7 15,-2 6-4-15,0-6 1 0,2 2-1 16,0-2 9-16,-1 6-2 0,0 0 6 0,0-1-19 15,0 1 5-15,0-5-5 0,0-1 7 0,-2 3-2 16,2 0 1-16,-1-1-27 0,1-1 0 16,-3 2-21-16,6 1 1 0,-2 1 5 0,0 0-125 15,-6 1-37-15,3-1-23 0,-2 2-53 0,2 1 29 16,-1-4 20-16,0 0-322 0,3 0 37 16,-1 0 34-16,1 0 33 0,10-5 95 15,0 5 48-15,1 0 18 0,1 1 14 16</inkml:trace>
  <inkml:trace contextRef="#ctx0" brushRef="#br0" timeOffset="149139.7577">21588 1467 530 0,'0'0'189'16,"0"0"2"-16,-14 0-8 0,14 0-43 16,0 0-18-16,0 0 16 0,0 0-62 0,0 0 20 15,0 0-35-15,0 0 20 0,0 0-2 0,0 0-8 16,0 0-9-16,0 0-2 0,3-21-6 16,12 19-9-16,-4-1 25 0,7-2-22 0,-1-1 17 15,3 1-9-15,2-1-24 0,0-2 5 0,1 0 6 16,2-1-8-16,-2-1 23 15,-1-1 0-15,-4 1-11 0,0-2 0 0,3-6 4 16,-2 0-8-16,-4-1 21 0,-1 0-1 0,-4 1-6 16,-3-2-17-16,-2-3-4 0,-2 1-1 0,1 1-2 15,-4 9 2-15,0-5-4 0,0-3-11 16,0-2 7-16,0 0 0 0,0 0-10 0,0 1-13 16,0 0 7-16,0 3 11 0,0 2 0 0,-10-13-11 15,2 15 10-15,4 2-2 0,-2 2 7 16,0 1-4-16,6 9 3 0,0 0-7 0,0-9 12 15,-10-5-32-15,9 12 6 0,-4-1-2 0,2 0 19 16,1 1-4-16,-2 4-3 0,-4 3 5 16,3-1 6-16,-3 5-34 0,-1-3 4 15,5 6-6-15,-5 2 1 0,-7 3 9 0,6-3 11 16,-1 4-20-16,1 7 24 0,2-5-19 16,5 8 16-16,-2-4-9 0,-3-1-2 0,5 4 10 15,3-14-6-15,0 8 42 0,0-1-48 0,0 2 31 16,13 23 0-16,-8-24-15 0,-1 2 9 0,-1 0 1 15,2-1-11-15,4 4 32 0,-2-2-37 16,2 2-10-16,-2-2 41 0,1 3-16 16,-3 1-15-16,3-3-8 0,0 0 35 0,1 3-21 15,-2-3-25-15,1 1 14 0,-4 1-9 0,2 2 48 16,1-2-29-16,-2 0 2 0,0 1 18 16,-3-2-33-16,1 0 7 0,0 0-16 0,-2-1 5 15,0-1-2-15,-1-1 15 0,1-1-14 0,-1-11 17 16,0 6-18-16,0 1-17 0,0 1 28 15,-10 19 21-15,7-26-25 0,1 5 16 0,-4-1-17 16,3-7-5-16,0-1-14 0,2-2-7 0,-1-1-11 16,0 0-37-16,-2-2-17 0,0-1-22 0,2-1-39 15,-3-2-31-15,2 1 18 0,3 0-118 16,-17-15-69-16,7 5-36 0,2-2 3 0,1-3 25 16,2-2 25-16,0-2 17 0,0 1-53 0</inkml:trace>
  <inkml:trace contextRef="#ctx0" brushRef="#br0" timeOffset="149463.7588">21735 1751 241 0,'-1'-9'312'0,"0"2"-63"0,3 1-25 0,0 0-10 0,-1-1-19 16,5-6-6-16,3-1-23 0,4 1-27 16,-1 1 14-16,4 0-33 0,2 1 0 0,3 1 15 15,-4-1-40-15,5 0 6 0,0 3-31 16,2 1 0-16,-3-1-2 0,2 2-2 0,1 0 17 15,-1 1-18-15,-2 0-2 0,0 1-5 0,0 1 23 16,-2 1-31-16,-1-1-18 0,-4 3 42 16,4-3-45-16,-6 2 20 0,-4-1-26 0,2 2 19 15,-5-2 4-15,1 2-7 0,0 0 1 0,-3-2-20 16,1 1-16-16,-1 0 20 0,0 0 14 0,0 1-10 16,0-1-8-16,-1 1-26 0,1-3-17 15,-2 1-41-15,0 1-23 0,0-1-20 16,-1-2-23-16,2-1 11 0,-2 0-162 0,0 5 23 15,0-9 22-15,0-2 19 0,0-12 19 16,4 13-154-16,-1-1 6 0,3-1 25 0,2-1 15 16,-2 7 26-16</inkml:trace>
  <inkml:trace contextRef="#ctx0" brushRef="#br0" timeOffset="149939.892">22606 1288 301 0,'0'-5'309'0,"0"3"-45"15,0-4-27-15,3 1-27 0,0 2 2 16,-2 1-11-16,1 1-17 0,1-3-24 0,-2 2-18 16,2 1-11-16,-2 1 8 0,-1 0-24 15,-1 0 13-15,6 0-43 0,-3 0 4 0,-3-1-18 16,1-2 21-16,1 6-30 0,1-2 17 15,-3-1-37-15,0-2 17 0,2 2-18 0,-1 3-5 16,-1-4 1-16,0 1-24 0,1 0-4 16,1 0 25-16,-1-1-12 0,0 2 10 0,1-2-3 0,0 2 1 15,-1-3-33-15,2 2 31 0,-5-2-8 16,5 1 2-16,-2 1-49 0,-1-1-3 16,0 2-25-16,0-1-60 0,-1 0 8 0,1-4 11 15,2 4-121-15,-4-4-60 0,-1 1 22 0,-2 1 22 16,1-1-160-16,1 0 15 0,-4 0 70 0,3 0 16 15,0 3 13-15</inkml:trace>
  <inkml:trace contextRef="#ctx0" brushRef="#br0" timeOffset="150358.4014">22585 1124 708 0,'1'-4'287'15,"1"3"-19"-15,-1-1-16 0,1 1-55 0,-2-1-23 16,-3 2-21-16,2 0 4 0,1 0-23 0,-1 2-21 16,-1 1 8-16,2 2-34 0,-2 3-15 15,-1 4 14-15,-4 2-12 0,6-1-15 0,-6 3-11 16,1 0-2-16,-1 0 6 0,-1-1 2 0,2-3-7 16,-4 3-1-16,2 0 16 0,0 1-26 15,0 3 16-15,-1 0-14 0,-1 1 28 0,0-1 7 16,-1 1-47-16,4 1-7 0,-3 2 11 0,2 1 24 15,0 2-19-15,0 1 8 0,4 1 5 16,-4-3-41-16,4 3 20 0,0 2 13 0,0-2-28 16,4-14 23-16,0 8-24 0,0 3 21 15,0 3-34-15,16 28 4 0,-10-31-4 0,1 0 3 16,4-2 41-16,0 1-16 0,1-2-3 16,2-2-3-16,1 0 0 0,-1-3-1 0,0 1-3 15,2-4 0-15,2-1-22 0,-3-1 2 16,0-1 11-16,1-4 4 0,0 1-4 0,-1-2-28 15,0-2-6-15,-1-1-28 0,-14-3-53 0,10 0-23 16,1 0-18-16,19-15 16 0,-14 3-181 0,-2 0-131 16,1-1 30-16,-2-2-5 0,0-2 26 0,-5-1 47 15,4 0 20-15,1 0-17 0</inkml:trace>
  <inkml:trace contextRef="#ctx0" brushRef="#br0" timeOffset="161234.8862">23155 1551 380 0,'0'0'211'15,"0"0"-21"-15,-14 0-26 0,14 0-48 0,0 0 17 16,0 0-36-16,0 0 22 0,0 0-18 15,0 0 10-15,0 0-39 0,0 0 20 0,0 0-2 16,0 0 5-16,0 0-12 0,0 0-12 16,0 0 3-16,0 0-12 0,0 0-14 0,-29-5 3 15,25 3-6-15,1-2 6 0,-1 2-21 0,0-2 13 16,-9-3-25-16,3 3 14 0,3 0-18 0,-1 1 17 16,0 1 5-16,1 1-26 0,1 1 5 15,0-2 0-15,0 1-6 0,-2-1 13 0,8 2-13 16,0 0-14-16,-8 0 19 0,0 0-5 15,2 0-5-15,-16 13 15 0,8-8-13 0,2 1 6 16,3-2-23-16,3 0 12 0,-1 1-2 0,3-1 10 16,0 1 6-16,-5 7-20 0,4-3 6 15,-2-1 10-15,4 1-13 0,-1 6-3 0,2-6 7 16,-2-1-6-16,3 0-7 0,1-2 12 16,0-6 2-16,0 7 6 0,0-7-22 0,0 8 7 15,0-1 2-15,0-7 17 0,13 16-11 16,-3-7 17-16,-1-3-32 0,1-3 13 0,1-3 3 15,-2 0-13-15,2 1 13 0,-11-1 4 0,13 0 16 16,3 0-11-16,18-16-7 0,-16 8 21 16,-2 0 4-16,-2-2-20 0,-3 1 10 0,3-1 20 15,-7 2 8-15,0 2-10 0,-1 0 7 0,0 0-19 16,-2 2 21-16,-1-1-1 0,0 2 4 16,0-1 8-16,-2 2 0 0,1 0-10 0,0-1-8 15,0 1-19-15,0-1 13 0,-1 0-19 16,1 2-12-16,-2-1 11 0,2 2 31 0,-1-1-44 15,1 1 24-15,0 0-21 0,-2 0 13 0,0 0 2 16,0 0-10-16,0 0-21 0,7 13 10 16,-5-8-4-16,1 0 20 0,-2 1-13 0,0 0-5 15,3 10 7-15,0 0 2 0,0 0 16 0,-4-9-33 16,0 4 15-16,0 4-14 0,0 1 13 16,0-1-10-16,0-2 13 0,0-1 13 0,0-1-19 15,0-1-2-15,0-1 0 0,0-1-21 0,0 0-5 16,0-1-24-16,0-1-20 0,0 0-21 15,0 1 1-15,0-1-35 0,0 1 14 0,0-2-37 16,0 2 14-16,0-7-182 0,0 6 25 0,0-6-121 16,5 10 29-16,0-9-7 0,2-1 9 15,0 0-12-15</inkml:trace>
  <inkml:trace contextRef="#ctx0" brushRef="#br0" timeOffset="161453.6262">23464 1856 215 0,'4'1'230'0,"-1"-1"-24"16,-1 0-43-16,1 0 4 0,-1 1-10 16,0-1-19-16,-2 2 3 0,0 1-8 0,0 0 3 15,0 2-42-15,-2-2-4 0,0 4-20 0,-3 7 9 16,-5-2-12-16,2 2 0 0,-3 2-4 16,1-2-15-16,0-1 1 0,-2 0-28 0,1-1-3 15,1-1 3-15,1-1-33 0,0 0-12 0,3-4-30 16,2 0 5-16,-1 0-101 0,1-5-95 15,-1 1-117-15,2-2 27 0,3 0 15 0,0 0-5 16</inkml:trace>
  <inkml:trace contextRef="#ctx0" brushRef="#br0" timeOffset="162050.2325">23871 1471 403 0,'0'-1'259'0,"2"0"-19"0,0-1-37 16,-1 2-28-16,0 0-26 0,1 2-24 15,-1 0-8-15,0 0-14 0,-1 2-23 0,1 1 4 16,1 1-36-16,-2 2 26 0,2 11-34 15,0 2 19-15,-1 0-21 0,0-1 6 0,-1-9-19 16,0 3 18-16,0 5-1 0,0 1-17 0,0-1 3 16,0 2 13-16,-13 17-22 0,10-19-2 15,3-2-16-15,-1-3 17 0,-1-4-8 0,1-1 19 16,0-1-1-16,0-2-7 0,0 0-6 0,1-1 43 16,-2-1-1-16,2 0 9 0,-1-1 23 0,0 1 20 15,1-2-25-15,-1 0-12 0,1-2 13 16,-1 0-35-16,1-3 25 0,0-2-39 0,1 0 36 15,0-1-41-15,3-11-8 0,3-2 25 16,5 1-34-16,-4 1 17 0,4 5-22 0,0-2 15 16,-3 1 12-16,4 4-26 0,2-2 34 15,-2 4-31-15,3 2 7 0,-1-2-11 16,0 7-15-16,-15 0 29 0,16 0-10 0,15 10-7 16,-13-3-12-16,-2 1 35 0,0 3-23 0,-2 1 0 15,0 2 11-15,-4 0-40 0,-1 2 26 0,1-1 23 16,-5 3-26-16,0-1-12 0,0-2 19 15,-2 2-10-15,-3-11 15 0,0 6-31 0,-16 15 5 16,8-14 0-16,-7 2-1 0,2 0 7 0,-4-2-19 16,0-3 4-16,0-2-6 0,1 0-3 15,-4 0 4-15,4-3 17 0,2 4-12 0,0-8-6 16,2-1-26-16,12 0-23 0,-7 0-26 0,0 0-3 16,-11-14-44-16,13 6 13 0,5-4-136 0,-1-4-140 15,1 6 9-15,0-3 22 0,11-19 28 16,-4 11 25-16,6 0 1 0</inkml:trace>
  <inkml:trace contextRef="#ctx0" brushRef="#br0" timeOffset="162516.6599">24558 1367 246 0,'5'-3'319'0,"-2"2"-54"0,1 0-42 0,0 0-44 0,0 3-14 15,2 0 2-15,10 4-33 0,-2 3-13 16,1 2-15-16,-1 0 19 0,3 3-17 16,-4 3-5-16,-1 1-34 0,-2 0 13 15,-2 2-27-15,0 2 5 0,-2 0-9 0,-3 2 2 0,0 3-3 16,-1 0 14-16,-2-13-29 0,0 7 8 15,-12 31 1-15,4-26-15 0,-3 3-8 0,-1-2-1 16,5 1-4-16,-2-2 6 0,-2 2 8 0,-6-4-31 16,4-1 29-16,-4-1-8 0,-3-2-23 15,2 0 16-15,-1-2-10 0,2 1 6 0,-1-2 17 16,4-1-6-16,-3-3 0 0,4-1-13 16,0 0-12-16,2-3 27 0,3-2-13 0,1-2 3 15,2-2 10-15,-1 1-2 0,2-3 13 0,2 1-6 16,1 0 8-16,-2 0-3 0,1-1-18 15,1 1 9-15,0-2 4 0,-1 1-37 0,0 1-12 16,2-2-22-16,0 0-2 0,0 0-52 0,0 0-31 16,-2-12 13-16,2 6-178 0,0 0-124 15,2-1 28-15,4-8 6 0,-6 8 26 0,5-17 62 16,-5 18 7-16</inkml:trace>
  <inkml:trace contextRef="#ctx0" brushRef="#br0" timeOffset="165314.535">23173 2227 668 0,'0'0'212'0,"0"0"-32"16,0 0-12-16,0 0 2 0,0 0-1 0,0 0-18 15,0 0-32-15,0 0 0 0,0 0-29 16,0 0-15-16,0 0 21 0,0 0-26 0,0 0 13 16,0 12-3-16,0-12-11 0,0 0 10 0,0 0 19 15,0 0-25-15,8 36-10 0,2-25 1 16,-3 2 14-16,7-2-17 0,-3-1-10 15,-1 3 5-15,2 0-6 0,-1-1 9 0,1 3-11 16,0 2 15-16,-1-4-16 0,4 4-2 0,-3-2-5 16,3 0 9-16,-1 1 10 0,-2 1-13 15,7 0-16-15,-3-1-18 0,-3 0 7 0,0 0-8 16,0-1 13-16,0 1 44 0,1 1-64 0,-3-3 35 16,2-3-11-16,0 6 9 0,-2-4 4 15,1-1-6-15,-1 2-2 0,-2-2-3 16,-1-5-2-16,-2 3 11 0,3-2-3 0,-3 1-18 15,5-1-27-15,-8-1 31 0,1-1-21 0,-3-4 4 16,2 2 19-16,-2-2-14 0,2 0-15 0,-2 1 13 16,1-3 13-16,0 1-13 0,-1 2-19 15,0-1 22-15,0-2-6 0,0 1-5 0,0 2-13 16,1-3 11-16,-2 0-54 0,0-1-11 0,0-1-44 16,1-1 8-16,-1-4-40 0,2 2-31 15,0 0 16-15,1-12-54 0,0 0-82 0,0-2-97 16,-1 1-8-16,0-1 24 0,-2 2 16 0,3 0 14 15,-3 9 8-15,0-3 34 0</inkml:trace>
  <inkml:trace contextRef="#ctx0" brushRef="#br0" timeOffset="165805.2083">23593 2365 339 0,'2'-5'307'0,"0"-1"-27"0,-2 1-13 0,0 1-14 16,1 0-29-16,-1 0-26 0,0 0-8 0,0 0-32 16,0 2-10-16,1-1-10 0,-1 0-13 15,1 1-34-15,-1-1 24 0,0 3-43 0,0 0-17 16,0 0 20-16,-2 0 1 0,0 3-30 16,-1-1 1-16,1 4-1 0,-5 7 15 0,-5 1-18 15,0 2-14-15,0 2 17 0,-2 0-7 0,1 2 0 16,-3 0 2-16,2-2-26 0,-3 0 10 15,1 3 6-15,-4 0-27 0,2 1 18 0,-1 1-2 16,0-2 7-16,-2 2-11 0,1 0-2 16,-1-2 3-16,3-1 22 0,1 1-38 15,1-4 25-15,0 3 6 0,1-2 0 0,-1-1-29 16,5-2 17-16,-1 0-1 0,4-3 7 16,1-4-6-16,1-1 29 0,0-1-55 0,2-1 30 15,1-2 3-15,0 1-18 0,1-3 18 0,0 3-3 16,-1-2-8-16,1 0 0 0,-1 0 24 15,3-1-4-15,-2 1-3 0,0 0-5 0,-1 0-3 16,2-2-2-16,-1 2-37 0,0-1-12 0,2 0 1 16,0 2 32-16,0-3-7 0,-1 1-5 0,0-1 3 15,1 0-8-15,0 2-24 0,-1-2-6 0,1 0-19 16,0 0-13-16,0 0-6 0,1 0-14 16,0-2-40-16,0 0-20 0,2-3 14 0,7-6-162 15,-2 2-97-15,-3-6-27 0,2 1 29 16,2 0-6-16,-2-2 40 0,-1 0-4 0,2-1 4 15</inkml:trace>
  <inkml:trace contextRef="#ctx0" brushRef="#br0" timeOffset="180625.9935">18066 4042 267 0,'0'0'98'0,"0"0"-9"0,0 0-23 16,0 0-18-16,0 0 4 0,0 0-6 0,0 0-13 15,0 0-39-15,0 0 33 0,0 0-64 16,0 0-11-16,0-13-67 0,0 13-66 0</inkml:trace>
  <inkml:trace contextRef="#ctx0" brushRef="#br0" timeOffset="182839.7601">18918 4084 385 0,'0'0'168'0,"0"0"-19"0,-13 0 25 15,13 0-59-15,0 0 31 0,0 12-26 0,0-12 2 16,0 0-11-16,0 0 3 0,0 0-25 16,0 0 4-16,0 0-18 0,0 0 0 15,0 0-6-15,0 0 4 0,0 0-13 0,0 0-9 16,0 0 22-16,0 0-20 0,0 0 13 0,0 0-37 16,0 0 9-16,0 0 4 0,0 0 14 15,0 0-20-15,0 0-4 0,0 0 2 0,0 0-8 16,0 0-7-16,0 0 8 0,0 0 10 15,0 0 0-15,0 0-14 0,0 0-12 0,-1 4 0 16,15-15 17-16,2 4-25 0,-1-2-2 16,0 1 25-16,-2 2-22 0,1-4 19 0,1 0-12 15,2 1-13-15,-5-1 26 0,-1-1-14 0,0 2 14 16,1 0-19-16,0-1 18 0,-5 2-8 16,0 2 9-16,0-4 3 0,0 1 23 0,-2 2-19 15,-1 0-1-15,0-2-12 0,-3 1 22 0,1 1-24 16,0 1 23-16,5-9-35 0,-5 2 15 0,-2 2 15 15,1 2-11-15,-1 1-8 0,0 8-2 16,0-9 18-16,0 2-4 0,0 0-18 0,0 0 26 16,0 2-7-16,0-1-14 0,0 6-1 15,0-9 20-15,0 2 1 0,0 7-3 0,0-9-19 16,0 3 2-16,0 6-16 0,0-9 9 0,-12-1 0 16,9 5-10-16,2 3 10 0,-2 0 2 15,-1-1 8-15,1 2 3 0,-2 0-16 0,-1 3-9 16,1 1-6-16,-10 5 3 0,1 1 31 15,0 0-17-15,-1 2 5 0,1 2-22 0,1-1-1 16,1 2 47-16,3 1-32 0,-1 0-12 0,2-2 11 16,-1 5 7-16,1 1 3 0,-1-2 0 15,3 3-13-15,2 0 2 0,0 1 7 0,3 1-8 16,-2 1 6-16,3-1-11 0,0 2 27 0,-4-4-6 16,4-8 14-16,0 6-18 0,0 2-27 15,11 25 29-15,-9-23-15 0,-2-11 11 0,0 7-1 16,0 2 4-16,0 3-17 0,0 0 8 15,0 2 2-15,0 1-16 0,0 0 1 0,0-1 20 16,0 2-2-16,0-2 6 0,-10 25-28 0,6-27 9 16,2 1-3-16,-1-3 21 0,-2-1-7 15,-1-3 24-15,0 1-33 0,2-2 7 0,-2 0 2 16,2 0 23-16,3-4-34 0,-2-1 12 0,0-3-9 16,1-2-2-16,0 1 6 0,1-1-29 15,-1-2-42-15,0 1 7 0,1-2-27 0,-2 1 8 16,2-2-43-16,-2-2-24 0,1 2-31 0,2-2 15 15,0 0-159-15,0 0-73 0,-7-12-8 0,5 6 20 16,0 1 47-16,2-3 21 0,0 0 13 0,-2-7 2 16</inkml:trace>
  <inkml:trace contextRef="#ctx0" brushRef="#br0" timeOffset="183027.9892">18804 4522 389 0,'0'-8'303'0,"0"3"-50"0,1-2-39 0,6-11-18 0,-2 3-8 16,1 0-4-16,6 0-10 0,-2 3-49 15,2-1-13-15,3 0 7 0,2 2-21 16,4 0-15-16,1-2-7 0,-2 1-1 0,5 0 14 16,3 4-34-16,-2-3-15 0,-1 2 5 15,1-1-14-15,-3 4-42 0,-1-4-12 0,1 1-43 16,-3-1-36-16,3 5 10 0,-3-5-79 0,-3-2-63 16,-2 2-93-16,-2-4-51 0,5 3 25 15,-6-4 4-15,-1 3 3 0</inkml:trace>
  <inkml:trace contextRef="#ctx0" brushRef="#br0" timeOffset="183406.1825">19476 3861 412 0,'-2'-4'310'16,"3"-2"-21"-16,-1 1-19 0,2 2-48 0,-1 1-6 15,-3-1-34-15,4-1-23 0,-2 2 2 16,0-2-47-16,0 4-17 0,-2-2-10 0,0 3 6 0,-1 0-25 15,-1 5 9-15,-6 3-2 0,-3 5-7 16,1-1-21-16,1 2-7 0,-1 7 24 0,-1-3-10 16,6 1-25-16,-5 4 6 0,1-1 10 15,-2 0-13-15,5 1 10 0,-1 1 17 0,2-1-12 16,-2 3-13-16,3-1 16 0,1 3-13 16,2 4-12-16,-1-3-4 0,1 2-13 0,0 0 28 15,2 2-19-15,1-2 30 0,0-15-21 16,0 5-1-16,0 4-13 0,0 1 4 0,12 28 2 15,-7-31 0-15,3-2-16 0,-1 1 1 0,-2-5-2 16,1 1 17-16,5-1 1 0,-7-7-15 16,4 2-26-16,1 0-5 0,-1-3-13 0,-2-3-1 15,3 0-5-15,-1-4-24 0,1-1-42 16,-9-2-47-16,15 0 16 0,17-11-172 0,-16 2-111 16,2-5 39-16,-1-4 4 0,-1 3 42 0,-1-2 27 15,3-5-16-15,-1 0 40 0</inkml:trace>
  <inkml:trace contextRef="#ctx0" brushRef="#br0" timeOffset="183725.2786">19640 4116 602 0,'-1'-7'329'0,"-1"-1"-33"15,2 1-48-15,0 2-13 0,0 0-44 0,0 1 5 16,1 0-27-16,0-1-41 0,3 3 15 15,-1 0-25-15,1 1-17 0,1 1-24 0,2 1 29 0,8 5-32 16,1 0-3-16,1 3-5 16,-3 2-5-16,1 0-28 0,-1 2 12 0,-1 2 5 15,-4 0-15-15,-1 2 0 0,-1 3-16 0,-2-1 14 16,-2 0-20-16,-3-9 35 0,0 6-25 16,0 3-9-16,-17 24 12 0,6-23-2 0,0 1-27 15,-3-2 4-15,3 1-26 0,-2-3-12 16,1-3-11-16,-5 0-14 0,7-2-11 0,2-5-23 0,3-1-22 15,-2-2-32-15,4-1 27 0,-1-1 12 16,4-2-153-16,0 0-70 0,3-7-66 16,-1 3 41-16,10-11 23 0,1 0 52 0,3-6-7 15</inkml:trace>
  <inkml:trace contextRef="#ctx0" brushRef="#br0" timeOffset="183983.2234">19870 4226 386 0,'8'-13'284'0,"0"2"-44"0,-4 1 2 0,2 4-10 16,-4 2-49-16,0-1-12 0,-1 1-33 0,1 0 7 15,-2 2-27-15,0 2-4 0,0 0-18 16,0 0-5-16,-5-3-27 0,2 5 8 0,-2-1 6 16,-4 11-27-16,-3-1-5 0,2 2-3 0,1-1-2 15,-3 5 6-15,5-3 10 0,0 3-21 16,2 0-2-16,0 1-8 0,-2 1 3 0,5 3-11 16,2-2-1-16,-2-1 0 0,2 1 3 15,0-9-7-15,0 1 9 0,16 19-6 0,-9-16-31 16,0 0 9-16,3-2-5 0,1-1-6 0,0-3 1 15,2-1-24-15,3-3-11 0,1-2-46 16,-4-3-26-16,-3 0 13 0,3 0-105 0,16-15-64 16,-14 4-91-16,1-3 23 0,-1-2 50 0,2-1 6 15,-3-3 13-15</inkml:trace>
  <inkml:trace contextRef="#ctx0" brushRef="#br0" timeOffset="184308.2197">20174 3832 893 0,'-4'-9'337'0,"0"3"-30"0,2 1-36 15,1 0-35-15,0 3-9 0,1 0-68 16,1 2 0-16,2 1-17 0,-1 2-23 0,7 6 4 0,3 6-26 16,2 0 8-16,2 4-23 0,-2 0-14 15,0 3-6-15,3 0 18 0,-4 7-11 16,3-1-15-16,-3 1 19 0,1 2-11 0,-4 2-18 15,1-4-3-15,-3 6-7 0,-4 0-2 16,-3 3 26-16,1-2-40 0,2-1 24 0,-4-16-9 0,0 8-37 16,0 4 21-16,-20 32-2 0,12-30-14 15,-3-3 26-15,-1-3-17 0,1-1 1 16,-1-1-21-16,-3 0-26 0,3-4 8 0,-2-2-48 16,-2-1-21-16,-4-3-40 0,-3-1-74 15,3-2 16-15,-6-7-259 0,1 0 21 0,-3-3 40 16,16-2 18-16,-12 0 30 0,-27-11 28 0,22 4 4 15,-2-2 32-15</inkml:trace>
  <inkml:trace contextRef="#ctx0" brushRef="#br0" timeOffset="184893.1489">17425 4148 212 0,'-3'-2'356'0,"1"-2"-88"15,0 4-37-15,1-1-2 0,-1 0-44 0,0-1 4 16,0 1-30-16,1-1-27 0,0 1 2 0,2 1-13 15,1 0-30-15,0 0 0 0,3 0 6 0,0-2-7 16,13-1-15-16,3 1-18 0,4-2 7 16,4 0-11-16,0-1 2 0,1 1 16 0,2-1-29 15,-1 2 5-15,2-1-1 0,-3 0-16 16,3 1-12-16,3 1 3 0,-3 1-10 0,-2-2 10 16,-2 3-4-16,-2-1 1 0,-2-1 17 0,-6 2-11 15,-9 0-26-15,2 0 22 0,-1 0-9 0,-1 0 3 16,-2 0 19-16,0 0-18 0,0 0-21 15,-8 0 22-15,8 0 13 0,-8 0-24 0,7 0-2 16,-7 0-10-16,7 0 7 0,-7 0-32 16,0 0-4-16,0 0-39 0,0 0-33 0,12-1-34 15,-14 2 14-15,-3 1-183 0,-2-1-109 16,2-1 30-16,-12 6 24 0,0-2 17 0,2-3 21 16,-4 4 28-16</inkml:trace>
  <inkml:trace contextRef="#ctx0" brushRef="#br0" timeOffset="185575.1461">17653 4198 452 0,'0'0'352'0,"-3"0"-68"0,1 0-27 0,1 0-36 16,0 0 5-16,-2 0-41 0,2 0-12 15,0 0-38-15,1 0-20 0,1 0-20 0,0 0 8 16,2 2 19-16,0-1-27 0,0 1-32 0,1 0-1 15,0 2-8-15,9 7 23 0,0-3-19 16,0 0-23-16,-1 2-3 0,3 1 28 0,-2 3-14 16,0-1 1-16,1 1-3 0,3 4 2 0,-3-2-4 15,2 3-6-15,0-2-22 0,-1 3 22 16,0-2-15-16,-1-1-19 0,-1 2 15 0,1 0-4 16,2 0-1-16,-3 3 7 0,2-2-7 15,-2-1 7-15,-2 0-2 0,5 0-23 0,-5-1 20 16,1 0 3-16,-2-1-13 0,-1-1 4 0,2 0 13 15,-1 0-3-15,0-5 15 0,-2 2-35 16,-1 0 12-16,0-1-3 0,-1-3-11 0,0 4-4 16,-1-4-7-16,-1-5 26 0,-1-1 11 0,-1 1-20 15,0-2 32-15,0 0-16 0,-1-1-8 16,0 1 24-16,2-2-4 0,-2 0 53 0,0 0 4 16,-1 0-19-16,0 0 5 0,7-11-40 0,2-2 16 15,0-2 7-15,0-2-17 0,1-6-3 16,1 2 7-16,-1-4 2 0,2-1-8 15,-2-3-13-15,0 1 3 0,0-1 8 0,-1 1 2 16,-1 0 4-16,0 2 12 0,-2 1-23 0,-1-5-3 16,-1 2-2-16,-3 0 24 0,0 3-29 0,-1 2-1 15,0 0 8-15,0 10-8 0,0-5 10 16,0 0-6-16,0 0 8 0,-10-16-1 0,7 15-14 16,1 7 5-16,0 1-1 0,0 3-16 0,-1-1 15 15,2 4-30-15,0 0 26 0,0-1-2 16,0 1-4-16,0 1 11 0,1 2-15 0,-1-1 3 15,1 0-17-15,-1 1 16 0,0-2-3 16,1 2 3-16,0-1-16 0,-1 1 22 16,0 0-12-16,1 0 3 0,-1 1-1 0,0-1-11 15,1-1 3-15,-1 1 12 0,1 0-16 16,-1 1-32-16,1-1-1 0,0 2 3 0,-2-1-89 16,2 0-28-16,0 0-30 0,-1 0-19 0,1 1-29 15,-1 1-11-15,-1-1 23 0,2 0-280 16,1 0 39-16,1-1 23 0,1-1 67 0,1-1 25 15,12-8 22-15,3 0 51 0,6-2-6 0,5-1 13 16</inkml:trace>
  <inkml:trace contextRef="#ctx0" brushRef="#br0" timeOffset="186274.1518">20699 3238 560 0,'-11'0'164'15,"1"-2"5"-15,3 2-6 0,0-1-39 16,1 2 5-16,0-2-55 0,1 1 24 0,5 0-33 15,0 0 25-15,-8 0-12 0,8 0-8 0,0 0-11 16,-8 0-1-16,8 0-6 0,0 0 4 16,0 0 7-16,-7 0 11 0,1 0-18 0,9 0 3 15,1 0 26-15,3 0-26 0,10 0 10 16,-6 0 0-16,6 0 2 0,4 0-9 0,26-9-1 16,-20 6 1-16,2 1-13 0,-4 0 0 0,-1-1 6 15,2-1-13-15,1 1 3 0,-7 0 0 16,1 0-1-16,-3 2-13 0,0 0-1 0,-2-1 13 15,-4 1-19-15,-12 1 2 0,9 0-16 16,-1 0 1-16,-8 0 7 0,7 0-14 0,-7 0-16 16,8 0-19-16,-8 0-11 0,0 0-22 15,7 0-28-15,-1-2-21 0,-8 6-20 0,-3-3 11 16,-1 0-173-16,-1-1-86 0,-9 7 17 16,0-4 13-16,-2 1 28 0,2-1 13 0,-1 4 4 15</inkml:trace>
  <inkml:trace contextRef="#ctx0" brushRef="#br0" timeOffset="186606.0498">20837 3238 242 0,'-2'0'323'0,"-1"0"-53"0,0 0-28 15,2 0-18-15,-1 0-49 0,-1 0-8 0,2 0 0 16,-1 1-29-16,0 1-28 0,0 1 4 16,1-1-27-16,0 4 5 0,1 1-15 15,0 0-7-15,-1 0 3 0,-1 14-24 0,0 1 6 0,0-1-2 16,-3 1 22-16,1 3-22 0,1 0-7 15,-2 0 15-15,1 0-23 0,-3 2-2 16,5-1-5-16,-3-2 8 0,3 2-12 0,-4-4 6 16,3 3-17-16,-2-5 15 0,3-1-11 0,0 0-1 15,-1-1 1-15,3-2 12 0,0-6-27 16,-1 2 34-16,1-12-22 0,0 6 12 16,0 2-4-16,0-2-13 0,0 1-3 0,0-7-3 15,0 9 29-15,0-4-29 0,0-5 7 0,0 9-3 16,0-9-2-16,0 7 0 0,0-7 14 0,0 7-10 15,0-7-33-15,0 6-12 0,0-6-20 0,0 0-54 16,0 7-29-16,0-7 12 0,0 0-287 16,0 0 9-16,0 0 28 0,4 7 24 0,0-7 3 15,1 0 15-15,0 0 41 0</inkml:trace>
  <inkml:trace contextRef="#ctx0" brushRef="#br0" timeOffset="187729.9406">21431 3912 534 0,'1'-5'279'0,"0"1"0"0,-2 0-32 16,2 0-5-16,0 0-23 0,0-1 2 16,-2 1-13-16,1 0-43 0,0 1 6 0,0-1-12 15,0 0-43-15,0 3 36 0,1-1-52 0,-1 2 17 16,0 0-15-16,0 0-47 0,0 0 7 15,0 0-12-15,0 0 4 0,-1-11 2 0,1 13-16 16,-2 0 8-16,-1 2-19 0,0 1-17 16,-3 7 16-16,-3 2 3 0,4 1 20 0,-2-1-33 15,1 3-10-15,0-1 19 0,0 1-1 16,2 0-30-16,-1 2 32 0,2 0-2 0,-5 0 3 16,4 0-8-16,-2 2-15 0,6-2 0 15,-2 1 20-15,1 0-9 0,1 0 20 0,0-11-5 16,0 4-36-16,0 3 30 0,0 0-29 0,0 1 13 15,0 1-9-15,12 13-2 0,-8-14 8 16,-1-8 19-16,0 1-10 0,1-1-42 0,0-2 20 16,5 3-4-16,1-1-2 0,1-3 24 0,3 0 7 15,-2-4-7-15,0 2-5 0,0-4-1 16,8 0-1-16,-9 0 4 0,4 0 4 0,4 0-2 16,23-16-1-16,-17 9-30 0,-1-2 17 0,0-3 23 15,-2 0-28-15,0 1 15 0,3-6-4 16,-1 3-32-16,-1-2 10 0,3-2 31 0,-4 1-9 15,-2-1 2-15,-1 1-2 0,-1-2-6 16,0-1 19-16,-2-2-29 0,-1 3 1 0,0-2 28 16,-1-1 3-16,0 2-4 0,-4 0-17 0,-2 1 7 15,0 3 1-15,0-2 53 0,-3 4-5 0,-1-2-34 16,-2 5 28-16,0 2-4 0,-1 2 8 0,1 0-8 16,-2 7 13-16,0 0-13 0,0-9-15 15,0 9 9-15,0-8-2 0,0 8 6 16,0-7-2-16,0 7 7 0,0 0-15 0,0-7-8 15,0 7 4-15,0 0-12 0,0-5 1 0,0 5 0 16,0 0 15-16,2-6-24 0,-2 7 6 16,-2 4-3-16,0 0 1 0,1 1-15 0,-7 8 10 15,1 2-10-15,1-2 17 0,-2 6-20 0,0-2 12 16,1 2-17-16,-1 3 5 0,-1-3 10 16,1 4 7-16,-1-1-13 0,3-1 18 0,-2 1-16 15,0-2 4-15,6 3 3 0,-3-4-9 0,0 3 3 16,1-3 7-16,-1 0 3 0,2-2-24 15,2-1 33-15,1-9-13 0,0 4-3 0,0 1-15 16,0 2-8-16,14 12 14 0,-8-13-14 16,1-3 1-16,1 1-6 0,1-1 15 0,1-3-8 15,2 0 7-15,6 1-21 0,-4-2 20 0,3-4-28 16,1 2 47-16,-1-4-17 0,-1 0 13 16,3-1-20-16,-12 0 4 0,3 0 1 15,1 0 1-15,-2 0 4 0,1 0 6 0,-3 0 10 16,0 0 19-16,-7 0-25 0,8 0 28 0,-8 0-12 15,8 0 16-15,-8 0-10 0,7 0 23 16,-7 0-8-16,8 0 3 0,-8 0-3 0,0 0-1 16,7 0 6-16,-7 0-3 0,0 0-14 0,7 0 7 15,-7 0 9-15,0 0-17 0,0 0 17 0,7 0-17 16,-7 0-1-16,0 0-7 47,0 0-3-32,0 0 4-15,7 0 2 0,-7 0-11 0,0 0-25 16,0 0-18-16,0 0-22 0,0 0-10 0,0 0 7 0,6-7-117 0,-6 7-29 0,8-10-64 16,-6 5 25-16,-3 1-306 0,0-1 46 0,0 0 37 0,-3-1 29 0,-2-8 30 0,-1-1 31 0,1-4-2 0,0 1 45 15,-7-2 22-15,3-3 14 0</inkml:trace>
  <inkml:trace contextRef="#ctx0" brushRef="#br0" timeOffset="199042.9628">15449 4024 651 0,'0'0'232'16,"0"0"-38"-16,0 0-24 0,0 0-17 0,0 0-5 16,0 0-19-16,0 0-21 0,0 0 8 0,0 0-35 15,0 0 11-15,0 0-8 0,0 0-1 16,0 0-39-16,0 0 6 0,0 0-1 0,0 0 1 16,-13 4 10-16,12 3-21 0,2-1 2 0,-2 1 14 15,1 2 3-15,0 4-7 0,0 2-2 16,0 3 6-16,0 0-1 0,-11 23 0 0,7-19-8 15,1-1-6-15,-2 3 0 0,1 1 1 0,1 2 2 16,0-1 3-16,0 1 12 0,-4 0-15 16,4 2-29-16,-1-3 21 0,-2 0-27 0,5-1 14 15,-1 0-13-15,1 0 20 0,-1-1 6 0,1-2-15 16,-1-1 4-16,2-13-6 0,0 7-23 16,0 1 6-16,0-3 7 0,0 1 13 0,0-3 0 15,0 0-26-15,0-3 28 0,-9 7-10 16,9-10-17-16,-1-1 2 0,1-4 0 0,0 0 13 0,0 0 7 15,0 7 9-15,0-7 26 0,0 6 5 16,0-6-6-16,0 0 54 0,0 7-18 0,0-7-5 16,0 0 8-16,-7 8-22 0,5-9-1 15,2-2-8-15,-2-2 4 0,0 1-8 16,0-2-6-16,-2-12-4 0,1-2-29 0,-1-1 20 0,2-1 0 16,2 0-11-16,-2-6-21 0,0 3 15 15,1-2 5-15,-1 0-15 0,2 0-4 0,-1 2 22 16,1 10-19-16,0-4 16 0,0-6-33 0,0 1 16 15,0-2 7-15,0 1-17 0,7-2 22 16,3-28-16-16,-4 27 8 0,2 2-10 16,-2-2 15-16,-1 4-33 0,3 2 33 0,2-1-14 15,-3 2-1-15,1 0 3 0,-1 7 15 16,0 0-26-16,0 3 21 0,-1-3-13 0,-1 3-19 16,-1 2 4-16,0 3 18 0,0 0-9 0,0 1 15 15,-1 1-21-15,0 2 13 0,2 1-2 0,1 0-23 16,1-1 15-16,-7 2 7 0,8 0-1 15,6 0 2-15,20 12 14 0,-13-6-29 0,-2 1 7 16,2 0 7-16,-2 4-21 0,0-1 21 0,2 5 15 16,-3 1 4-16,0 0-31 0,-2 3 11 0,-3-1-14 15,1-1 34-15,-4 2-19 0,0 0 8 0,0-2 3 16,0 1-9-16,-4 1 15 0,-1 0-13 16,-2 2-8-16,-1-1 1 0,-2-1-3 0,1 2 8 15,-1-13 14-15,0 7-8 0,0 1-10 0,-12 17 7 16,7-17-16-16,1 0 22 0,-3-3-5 15,2 1 7-15,-2-4-19 0,4-3 12 0,-1-1-13 16,2-1 6-16,0 1-10 0,-1-3 19 0,1 0 1 16,-1-2-24-16,2-1 25 0,-3 0-1 15,4 0-9-15,0 0 9 0,-8-9-28 0,1-4 27 16,4-4-6-16,-1-3-1 0,4-2 5 16,0 8-18-16,0-6 8 0,0-4 10 0,13-24-10 15,-6 21 1-15,0 0-9 0,1 2 13 0,-1-2 5 16,1 3 9-16,0 2-10 0,3 4-12 15,-3-3 20-15,0 3-15 0,0 0 4 0,-1 4 13 16,0-1-11-16,-1 1 7 0,3 2-12 0,-3 3 15 16,-2 0-24-16,1 3 15 0,0 2-10 0,-1 1-7 15,2 0 10-15,0 0 9 0,1 2-2 0,0-1-3 16,-1 2 0-16,5 0 2 16,2 0-5-16,19 12-24 0,-13-7 27 0,-3 5 6 15,0 2 8-15,-1 1-8 0,0 2-25 0,-2-1 33 16,1 5-18-16,-1-1 13 0,0 4-15 15,-4 0 5-15,-3 1 4 0,-1 1-2 0,5 1-2 16,-2 1-11-16,-5-1 5 0,5 3-12 0,-5 0 17 16,1 1 13-16,-1-2-16 0,-1 1 11 0,0 0-2 15,0 0-11-15,0-1 7 0,-1-1-5 16,-1-13 7-16,0 5 5 0,0 2-10 0,0 1-12 16,0 1 8-16,0-2 15 0,0-2-5 15,0 1 4-15,0-3 0 0,-15 18-13 0,15-23 2 16,-1-1 6-16,0-1 6 0,0-1-9 15,1 0-12-15,0-1 4 0,0-1 19 0,0-6 2 16,0 0-16-16,0 6 24 0,0-6-16 0,0 6-11 16,0-6-10-16,0 7 8 0,0-7-47 0,0 6 4 15,0-6-60-15,0 0-93 0,0 0-42 16,0 6 26-16,0-9-280 0,2 0 38 16,0-2 36-16,2 1-3 0,3-7 44 0,-1 3 43 15,4-5-4-15,1 6 20 0,-3-1 13 0,-2 3 10 16</inkml:trace>
  <inkml:trace contextRef="#ctx0" brushRef="#br0" timeOffset="199874.2665">16565 4571 487 0,'9'-11'329'16,"-5"1"-53"-16,1 1-4 0,-1 2-43 0,1-7 0 16,-2 1 19-16,4-1-49 0,-5 3 2 15,0 1-11-15,-2-1-30 0,0 11-35 0,0-9-14 16,0-1-11-16,0 3 3 0,0 0 8 0,0-5-14 16,-14-13-10-16,8 11-21 0,-1 1 15 0,-2 1-25 15,0 1-1-15,-1 2 4 0,-2 0-42 16,4 1 1-16,1 3 26 0,-5-2-4 0,3 2-4 15,2 1-30-15,-1 1 17 0,2 0-2 16,0 0-1-16,2 2-3 0,0-1 6 0,0 2-4 16,-1 0-1-16,5 0-20 0,0 0 20 0,-13 0-28 15,-11 13 27-15,11-4 7 0,0 1-20 16,-2 0 1-16,4 2-1 0,1 2 10 16,1 1-26-16,1 1 28 0,-1-1 1 0,3 3-4 15,1 0 0-15,-1 1-34 0,1 0 33 0,2 0-34 16,-1 1 43-16,3 0-6 0,0-4-17 15,1-4 11-15,0-3-20 0,0 2 22 0,0 2 3 16,11 15-1-16,-7-17 10 0,4 1-6 0,-1-2-1 16,3 0-13-16,-2-4 0 0,4 3-2 15,1-4-9-15,1-2 4 0,4-1-14 0,-2 3 3 16,-8-5 11-16,4 0-9 0,2 0 9 0,18-13 0 16,-15 6 9-16,0-3 2 0,-1 0-8 15,-2-2 13-15,-1-4-13 0,-2 0 1 0,-1 0 37 16,1 1-21-16,-7-1 22 0,2 1 21 15,-3-1-26-15,1 3 20 0,-4 1-4 0,3-6-5 16,-2 5 12-16,-1 4-3 0,0 1-3 16,0 8-3-16,0-8 20 0,0 2-4 0,0 6 0 15,0-8-7-15,0 8 0 0,0-8-8 0,0 8-1 16,0-8-14-16,0 8 2 0,0-5-6 16,0 5 3-16,0-7-12 0,0 7-7 0,0 0 3 15,0 0 5-15,0-10-12 0,1 12 9 0,2 1-9 16,0-1 5-16,0 2 1 0,3 12-3 15,3 0-4-15,-2-2-6 0,1 0 5 0,0 3 1 16,-1-2-3-16,1 2-2 0,0-1 2 0,0 0-8 16,-1 2 8-16,1-2-9 0,-1 2 9 0,0 2-3 15,0-6 1-15,0 1-6 0,0 2 15 16,-2-4-10-16,-3-1-6 0,0-2 7 0,-1-1-10 16,2-3 12-16,-2 1-1 0,0-1 1 0,0 0-4 15,-1-1 3-15,2 0-1 0,-2 1-8 0,1-3-12 16,1 2-15-16,-2-1-14 0,2-1-12 15,-1 0-20-15,-1 0-13 0,0-2 9 0,0 1-110 16,0-2-34-16,0 0-54 0,0 0 28 16,0-8-219-16,0 5-37 0,1-2 35 0,0-3 73 15,-1-1-13-15,1 3 38 0,-1-3 40 0,0-4-7 16,0 0 13-16,8-10-3 0</inkml:trace>
  <inkml:trace contextRef="#ctx0" brushRef="#br0" timeOffset="200271.87">16873 4463 348 0,'2'-9'436'0,"1"4"-115"0,-1 1-21 16,0 0-51-16,-2 1-29 0,1-1-8 0,0 2-21 15,0 1-33-15,0 0-13 0,0 0-9 16,1 1-27-16,-2 0-1 0,4 3 7 0,0-1-19 15,0 2-21-15,11 7 7 0,-3 0 8 0,-1 2-48 16,-1 0 18-16,2-1-4 0,-1 3-30 16,0-1 8-16,-1 1 8 0,1 2 0 0,-2-3-25 15,3 1-5-15,-1 0 8 0,-2 3 15 0,3-3-29 16,-4-2 24-16,-1-1-22 0,1 5 19 16,1-3-2-16,-3-2-32 0,1 1 15 0,1-2 2 15,1 0-19-15,-3-2 6 0,-1 0 36 16,-1-2-12-16,3 5-7 0,-3-3-12 0,0-2 29 15,0-2 9-15,-1-1-37 0,-1-1-20 0,0 0 30 16,0 0 9-16,0 0-42 0,-1-1-12 16,1-1-13-16,-1 0-20 0,-1-1-46 0,2 0-14 15,-2 0-57-15,0 0 18 0,0 0-245 0,2-14 32 16,0 8 26-16,-2-2-11 0,3-10-14 16,-1 0 55-16,0 4 16 0,1-2 7 15</inkml:trace>
  <inkml:trace contextRef="#ctx0" brushRef="#br0" timeOffset="200633.2929">17151 4520 304 0,'-2'-3'349'0,"3"0"-51"0,-2-1-31 0,1 1-32 0,0 0 0 16,0 2-41-16,0-1-33 0,0-1-9 15,-1 3-38-15,0 0 4 0,1 0-14 0,0 1-10 16,-2 2 1-16,0 2-7 0,-1-1-14 15,-6 9 10-15,-1 2 19 0,1 0-26 0,0 1-19 16,-4 0 3-16,-3 0-10 0,2 2-7 16,-7-2-2-16,5 1 15 0,-1 2-29 0,-2-3-12 15,-1 2 25-15,1-2-7 0,0-2-5 0,1 1-14 16,1 1 1-16,-3 1 16 0,-3-2-19 16,6 0-8-16,-1 0 10 0,-1-2 9 0,3-2-32 15,0 0 17-15,4 0 15 0,1-1-25 0,1-4 12 16,2 0 15-16,2-2-15 0,0-1-17 15,0-1 38-15,3 1-36 0,0-1-7 16,1 1 13-16,0-2 9 0,0 1-25 0,0-1 3 16,0 0-52-16,-1-1-53 0,3 0-79 0,0 0 17 15,-7 0-269-15,7 0 30 0,-10 0 53 16,2 0 8-16,-5 0 21 0,-4 0 24 0,-3 0 14 16,-1 0 5-16</inkml:trace>
  <inkml:trace contextRef="#ctx0" brushRef="#br0" timeOffset="202699.6666">13806 4440 442 0,'0'0'239'16,"0"-13"-35"-16,0 13-16 0,0 0-14 0,-15-27-22 15,13 22 15-15,2 0-41 0,-2 0-10 0,2-1-7 16,0 1-13-16,0 5 3 0,0 0-19 16,0-8 5-16,0 1-19 0,-8-7 5 0,7 7-8 15,-2 1 8-15,-3-8-9 0,-1 1 11 0,1-2-21 16,4 4 4-16,-4 1 6 0,-1-2-19 15,-1 1 20-15,3 1-24 0,1 3-8 0,-5-5 10 16,2 5-29-16,3 1 7 0,-5 1 16 0,5 0-7 16,-10-1-17-16,5 0 3 0,-1 2-2 0,2-1-5 15,1 5 11-15,0-3-5 0,-11-1-6 16,7 1-7-16,-1 2-6 0,2 1 16 0,10 0-16 16,-9 0 8-16,-5 0 14 0,-16 11-3 15,11-5-9-15,3 1 17 0,0 3-11 0,0 0 0 16,-1 1-10-16,5 3 22 0,-3-1-22 0,1 3 12 15,1 2-22-15,-1 2 15 0,5 0 6 16,-2 3-15-16,1 1 14 0,0-1 3 0,5 2-16 16,-3 1 3-16,6-2-9 0,1-1 22 0,-1 1-13 15,-1 2-2-15,3-3 0 0,0-1 8 16,0-12-20-16,0 6 8 0,0 0 1 0,14 18 12 16,-9-16-8-16,3-2 1 0,0-1 7 0,-2-1 4 15,3-2-10-15,0-3-3 0,0 4-8 0,-2-7 24 16,-3 0-8-16,1-2 17 0,-1 0-21 15,0 0 19-15,-1-3 14 0,0 0-5 0,1-1 4 16,0 1-14-16,-4-1 12 0,9 0-18 16,9-20 7-16,-7 7-22 0,3-3 22 15,-5-2 32-15,6-1-33 0,-3-3-13 0,1-1 23 16,-1 2-4-16,-3-1-24 0,-1 1 26 0,-1 2 0 16,-7 2 35-16,7 1-37 0,-2-1-1 15,-3 6-2-15,4-3 26 0,-3 6-3 0,-3 0-6 16,2 1-4-16,0 3 30 0,-2-1-27 0,2 2 3 15,-2-1-19-15,0 1 4 0,2 1-3 16,-2-1-3-16,2 0-8 0,-2 3 7 0,0-2-3 16,0 1-16-16,3 1 0 0,-3 0 13 15,0 0 8-15,0 0-12 0,1 12-1 0,1-6-1 0,0 10-1 16,0 1 1-16,0 0 1 0,0 4 0 16,0-1-33-16,-1-2 3 0,-1 4 20 0,2 0 19 15,0-2-2-15,-2 1-2 0,2 0 0 0,-2-9-8 16,0 5 12-16,0 2 0 0,0 1-4 15,0 0-13-15,0 1-10 0,0-1 16 0,0-1-5 16,0 0-2-16,0-4-12 0,0 2 3 16,0-3 1-16,0-1-1 0,0-2 2 0,0-3 1 15,0-1 31-15,0 0-3 0,0-7-2 0,0 7-2 16,0-7-2-16,0 7-1 0,0-7-2 16,0 0-94-16,0 6-29 0,7 0-41 0,-7-7-30 15,2-2-31-15,-2-2 19 0,3-2-230 0,-1-11 32 16,-2 9 30-16,7-19-43 0,-3 12 45 0,0-3 12 15,-1 4 28-15,1-1-3 0,-2 5 10 16</inkml:trace>
  <inkml:trace contextRef="#ctx0" brushRef="#br0" timeOffset="203203.6568">13823 4591 301 0,'4'-7'391'0,"0"4"-83"0,-1-2-14 15,-1 2-39-15,0 1 1 0,0-2-34 16,2 2-52-16,-2 0-9 0,2 0-2 0,0 1-27 16,0 0-26-16,3-1-3 0,0 2 4 0,2-1-28 15,-9 1 22-15,14 0-27 0,2 0-12 16,24 12-24-16,-22-4 38 0,2 0-25 0,-2 0 10 16,-5 3-22-16,1 0 15 0,2 1-13 0,0 2-18 15,-3 0-7-15,-1 1 5 0,0 0-7 16,-5-1 17-16,5 2 19 0,-3-1-48 0,-5 1 6 15,-2-4-7-15,-2 1 11 0,0-13-15 16,0 12 42-16,0 3-21 0,-18 14 10 0,5-15 15 16,2-1-45-16,-5-1 47 0,2 1-43 15,-2-5 2-15,-1-2 6 0,3 0-15 0,3-3 16 16,2-1-13-16,-1-1 35 0,10-1-4 0,-8 0-4 16,-11-12 21-16,7-1-8 0,5 0-7 15,-3-2-2-15,6-1-27 0,2-2 1 0,2 1-1 16,0 7 7-16,0-6-1 0,0-2 31 15,14-22 8-15,-5 22-3 0,2-2-34 0,-2-2 22 16,0 1-13-16,2 2-16 0,-1 2 36 16,2 0 0-16,-3 2-26 0,1 1-9 0,0 2 7 15,-1 0 13-15,0 1 7 0,-1 3-31 0,0-1 0 16,-1 1-32-16,-1 1 4 0,0 3 2 16,-2 0-21-16,1-1-34 0,-1 3-2 0,-2-2-20 15,2 3-13-15,2-1-23 0,-2 1-25 0,-4 1 2 16,0 0-19-16,8 0 16 0,-3 0-99 0,-5 0-61 15,9 0-103-15,1 0 29 0,-4 0 25 16,2 0 27-16,4 0 15 0,19 15 1 0</inkml:trace>
  <inkml:trace contextRef="#ctx0" brushRef="#br0" timeOffset="204001.4901">14508 4538 317 0,'6'-2'303'0,"-1"1"-35"0,-2-2-14 16,1 1-24-16,0 0 12 0,0-1-53 15,-3 0-14-15,3-2-8 0,-2 1 11 0,0 0-40 16,0-2 2-16,-2 1 10 0,2-1-40 16,-2 2-23-16,0 4 2 0,0 0 23 0,0-8-50 15,0 1 19-15,0 7-42 0,0-7 23 0,0 7-15 16,-12-15 10-16,8 12-13 0,-10-3-18 0,3 5 10 16,1 1-3-16,10 0-15 0,-11 0-4 15,-2 0 8-15,-14 12 1 0,14-5-6 16,-1 2 18-16,3 3-42 0,-3-1 23 0,3 3-19 15,2 2 9-15,-3-4-7 0,4 0 5 16,3-2 1-16,1-1-15 0,2-1 14 0,0 1 15 16,2-9-19-16,0 6 13 0,0-6-10 0,0 8-20 15,13 3 22-15,-7-8 14 0,0-2-19 16,13 1 31-16,-2-2-43 0,-9 0 20 0,5 0 10 16,1 0 5-16,13-15 10 0,-13 6 16 0,-4 0-5 15,0-4-15-15,-1 0-1 0,-3 1 16 0,-1 2 7 16,-2 0 9-16,-1 2-22 0,0 1 31 15,0-1 4-15,0 1-18 0,-2 3 23 16,2 0-3-16,-2 0-24 0,2 0 9 0,-2 1-2 16,2 0-16-16,-1 0 7 0,-1 1 2 0,0 0-22 15,2-1-6-15,0 2 11 0,0 1-6 0,-2 0-4 16,0 0-24-16,0 0 20 0,0 0 11 16,7 14-14-16,-2 4-1 0,0-2 1 15,1 9-9-15,-1-4-1 0,1 2 8 0,1-1-6 16,0 7-4-16,0-2 6 0,-1 1-6 15,0 3-7-15,-2-3 11 0,4 2 5 0,-4-3-6 0,1 4-4 16,-1-1 2-16,-1 1 7 0,-2 2-20 16,-1-2-7-16,0-17 18 0,0 8 3 15,0 4-12-15,-15 28 7 0,7-28-2 0,-2-2 13 16,2 1-22-16,-3-4 24 0,-2-2-20 0,0-1 0 16,-3-3 5-16,1 3 6 0,-1-6-9 0,1 0 9 15,-2-3-19-15,2-1 23 0,1-5-8 0,4-1 9 16,1 0-8-16,9-2 2 0,-10 0-5 15,-7-11 10-15,3 2 2 0,3-2 2 0,0-1-8 16,-1-4-2-16,7-5-11 0,1 1 4 16,2-3-8-16,2 11 21 0,0-6-11 0,0-2 2 15,13-25-6-15,-6 20 0 0,3 1 5 0,-2 2 6 16,1 0-5-16,3 2 16 0,1-2-24 16,1 2 7-16,1 2-12 0,1 0 15 15,0 0-3-15,2 1 16 0,-1 1-14 0,1 3-6 16,0 0-13-16,-2 3 0 0,3 2-28 0,-6 1-11 15,3 3 5-15,-3 1-139 0,-5 1-22 16,-1 2-34-16,-7 0-36 0,9 0 27 0,-9 0-262 16,7 0 36-16,4 11 37 0,-1 0 50 0,-2 2 33 15,3 1 22-15,2 2-50 0,1 1 13 16,3 0 68-16</inkml:trace>
  <inkml:trace contextRef="#ctx0" brushRef="#br0" timeOffset="205098.5141">15742 5348 512 0,'-4'-2'328'0,"4"-1"-27"16,-2 0-16-16,0 1-26 0,1-1 11 0,1 0-34 15,-3 1-24-15,3 0 3 0,-1 0-59 0,1 0-2 16,-2 1-3-16,2 0-51 0,-2-1 4 16,2 2 4-16,0-2-9 0,0 1-9 0,0 0-12 15,-1 1-12-15,1-2-1 0,0 2-7 0,0-1-30 16,0 1 9-16,-1-2-4 0,1 2-3 15,-2 0-3-15,4 2 23 0,-4-1-7 0,2 2-2 16,0 1 2-16,0-1-3 0,-2 2-5 16,1 0-2-16,0 1-36 0,0 1 0 0,1 2 31 15,-8 17-3-15,8-11-17 0,-3 1-2 0,0-1 22 16,3 4-3-16,-1 0-22 0,1-4-25 16,0-7 30-16,0 3 0 0,0 0-2 0,0 5 0 15,0-1-36-15,11 16 34 0,-9-19 0 0,3 1 1 16,-3-2-27-16,5 2 19 0,-1 1-23 15,-2-3 22-15,0-4 0 0,-1 0 6 0,1 0-1 16,1-2 23-16,-2 1-3 0,9 3-19 16,-4-3 0-16,1-1 12 0,5 0 2 0,-3 0 0 15,-1-5-3-15,1 1-8 0,-11-1 0 16,14 0-6-16,3 0-1 0,0 0 0 0,-1 0 14 16,17-17-5-16,-16 9 24 0,-2-2-7 15,1-1-18-15,0-1-10 0,0-2 0 0,1-1-8 16,-5-2 1-16,5-3 1 0,-1 1 1 15,-1 0 33-15,0 0-10 0,-2-3 10 0,2 1-2 0,-2 2-3 16,-1-1 1-16,-3 2 16 0,-1 2 9 16,-2 0 13-16,-4 3-21 0,2-1 17 0,0 5-15 15,-1-1 14-15,0 2 11 0,-1 1 5 16,-2 1-11-16,0 0-7 0,1 4 3 0,0-3-9 0,-1 2-18 16,0 0-6-16,1 1-3 0,-1-1 9 15,0 0-4-15,1 2 0 0,-1-3-12 0,1 4 2 16,-1 0-12-16,-2 0 13 0,1 0-11 0,-1 5 3 15,-1-2 13-15,0 2-10 0,-6 8-18 16,-1 1 21-16,3 1 1 0,-4-1-3 0,1 0-11 16,-1 3 6-16,1 0 12 0,2 2-10 15,-4-3-8-15,0 1 7 0,3 1 5 0,2 0-15 16,0 2 5-16,-2-4 5 0,4 1-6 16,1 0-7-16,0-1 3 0,3 1 8 0,0-4-2 15,1-13 0-15,0 10-6 0,0-1-8 16,10 14 3-16,-4-11 1 0,5-1 4 0,1-2-1 15,-2-4-1-15,4 1-1 0,2-1-3 0,-2-3 13 16,-4 1-1-16,2-3-2 0,-3 0-2 16,0 0 0-16,-1 1-7 0,0 1 0 0,-1-2 9 15,-7 0 8-15,6 0-13 0,-6 0 11 0,9 0 4 16,-1 0 1-16,-1 0-16 0,-7 0 12 16,9 0-1-16,-3 0-4 0,-6 0 0 0,8 0-10 15,-8 0-36-15,8 0-6 0,-8 0-27 0,6 0 6 16,-6 0-115-16,10-13-41 0,-8 12-60 15,-4 2 28-15,0-2-258 0,-1 1 35 0,-1 1 31 16,-2 0 22-16,-6 5 29 0,-6 1 47 0,1 2 20 16,1 0-45-16,-2 2 8 0,4-1 74 0</inkml:trace>
  <inkml:trace contextRef="#ctx0" brushRef="#br0" timeOffset="206893.7828">13167 6453 465 0,'0'0'305'16,"0"1"-62"-16,-3-1-8 0,3 0-28 15,0 0-52-15,0 0-3 0,0-1-21 0,0 1-3 16,3 1-20-16,-3 1 20 0,2-1-27 16,3 1 3-16,1-2-8 0,-1 2 9 0,1 0-13 15,-1-1 3-15,15 2-15 0,-4-3-14 16,4 2-6-16,0-2 24 0,-11 0 3 0,7 0-21 15,4 0 4-15,3 0-35 0,-1 0-7 16,1 0 13-16,-1 0 10 0,3 0-46 0,0 0 12 16,-3 0-5-16,2 0-3 0,1 0 11 0,2 0-25 15,-2 0 36-15,2 0-8 0,2 0-30 16,-1-6 21-16,1 6 9 0,2 0 2 0,32-12-14 16,-31 11 7-16,1-2-2 0,-1-1 9 15,1 3-16-15,-2-1 4 0,-3-3 10 0,5 1-19 16,3-1 2-16,-5 2 19 0,1-1-20 0,3 0-17 15,-1-1 8-15,0 4 9 0,2-4 26 0,-2 2-28 16,2-4-21-16,-1 4 31 0,2-3-15 16,1-1 19-16,1 2-32 0,-4 1 56 15,1-2-26-15,2 2 4 0,1-1-11 0,-3 1-11 0,0-1 6 16,1 2-7-16,-1-3-20 0,0 4 31 16,3-3-7-16,-1 1 3 0,-1 0-20 15,1 0 29-15,-3 0-13 0,-1 4 7 0,6-2 8 16,-4-3 24-16,2 2-16 0,-2-1-41 15,3 3 34-15,0-3-22 0,3 1-12 0,3-2 13 16,0 0 24-16,-1 1-19 0,4-2 19 0,1 1-10 16,0-1 8-16,-2 0-7 0,5 2-24 0,-2-1 18 15,-2 1 15-15,-1-2-15 0,2 1 36 16,-3 3-45-16,1-3 20 0,-3 1-26 0,1 1-8 16,0 0 23-16,-1 0 18 0,-3-2-1 0,5 3-27 15,-1-2 25-15,-2 0-5 0,4 1 4 0,0 0 2 16,2 0-8-16,-3-2-16 0,1 2 34 15,7-1-10-15,-4 2-34 0,-1-1 30 0,-1 0-2 16,0 0 34-16,-1 1-4 0,-1 0-5 0,-1 2-24 16,1 0-1-16,2-2-2 0,-2 2 13 15,1-3-15-15,0 2 0 0,-1-1-20 0,1-1 0 16,-2 2 27-16,3-2 1 0,1 2 0 16,2 0-2-16,1 0-6 0,-1-2 0 0,0 1 0 15,-1 1-18-15,0 1-17 0,-2 0-1 16,3 0 11-16,-28 0 0 0,12 0 51 0,6 0 0 15,3 0-6-15,0 0-20 0,-1 0-3 16,2 0 1-16,-2 0 16 0,2 0-18 0,-3 0 0 16,2 0 0-16,0 0 18 0,1 0-21 0,1 0-2 15,0 0-1-15,3 0 1 0,0 0 7 0,0 0-11 16,2 0 14-16,1 0 11 0,-1 0-2 0,2 0-2 16,-2 0-21-16,0 0 10 0,0 0-13 15,-1 0 1-15,49 12 1 0,-52-11 1 0,1 1-2 16,-1 1 20-16,2-1-18 0,0 0 1 0,-2 0 1 15,2-1 9-15,-1 0-19 0,2 1 19 0,-1 0-2 16,2-1 8-16,0-1 0 0,1 1-18 0,-1 0-2 16,0 1-2-16,1 0 2 0,0-1 1 15,-1 2 0-15,-3-1-3 0,1 1 9 16,-3 0 13-16,2 1-14 0,-3-1 0 0,2-1-16 16,-4-1 1-16,6 2 20 0,0-2-10 0,-1 0-1 15,2-1 3-15,2 0 9 0,1 0 1 16,7 0-1-16,-2 1-1 0,-29-1 1 0,13 0-2 15,8 0-1-15,2 0 2 0,0 0-2 16,0 0 14-16,48 9-21 0,-54-7 0 0,-1 0 2 16,0 0-1-16,-3 0 0 0,0-2 7 0,0 1-6 15,1 1 0-15,-22-2 16 0,12 0 4 0,6 0-1 16,4 0-3-16,-1 0-24 0,2 0-1 16,2 0 16-16,0 0-12 0,47 10 5 0,-47-6 10 15,-2-2 5-15,2 1-12 0,-5 0 14 0,0-2-26 16,1 3 9-16,-2-3 9 0,0 3-12 15,2-3-6-15,-2 1 1 0,-1 2 1 0,4-2 10 16,0-2 4-16,3 4-4 0,-3-2-1 16,1 3 0-16,0-2 13 0,1-1-8 0,-2 2 19 15,0-1-28-15,4-1 12 0,-2-2-1 0,0 6 14 16,-1-4-11-16,2 1 18 0,-1 0 7 16,0 0-9-16,0 0-20 0,-3 0 34 0,2-1-22 15,-3 0-21-15,4 0 18 0,-2-1-2 16,-3 0 11-16,-19-1 0 0,9 0 9 0,6 0 1 15,3 0-19-15,2 0 12 0,-2 0-17 0,-1 0 11 16,-3 0 6-16,37 9 5 0,-54-9-14 16,8 0-4-16,1 0 7 0,0 0 22 0,-4 0 4 15,-1 0 9-15,-3 0 7 0,-4 0-14 16,-3 0-13-16,-2 0 6 0,-3 0-1 0,2 0-6 16,-9 0 12-16,8 0-22 0,-2 0 8 0,-6 0-21 15,7 0 19-15,-7 0-1 0,8 0-12 16,-8 0-6-16,8 0-1 0,-8 0 11 0,7 0-23 15,-7 0 4-15,0 0-31 0,0 0-8 16,7 0-59-16,2-15-6 0,-6 13 12 0,-3-4-116 0,0-3-25 16,0 0-73-16,-13-23 28 0,-1 11-239 15,1-1 40-15,-1 0 36 0,-1 2 5 16,-2 0 14-16,-4-1 80 0,-2-3 16 0,-4-1-19 16,0-1 11-16,-8-1 45 0</inkml:trace>
  <inkml:trace contextRef="#ctx0" brushRef="#br0" timeOffset="226013.997">9230 14586 448 0,'0'0'224'0,"0"0"-48"0,0 0-12 0,0 0 17 16,0 13-45-16,0-13 1 0,0 0-29 0,-14 0 20 15,14 0-31-15,0 0-15 0,0 0 5 16,0 0-14-16,0 0 15 0,0 0 9 0,0 12 2 16,0-12-26-16,-11 16 8 0,13-14-13 15,0-1-4-15,-1 2-1 0,1-3 4 0,1 1 0 16,1 2-8-16,-1-1 0 0,3-2 13 0,0 1 2 16,0 0-6-16,1 1-20 15,2-2 17-15,-2 0-32 0,12 0 26 0,-9 0-32 0,6 0 9 16,3 0-1-16,0 0-4 0,3 0-7 15,0 0 1-15,2 0-9 0,-2 0-9 0,1 0 1 16,1 0 19-16,-1 0-25 0,25 11 1 0,-23-9 16 16,-2 0-17-16,3-1 11 0,-3 5 3 15,1-5-4-15,0 2 6 0,1 0-22 0,-1-2 31 16,-2 2-28-16,2 0 9 0,1 1 6 0,1 0 0 16,1-2-9-16,-3 0 9 0,3 0-11 15,1-2 24-15,-13 0-11 0,6 0 14 0,3 0-27 16,1 0 12-16,1 0 17 0,-1 0-36 15,0 0 19-15,25-10-1 0,-24 6-5 0,-6 2-6 16,6 2-16-16,-3-1 5 0,0-1 24 16,1 1-12-16,-13 1 4 0,4 0 13 0,6 0-12 15,0 0 10-15,0 0-4 0,2 0 33 0,1 0-41 16,3 0-5-16,0 0-4 0,0 0 47 16,-2 0-37-16,3 0 2 0,0 0 0 0,1-7-6 15,31-1 15-15,-32 4-2 0,6-1-2 16,-4 0-30-16,2 1 18 0,-2-2 1 0,4 5-2 15,-5 0 12-15,2-4-3 0,2 0 0 0,-2 1-2 16,-1-2-1-16,0 3 20 0,-1 1-3 16,0-1-15-16,-1 1 5 0,0 0-35 0,-1-2 15 15,1 1 17-15,1 3-30 0,1-3 3 0,0 0 1 16,-1-1 26-16,2 0 2 0,3-1 8 16,-2-1-16-16,4 0-1 0,-1-1 17 0,4-1-2 15,-2 2-33-15,4-2 1 0,-3 2 30 0,2 0-2 16,-1-1-1-16,-3 1 15 0,2 0-4 15,-2 1-24-15,0-1 0 0,1 2 6 0,0 1 0 16,-3-4-1-16,1 1 27 0,1 1-5 16,4-1-2-16,-2 1-2 0,1-4-4 0,-1 8 0 15,0-4-4-15,1-2-23 0,-1 3 9 0,0 2-2 16,-2-4-3-16,-1 0 11 0,2 2-1 0,-1-4 0 16,-2 4-10-16,-1 1 19 0,-3-2-6 15,1 1-2-15,1 0-9 0,-1-1 9 0,0 1-13 16,1-2 21-16,-1 0 3 0,-1 2-2 15,3-1-15-15,-1 1 5 0,3-2-19 16,-1 2-3-16,-1-2 17 0,2 1 0 0,1 0 27 16,-5 0-57-16,1 1 16 0,-1 1-1 15,-2 0 3-15,1-2 36 0,1 1-12 0,-2 1-1 16,-2 0-3-16,-1 1 2 0,-1-3-12 0,-2 5 10 16,0-3 3-16,-4 3 3 0,0-3-35 15,-1 2 6-15,-3-1 23 0,-4 2-33 0,-1-2 45 16,-1-1-11-16,-1 3-18 0,0 0 30 0,0 0-6 15,-3-1-6-15,-1 1-21 0,0-2-16 0,-4 2 3 16,0 0-76-16,0 0-31 0,0 0-31 16,12-1-33-16,-14-1-21 0,-1 0 19 0,-1-1-211 15,-1 1-71-15,-12-5 40 0,5 4 51 16,1-5 4-16,-3 1 23 0,1 0-25 0,2-4 11 16,-1 4 70-16</inkml:trace>
  <inkml:trace contextRef="#ctx0" brushRef="#br0" timeOffset="226669.064">13310 13981 351 0,'0'-4'287'16,"0"0"-20"-16,0 2-29 0,-2-1-15 0,4 1-28 16,-2 0-17-16,0-1-35 0,0 0-2 15,2 0-29-15,-2 1-2 0,1 1-11 0,1 1 6 16,0 0-14-16,0 0-7 0,3 0-5 0,0 0 17 16,1 1-22-16,-1 0 17 0,13 4 0 0,-3 0-35 15,2 2-10-15,0-1 1 0,1 0 10 16,-1 1-8-16,2-1-12 0,-1-1 14 0,0 2-21 15,2 0 9-15,-4 0-12 0,4 1-6 16,1 2-16-16,-6 2 30 0,1-3-8 0,-3 1-9 16,3-1-8-16,-1 0 16 0,-3-1-6 15,-1 1 4-15,0 1-3 0,-1-1 13 0,1 1-23 16,-1-4-2-16,0 4-3 0,-3-1 12 16,-1-1-23-16,1-2 45 0,-3 0-45 0,1 1 25 15,2 4-7-15,-3-1 9 0,3 2-20 16,-3-5 29-16,-1 2 1 0,-1-1-3 0,-2 0 8 0,0 0-4 15,0-8-4-15,0 12-12 0,-11 13-1 16,2-11 26-16,-1 2-6 0,-1 0-20 16,-4-3-1-16,-1 2-2 0,1-2-15 0,-1 0 2 15,3 1 0-15,-4 2 0 0,2-4 0 16,-5 1 55-16,7 0-14 0,-6 0-4 0,3 0-28 16,1-2-1-16,4 2-1 0,-5 0-20 0,2-1 2 15,-2-3 47-15,3 2-3 0,2-1-35 16,-2-1 0-16,4-3 13 0,3 0-2 0,-2-1 1 15,1-1 12-15,3 0-15 0,2-1-2 16,0 0-28-16,-1-2 2 0,0 2 2 16,1-2 2-16,0 2 1 0,0-3 24 0,2 3-24 15,-3-3 19-15,1 0-40 0,2 0-29 0,0 0 0 16,0 0-25-16,0 0-31 0,-6 0-48 0,-3-12 15 16,-5 0-215-16,5-4 29 0,-3-3 29 0,-7 3-86 15,0-1 39-15,-2 2 5 0,-6-5 23 16,-5-1 19-16,-4 6 10 0</inkml:trace>
  <inkml:trace contextRef="#ctx0" brushRef="#br0" timeOffset="229167.5256">12089 14912 529 0,'0'0'284'0,"-14"0"-52"0,14 0-19 0,0 0-23 16,0 0-9-16,0 0-9 0,0 0 1 0,0 0-3 16,0 0-35-16,0 0 3 0,0 0-6 0,0 0-20 15,0 0 16-15,0 0 2 0,0 0-12 16,0 0-15-16,0 0 19 0,0 0-28 0,0 0 6 16,0 0-15-16,-9 3-8 0,14 0-9 15,-1 2 1-15,5 5 5 0,-2 0-37 0,4 1-10 16,-4-3-2-16,-1-1 40 0,6 6-5 0,-6-1-5 15,4 0-24-15,1 0 0 0,2 1-21 0,-2-3 12 16,3 7-2-16,-5-7-2 0,5 2 5 0,-1-1-30 16,0 2 22-16,1-3-1 0,-3-2 13 15,1 1-1-15,1 0-15 0,-3-1 0 16,0 0 7-16,-3-3 12 0,2 5 22 0,1-4-6 16,-4 0-4-16,2-3-7 0,-3 1-16 0,-3-1 15 15,2 0-3-15,-2-1-7 0,4 0-12 0,-4 2 9 16,0-1 7-16,0-1-7 0,0 0-3 15,1-1 13-15,-1-1-2 0,0 2-8 0,0-1 14 16,0 0-30-16,0 1 8 0,1-2-7 16,-3 0-25-16,3 1 2 0,-3-1-83 0,0 0-50 15,0 0-27-15,5-12-48 0,-6 7-10 16,1-1 20-16,-2-1-239 0,-3-10-12 0,0 1 27 16,-1-2 63-16,-3 6 5 0,5-3 26 15,0 1-20-15,0 4 8 0,-2-2 25 0</inkml:trace>
  <inkml:trace contextRef="#ctx0" brushRef="#br0" timeOffset="229603.0462">12331 14834 270 0,'2'-4'321'16,"-2"1"-19"-16,0 1-47 0,0-2-36 0,0 1-1 15,0 1-31-15,3 2-30 0,-3-1-9 0,1 0-16 16,-1-1-11-16,-1 5 27 0,1-2-30 16,0 4-30-16,-3-1 14 0,-3 10-41 0,-1-3 22 0,-1 3 6 15,3-1-35-15,-3 1 22 0,2 1-2 16,-1 0-12-16,-2 0-8 0,-2 1-4 16,4 1 31-16,-4 1-26 0,2 1 5 0,-2-1-16 15,2 1-6-15,-3 1-19 0,0-1 15 16,1 1 15-16,1 1-21 0,-3-4 6 0,-1 1-26 15,3-4 10-15,4 1 20 0,-4-2 5 0,4 1-17 16,0-2-21-16,1-1 26 0,0 0-13 0,0-3 9 16,1-2-29-16,1 0 17 0,2-1 18 15,-2-1 0-15,1-1-26 0,1-2 0 0,1 2-2 16,0-1 1-16,-1 2 29 0,2-3-4 0,-2 1-3 16,2 1-2-16,-4-1-4 0,3-1-40 15,1-1 26-15,0 0-18 0,0 0-32 0,0 0-14 16,0 0-12-16,-7 0-26 0,-2-11-29 15,7 6-52-15,-2-12 2 0,-1 0 15 16,0 1-272-16,3-3-8 0,-4 0 39 16,1 3 2-16,1-2 39 0,-3-2 50 0,-4 6 11 15,6-1 38-15</inkml:trace>
  <inkml:trace contextRef="#ctx0" brushRef="#br0" timeOffset="234235.5045">9342 14530 314 0,'0'0'188'0,"0"0"-83"15,0 0 3-15,0 0 7 0,0 0-12 16,0 0-6-16,0 0-18 0,0 0-13 0,0 0-19 15,0 0 15-15,0 0-4 0,0 0 7 0,0 0-33 16,0 0-29-16,0 0 58 0,0 0-18 0,0 0 18 16,0 0-12-16,0 0-20 0,0 0 28 0,0 0-35 15,0 0-1-15,0 0 43 0,0 0-18 16,0 0-1-16,0 0-23 0,0 13 5 16,0-13-5-16,0 0 1 0,0 0 1 0,0 0-19 15,0 15 8-15,-20 1-9 0,19-11-18 0,1 0 28 16,-2 0 1-16,1-1-13 0,1 2-4 15,0-6 17-15,0 0-6 0,0 8 7 0,0-3-13 16,0-5-11-16,0 6-2 0,0-6 2 16,0 9-1-16,0-3 35 0,0-6-38 0,0 7 24 15,0-7 10-15,0 6-19 0,0-6 12 16,0 0 17-16,0 8-17 0,0-8 6 0,0 0 6 16,0 5-1-16,0-5 15 0,0 0-14 15,0 7 5-15,0-7 1 0,0 0-11 0,0 0 16 16,0 6-7-16,0-6 9 0,0 0-12 15,0 0 8-15,0 0 16 0,0 7 5 0,0-7-29 16,0 0-10-16,0 0 4 0,0 0 6 16,0 0-8-16,-4 8 12 0,5-8-8 0,-1 0 29 15,2 0-33-15,-1 2 16 0,-2-1-4 16,-1-1 4-16,2 1 24 0,2-1-7 16,-2 0-15-16,0-1 16 0,-2-2-26 0,2 2 6 15,-1-1 1-15,1-1-6 0,0-1-13 0,-1 1 25 16,1-2-11-16,-1 2 25 0,-1-2-20 15,1-2 4-15,-1 2 22 0,0-1-46 0,0 0 29 16,0-9-6-16,-4 2-30 0,1-3-3 0,-1 2 0 16,-2 1 32-16,0-2 9 0,2 3-22 0,-4-4-26 15,4-3 30-15,-2 4-16 0,1-1-14 0,-1-1 18 16,1 2 27-16,1-3-3 0,0 3-8 16,-2-2-36-16,1 3 12 0,-1-3-14 0,3 0-11 15,-2 1 0-15,1 0 3 0,2 2 2 16,-5 0 38-16,4-3 4 0,-3 3-22 0,0-1 13 15,1 1-11-15,-1 0 24 0,-1 1-14 16,1 1-6-16,3 0-24 0,-4 1 16 16,3-1-20-16,3 0 28 0,-3 3-6 0,2 1-5 15,-4-6 0-15,-1 3-1 0,2-1-15 0,1 1 15 16,-2-2 1-16,3 1-1 0,-2 0 5 16,-3-1-1-16,5 5 0 0,-2-4 2 0,1 0-25 15,2 5 46-15,-5-6-19 0,1 2 4 0,1-1-1 16,-1-2 0-16,0 3-2 0,-1-2-7 0,1 0 6 15,0 1-3-15,-4 2-30 0,4-2 37 16,-1 1-33-16,-1-1 9 0,2 1 13 0,1 4 7 16,2-2-21-16,-4-1 19 0,2 2-6 0,-1 1 1 15,3 1 4-15,1-1 0 0,-1 3 0 16,1-1-3-16,0 0 2 0,1 0-9 0,-1 2 0 16,2-2 1-16,-2 1 19 0,1 0-23 0,-1 0 2 15,1 1-1-15,-1-1 36 0,1 0-3 0,1 1-48 16,-1 0 3-16,1 0 45 0,-1 0-8 15,0-1-2-15,2 1-1 0,-1 0-2 0,0 0-24 16,-1 1 4-16,1 2 9 0,0-2-1 0,1 1 16 16,0 0-2-16,0-1-1 0,-1 1 7 0,1 0-2 15,1 1-26-15,-1-2-10 0,-1 2 8 16,1-1 2-16,1 1 1 0,0-1 3 0,-1 1-5 16,1 0 5-16,0 0 0 0,0 0-8 15,0 0 7-15,0 0-1 0,0 0 1 16,0 0-7-16,0 0 2 0,0 0 0 0,-5-5-69 15,4 7-21-15,0 0-20 0,-1 1-36 0,0 3-50 16,1 0 17-16,-6 9-233 0,2-1-37 0,1-5 56 16,2-2 31-16,2 0 27 0,0-7-28 15,0 0 19-15,0 0 9 0</inkml:trace>
  <inkml:trace contextRef="#ctx0" brushRef="#br0" timeOffset="235814.095">16431 15183 401 0,'0'0'292'0,"0"-15"-9"0,0 15-58 0,0 0-19 15,0 0-4-15,0 0-37 0,-14 0-29 0,14 0 9 16,0 0-17-16,0 0-24 0,0 0-4 15,0 0-10-15,0 0 13 0,0 0-13 0,0 0-15 16,0 0 1-16,0 0 1 0,0 0 11 0,7-2-18 16,6 16-14-16,0-5 18 0,1 6-22 0,-1-3 4 15,3 2-22-15,-3 3 8 0,6-5-10 16,-2 6 14-16,4-2 13 0,-5-1-11 0,4 1-19 16,-2 1 7-16,1 0 0 0,2 2 13 15,0 2-3-15,-3-3-40 0,7 2 26 0,-4-1-25 16,-1 0 40-16,-3 0-46 0,-1-1-4 0,0-2 5 15,-1 3-2-15,2-3-10 0,-3 2 11 16,0-2 7-16,-5-4 12 0,0 1-26 0,1-3-2 16,-4 0 18-16,-2-2 22 0,1-1-37 15,-2-1 4-15,-1-2 15 0,1 1-33 0,0-3 23 16,0 1 3-16,-2 0-10 0,1-2-28 16,0 3-21-16,1-1-11 0,-2-3-27 0,-1 0-40 15,0 0 11-15,0 0-109 0,-1-1-130 0,0-2 26 16,-1-1 27-16,1-2-66 0,-3-9 20 15,-4-5 8-15,6 1 14 0,2-1-45 0</inkml:trace>
  <inkml:trace contextRef="#ctx0" brushRef="#br0" timeOffset="236233.0972">16903 15223 513 0,'-2'-7'334'0,"2"3"-64"16,-2 1-22-16,0-1-11 0,0 1-2 0,-2 0-30 16,0 2-43-16,2 0 0 0,-1 1-25 0,-1 0-20 15,1 1-6-15,-1 1 3 0,1 2 14 16,-1 0-16-16,-6 9-33 0,-3 0 13 16,2 4-17-16,-3 0 11 0,1 0-9 0,-2 3-10 15,2-1 17-15,0 1-11 0,-2 2 19 0,-1 5-9 16,1-2-8-16,-2 0-15 0,1 1-6 15,-4 3-5-15,1 2-5 0,2-3-27 0,-2-1-2 16,2 1 27-16,0-2-5 0,2 0-3 16,-3-3-4-16,4 1-24 0,-3-4 0 0,6 1 26 15,-4-1-17-15,4-2 5 0,0 3 5 16,1-8-3-16,0 2-5 0,2-3 7 0,1-3-3 16,2-1 0-16,0-2-29 0,1-1 21 15,0-3-15-15,2 1-2 0,-1 0-63 0,1-2-25 16,-1 1-26-16,3-2-11 0,0 0-48 15,0 0-44-15,-8-16 20 0,9 0 18 0,-1 6-333 16,0-8 50-16,15-26 30 0,-5 14 68 0,-3-3 25 16,4-1 21-16,2-3 41 0,1 1 6 0</inkml:trace>
  <inkml:trace contextRef="#ctx0" brushRef="#br0" timeOffset="236680.6593">17042 14544 288 0,'-2'-3'310'0,"2"1"-57"0,0-1-27 0,1 1-38 16,-1 0-17-16,1-1-18 0,1 1-24 16,4-1-13-16,-2 1 9 0,1-2-29 0,10 1-13 15,2-3-1-15,-2 2-17 0,5-1-8 16,1 0 3-16,0 0 2 0,3 0-18 0,-1 0 0 15,0 0 9-15,-2 0 1 0,2 1-20 0,1 0-5 16,-4 2 15-16,1 0-6 0,-1-3-19 0,-1 2 1 16,-3-1-10-16,-4 1 29 0,1 1-14 15,-2 0 5-15,6 0-25 0,-6-1 15 0,-3 2-18 16,-8 1-2-16,0 0-19 0,9 0-8 0,-3 0-35 16,-6 0-11-16,0 0-15 0,7 0-26 15,-7 0 11-15,0 0-129 0,0 0-127 0,13 4 24 16,-16 0 25-16,1-2 17 0,-1 1 15 15,-1 0 5-15</inkml:trace>
  <inkml:trace contextRef="#ctx0" brushRef="#br0" timeOffset="237024.4615">17374 14508 212 0,'-4'-1'345'0,"-1"-1"-29"0,2 1-39 0,1 0 5 0,-2 0 0 15,1 1-41-15,1 0-27 0,0-2-11 16,1 1-20-16,-1 1-7 0,0 0-46 0,0 0 1 15,1 1-33-15,0 1-27 0,0 0 8 16,-1 3 21-16,2 1-29 0,-2 1-24 0,2 12 37 16,-2 2-31-16,-1 2-12 0,0 1 41 15,0 0-29-15,-1 1-7 0,0 1-3 0,0 4-16 16,1-4 13-16,1 0 8 0,-2-1-23 16,1 0-22-16,0 2 15 0,0-4 3 15,-2 4-2-15,2-4-3 0,-1-2 7 0,1-3-3 0,0 6-1 16,2-12-18-16,-1-1 29 0,-2-2-5 15,4-4-1-15,-5 10-14 0,4-6-16 0,-1-2 20 16,2 0-19-16,-3-1 11 0,3-2-23 0,0 0 29 16,0 0-26-16,0-2-2 0,-1 1-41 15,1-1-12-15,0-2-27 0,0 0-70 0,0 0 15 16,0 0-273-16,0 0 31 0,0 0-80 0,0 0 29 16,0 0 97-16,0 0 16 0,0 0 43 15,0 0 13-15,0 7 7 0</inkml:trace>
  <inkml:trace contextRef="#ctx0" brushRef="#br0" timeOffset="237684.3821">17638 15154 231 0,'-4'-5'364'0,"2"3"-49"0,-1-1-55 0,0 0 5 15,1 2-44-15,0-1-34 0,0 0-21 16,1 0-8-16,2 1-16 0,0 1-24 15,-2 0-20-15,2 0 9 0,-1 1-14 0,1 2 1 16,2 1 26-16,-1 0-29 0,1 2 9 16,12 6-21-16,-6 2-15 0,3 0 12 0,-2-1 14 15,1 1-25-15,2 1-17 0,-1 0 22 0,2-2-44 16,-1-1 33-16,2 6-6 0,3-4-29 0,0 0-11 16,-1 1 19-16,3 0 18 0,-3 0-30 15,1-3 1-15,0 0 1 0,-3 1 29 0,1 0-28 16,-2-2-1-16,-1 0 7 0,0-1-12 15,-2-1-27-15,-1 1 27 0,-2-2-13 0,-2-2 7 16,0-1-24-16,-2 1 31 0,2-3-9 0,-3 2-1 16,0-4 7-16,-1 2-13 0,1 0 5 0,-1-2-8 15,0 1 17-15,-1 0-1 0,-1 0-1 16,1-1-31-16,0 1-38 0,-1-2-16 16,0 0-28-16,-1-2-20 0,-1 1-32 0,1-1-49 15,0-2 19-15,1 0-224 0,0-4-25 0,1 2 31 16,3-11 7-16,1 0 68 0,1-1 9 15,1 4 15-15,-1 0-52 0</inkml:trace>
  <inkml:trace contextRef="#ctx0" brushRef="#br0" timeOffset="238116.6314">18191 15165 237 0,'2'-6'410'0,"1"2"-79"16,-2-2-9-16,0 3-45 0,0-2-30 15,1 4-13-15,-2-2-28 0,2 0-54 0,-1 2 3 16,0 1 16-16,-1 0-40 0,1 0-4 0,-1 4-46 16,-1 0 32-16,2 1-12 0,-1 1-11 15,-3 10 2-15,3-7 2 0,-8 22-24 0,1-10 8 16,-3-3-8-16,1 3 5 0,0 1-5 16,-2 0-6-16,-1 2-7 0,2-2-6 15,-3 3-5-15,1 0 2 0,-2 0-15 0,1 0 29 16,0 1-25-16,1-1-8 0,0 0-2 15,-2 2-4-15,3-5-7 0,-2 1 7 0,2 2-11 0,-1-1 6 16,3 0-1-16,1-4-35 0,-1 4 1 16,2-9 35-16,-1 1-9 0,2-2-6 0,3-3 5 15,-1-3 9-15,2 1-4 0,-1-1 13 16,0-3-26-16,2 1 13 0,-1-3-21 0,0 2 13 0,0-2 5 16,1 1 4-16,0-3 14 0,-1 4-27 15,1-2 10-15,0 0-4 0,-1 0-18 0,1 0 7 16,1-3 1-16,0 0 1 0,0 0-10 15,0 0 4-15,0 0-81 0,-3 2-41 16,2-4-40-16,-3-3-38 0,4 1 18 0,-1-4-315 16,-5-5 39-16,6 0 34 0,-1 1 16 0,0-4 25 15,-4 0 49-15,3 1-4 0,0 3 52 16,2 2 15-16</inkml:trace>
  <inkml:trace contextRef="#ctx0" brushRef="#br0" timeOffset="243748.6612">14300 15511 422 0,'0'0'263'0,"0"-13"-25"0,0 13-56 16,0 0-5-16,0 0-18 0,-23-25-7 0,23 21-31 16,0 1-20-16,0 2 16 0,0 0-31 15,0 2-22-15,0 0 23 0,0 5-24 0,2-2 1 16,-2 3 20-16,7 8-5 0,-7-5 11 16,0 3-10-16,2 23-8 0,-2-25-22 0,0 7 0 15,0 2 13-15,0 5-3 0,0 0-22 16,-16 28 15-16,9-27-17 0,7 1-7 0,-4-2-3 15,1 0 14-15,-1-1-9 0,0-2-1 16,-4-1-10-16,2-4 6 0,4-1-12 0,0-4 13 16,1-2-5-16,-3-3 13 0,4 0 3 15,0-4 11-15,-2 2 18 0,2-3 9 0,0 2-34 16,-2-3 41-16,2-1-43 0,0 0-6 0,0 0-8 16,0 0-16-16,-5-11 17 0,1-4 17 15,-1-2-30-15,3-1 19 0,-1-7-20 0,-3-1 26 16,4-2-29-16,0-4 28 0,1 1-16 0,1 14-5 15,0-10-5-15,0 0 4 0,0-2-8 0,0-1-20 16,0 1 12-16,0 1-4 0,0 2 10 16,0 0-5-16,11-22 8 0,-7 27-2 0,-1 2 1 15,0 2-30-15,2 1 2 0,-1 2 11 0,5 1 19 16,-5 1-22-16,7 2-8 0,-6 2 5 16,4 2 33-16,-3 3 19 0,-1 1-44 0,2 2-3 15,-7 0 15-15,7 0-10 0,15 9 34 0,-8-1-22 16,1 4 0-16,-2 0-1 0,-2 3-22 15,1 1 8-15,-1 3-13 0,0-1 28 0,-1 6 5 16,-1-5-12-16,-3 3-10 0,1-1-6 0,0-1 17 16,-3 1-13-16,0-2 12 0,-3 0-19 15,-1-1 42-15,2-1-23 0,2-3 7 16,-4-14 0-16,0 9 6 0,0 0 1 0,0-2-8 16,0 0-20-16,0-7 27 0,0 9-13 0,0-9-3 15,0 6 7-15,0-6 15 0,-4 6-22 0,4-8 5 16,0-3-5-16,2-3-14 0,3-13 26 15,1-5 2-15,-3-4 20 0,6 4-13 0,-3-4-16 16,3 3-23-16,3-1-4 0,-3 0 57 0,-1 0-21 16,2 2-30-16,0 2 22 0,-2 2-18 15,-2 3 47-15,4 2-37 0,-4 5 6 0,-4-1-7 16,4 6-21-16,-1 0 18 0,0 3 16 16,0-3 3-16,-1 4 13 0,2 1-23 0,-1 2 1 15,-5 0-17-15,0 0 4 0,27 10-18 0,-10 1 36 16,-5 3-10-16,-1 2-18 0,3 5 24 15,-3 1 19-15,-2 0-31 0,0 3 1 0,-2 2-13 16,3-2 33-16,-1 2-32 0,-3 1 29 16,0 2-1-16,-1-3 26 0,2 0-32 0,2 2 4 15,-1-5-15-15,-1 1 14 0,-2-5-32 0,5 1 7 16,-2-3 9-16,3 0-16 0,0-6 19 0,-2 1-10 16,0-2 8-16,3 4 19 0,-4-9-24 15,1-2-2-15,-2 0 18 0,2-1 9 0,-9-3-19 16,7 0 4-16,1 0-1 0,-1 0-4 15,5 0-2-15,19-17-5 0,-11 9 18 0,-3 0-6 16,-2-2 5-16,2-1-17 0,-4-2-12 0,2-1 17 16,-2 0-4-16,1-2 2 0,-1 1-13 0,-1-2 12 15,5-2-18-15,-6 0 14 0,-2 0-5 16,0-1 15-16,-2 0-13 0,3-1 17 0,-6 0-7 16,-1 1 15-16,-3 2-14 0,6 1-6 15,-6 3 3-15,2 4 18 0,-2 10-11 0,0-9 12 16,0 0-11-16,-9-2 5 0,5 7-6 15,0 0-2-15,-2 4 29 0,-1 1-17 0,-8 3 19 16,-2 5-18-16,0-1-18 0,4 1 16 0,2 0 6 16,1 1-3-16,1 1-13 0,5-2 2 15,0-1-2-15,-1-2-14 0,3 0 29 0,1 0-6 16,0-2-27-16,-1 1 27 0,2-1-12 0,0-4-5 16,0 0-9-16,0 0 18 0,0 0 18 0,13 9-6 15,-8-10-8-15,8-5-14 0,-4-1-4 16,0-5 17-16,4 1-4 0,-3-4-6 0,1 2 17 15,4-2-5-15,-6-1 11 0,-2 2 3 0,0 4 2 16,0 3 17-16,-3 2-10 0,-1 0-17 16,0-1 18-16,0 3 1 0,0 0-3 0,0 0-5 15,0 2 23-15,-1 1-30 0,1-1 8 16,0 1 11-16,-3 0-6 0,0 0-2 16,0 0-11-16,15 11 19 0,-5 1-17 0,2 1-2 15,-4-2 17-15,1 1 10 0,-1 3-27 16,1 0 13-16,0-2-18 0,0 2 33 0,-5-1-24 15,1 2 0-15,4 1-12 0,-3-2 2 0,2 1-21 16,-1 0-23-16,-2-1-19 0,-4-5-46 0,3-1-11 16,0-2-45-16,0-1 15 0,-2 0-111 0,0-4-117 15,0 1-45-15,0-2 34 0,0-1 49 16,-2 0 26-16,0 0 14 0,0 0 10 0</inkml:trace>
  <inkml:trace contextRef="#ctx0" brushRef="#br0" timeOffset="244043.2646">15425 15435 781 0,'0'-8'298'0,"0"2"-30"0,-1 1-16 15,-1-1-6-15,3 4-44 0,-1-4-24 0,2 3-27 16,1 0-21-16,-1 0 14 0,3 1-13 0,1-1-11 16,0 2-19-16,1 0-27 0,1 1 2 0,0 0-2 15,5 0 2-15,19 16 17 16,-17-10-21-16,0 2-24 0,1 3-10 0,3 1 14 15,-6 0-16-15,4-1-14 0,-4 4 5 16,2 1-10-16,-3-1 26 0,-1 0 17 0,-2-1-41 16,2 3 2-16,-5 0-21 0,-1-4-4 0,-2 2-13 15,-3-15-34-15,0 13-24 0,0-2-7 16,0 0-16-16,0-2-15 0,0-3-33 0,0-6 12 16,0 7 13-16,0-7-84 0,11 9-35 15,-8-12-78-15,0-1-39 0,11-6-16 0,-5-5 61 16,2-3 19-16,0 0 10 0</inkml:trace>
  <inkml:trace contextRef="#ctx0" brushRef="#br0" timeOffset="244365.9991">15826 15455 564 0,'4'-18'217'0,"0"4"-10"16,-4 0-2-16,0 14 0 0,0-11-19 0,0 1 7 15,0 3 3-15,0-1 8 0,0 8-18 16,0-8-6-16,0 1-45 0,0 7 6 0,-10-15-7 16,7 13-25-16,1 0-15 0,0 0-25 15,0 2-9-15,-3 2 25 0,-7 6-22 0,1 1 21 16,-5 3-21-16,1 3-8 0,-1 3-6 0,-1 1 9 15,0 2-8-15,-2 0-7 0,1 3-3 0,-3 0-10 16,2 4 13-16,-1-4-6 0,2 3-27 16,-1-3 7-16,2 2 17 0,-3-3-5 0,3 0-1 15,0 0-12-15,1 0 17 0,0-2-14 16,1 0-6-16,-2-4-33 0,8-1 29 16,-1-1-2-16,-2-5 0 0,7-1-2 0,2-1 2 15,0-1-2-15,-1-4-1 0,2 0 21 0,-1-1-9 16,2 2-18-16,-3-3 16 0,2-1-18 15,2 0-68-15,0 0-6 0,0 0-72 16,0 0-63-16,-7-14 20 0,6 8-285 0,0-1 36 16,1 2 9-16,-4-10-8 0,-1 5 25 15,1 1 23-15,2 3 38 0,0 0-9 0</inkml:trace>
  <inkml:trace contextRef="#ctx0" brushRef="#br0" timeOffset="247040.6355">14321 16549 287 0,'13'0'222'0,"-13"0"-80"0,0 0 26 16,0 0-17-16,0-13 5 0,14 13-26 15,-14 0-19-15,21-22-18 0,-17 20 4 0,0-2-6 16,1 1-3-16,0 0 5 0,-1 0-19 15,10-5-5-15,1 0 2 0,-3-2 10 0,1 3-6 16,-2 2-14-16,3-1-8 0,-5-1-2 0,7 2-17 16,-4 2 25-16,3-6-14 0,2 5 5 15,-1-2-17-15,2 0-9 0,0 2 10 16,5-3-22-16,-3 1 11 0,2 0 6 16,5 0-12-16,-2 0-11 0,1-1 13 0,1 2-7 0,1-1 8 15,0 0-4-15,2 0-18 0,1 2 7 16,-5-1 11-16,2 2-10 0,-1 2-1 0,1-1 9 15,-17 2 4-15,3 0-25 0,3 0 31 0,-1 0-18 16,-1 0 17-16,-3 0-15 0,-1 0-6 16,2 0-10-16,16 8 12 0,-11-3-10 15,-2-2 8-15,2 0 10 0,-4-3 10 0,4 2-20 16,-4-2 0-16,-3 0 0 0,2 0-1 0,5 0-10 16,0 0 13-16,2 0 1 0,2 0 0 15,-2 0 13-15,25-10-10 0,-27 7-12 0,2-3 4 16,0 3 1-16,-2-1 3 0,1-1-8 15,-1 0 5-15,0 0-7 0,0-2 8 0,1 3 1 16,-2-3 4-16,0-3-10 0,3 3-1 0,-3-4 4 16,1 3 20-16,-1-1-32 0,0 0 21 15,-2 0 8-15,3 2-28 0,-7 0 22 0,2-1 11 16,3 4-34-16,-7 0 3 0,2 2-2 16,4-3 12-16,-6 3 11 0,0-2-12 0,1 3 8 15,-1 0-4-15,-9 1-9 0,8 0 17 0,-1 0-27 16,7 0 5-16,-2 0 5 0,2 0 13 15,-3 0-3-15,5 0-2 0,-1 0-8 0,-1 0 13 16,3 0 13-16,-1 0-25 0,0 0 11 16,1 0-17-16,-1 0 17 0,0 0-9 0,18-6 14 15,-23 4-12-15,0 2-17 0,-1 0 15 16,-1 0 6-16,0-1-7 0,-1 1 5 0,-1 0-6 16,1 0 15-16,0 0-9 0,1 0 3 0,9-1-8 15,0-2 12-15,-3 1-11 0,-3 2-11 0,6-1 13 16,3-1 6-16,-4-2-7 0,-5 2 9 15,8-1-11-15,-4 0-5 0,4 0 10 0,-7 1 0 16,7-2-10-16,-4 0 2 0,0 0 16 0,-4 1 1 16,7 0-15-16,-3-2 5 0,0 1 11 15,1 0-14-15,0-2-1 0,-1 0 14 0,-2 1-11 16,5 1-15-16,-2-2 13 0,2 1-2 16,-3 1-1-16,4-2 7 0,2 5-2 0,-5-8-2 15,4 2 15-15,-1 5-6 0,1-4-4 16,0-1-4-16,2 1 9 0,-5 2-21 0,0-1 4 15,-1 1 20-15,1-2-6 0,-1 3 9 0,-2-3-26 16,-3 5 6-16,5-4 1 0,1 1-3 16,-7-1 10-16,5 3 15 0,4-3-7 0,-3 2-11 15,-6 0 9-15,1 2-19 0,6-2 6 0,-5 1 17 16,1 2-10-16,-4 0-6 0,9-1 21 0,-6 0 1 16,-1-1-6-16,6 0-5 0,-6 1 5 15,-12 1-8-15,11 0 1 0,0 0-11 0,4 0 4 16,-2 0-2-16,1 0-1 0,-1 0-4 15,-4 0 1-15,1 0 3 0,-1 0 5 0,-1 0-6 16,0 0 2-16,6 0 20 0,0 0-20 16,2 0 10-16,-2 0-22 0,0 0 26 0,-3 0-14 15,6 0-2-15,-4 0 20 0,1 0-10 0,-3 0 1 16,0 0-21-16,1-6 17 0,2 6 19 0,4 0-23 16,-1 0-4-16,-1 0 13 0,-1 0 13 15,-1-6-20-15,17-5 14 0,-14 8-18 16,0 1 0-16,-1-2 16 0,2 2-11 0,-1-4 7 0,-4 5 9 15,5-3 3-15,-1 0 3 0,3 0-27 16,-6 0 1-16,-1-1 8 0,3 1-13 0,-1-2-1 16,0 0 27-16,2 0-14 0,1 1 9 15,0-1-8-15,-4 0 13 0,5 1-18 0,-1-2 24 16,4 2-28-16,-2-1 5 0,-5-1 9 0,3 5 8 16,-2-2-12-16,1-2 13 0,0 4 6 0,-2-3-15 15,-4 0 2-15,-1 1 2 0,8 1 2 16,-1-3-15-16,-3 2-4 0,6-1 15 0,-5-1 4 15,-1 0-17-15,1 0 18 0,1 2 2 0,2-3 7 16,0 1-28-16,-2 2-3 0,-2-2 0 16,2 2 10-16,-1-1 27 0,-3-3-40 0,-2 4 38 15,0 2-26-15,-1-1-6 0,-2 0 0 0,-1 1-3 16,0-3 28-16,-1 5 4 0,-1-1-1 0,-1-2-14 16,2 3 1-16,-2-3 15 0,1 2-13 15,1-1 10-15,-1 1 9 0,-2 0-17 0,0-1 4 16,0 1-13-16,0 0 34 0,-2 1-49 0,0 0-5 15,0 0 22-15,0 0 6 0,0 0-6 16,0 0 10-16,0 0 14 0,0 0-30 16,7 0 1-16,-7 0 7 0,0 0-23 0,0 0-6 15,7 0 3-15,-1-9-9 0,-6 8-13 0,1-2-26 16,-1 3-17-16,-1-2-53 0,1 0-17 16,-1-1 13-16,0 0-284 0,-1 1 10 0,-1 0 29 15,-1 1 24-15,0-1 17 0,0 0 39 0,-1-1 10 16,-1 2-52-16</inkml:trace>
  <inkml:trace contextRef="#ctx0" brushRef="#br0" timeOffset="259757.0125">22599 13712 439 0,'0'0'263'0,"0"0"-39"15,-15 0-34-15,15 0-16 0,0-14-31 0,0 14-12 16,0 0 13-16,0 0 1 0,0 0-20 16,-19-21-19-16,19 22-1 0,2-1-12 0,0 1-1 15,2 0 0-15,0 1 6 0,2 0-2 16,7 5-12-16,0 1-16 0,2 2 4 0,1 3 11 15,2-1-5-15,-4 0-2 0,3 2-7 0,2 1-27 16,1 0-8-16,0 2 33 0,-2-3-29 16,1 2-8-16,0 0-15 0,3 1 9 0,-1 2 0 15,2-3-7-15,1 1 25 0,-1 1-33 16,2 1 9-16,-2-2 32 0,-1 0-37 0,1-1 10 16,-2 0 10-16,1-1-17 0,-5-1-21 0,4 2 1 15,-3 0 45-15,-2-1-41 0,-2-2 13 16,-1-2-20-16,-6-3 14 0,0-2 13 0,0-1-14 15,-1 1 29-15,-3-4-37 0,0 3-28 0,-1-3-12 16,0 1-19-16,-2-1 4 0,1 0-56 16,-2-3-7-16,1 2-28 0,0-3 14 0,-1-2-169 15,0-1-125-15,0-3 35 0,4-11 43 16,-3 7 23-16,0-7 22 0,9-28 20 16,-4 19 7-16</inkml:trace>
  <inkml:trace contextRef="#ctx0" brushRef="#br0" timeOffset="260170.4539">23350 13604 415 0,'2'-2'315'15,"-1"-3"-29"-15,1 1-31 0,-1 1-21 0,-2 0 4 16,1 2-14-16,0 1-32 0,-1 1 8 0,-1 1-59 16,0 2 8-16,-3 10-5 0,0 0-9 15,-2 4-46-15,1 1 15 0,-1 2-5 0,1 4-18 0,-1 0-18 16,-1 2-4-16,2 1 3 0,0-2 6 15,2 3 2-15,-2 2-1 0,0 2-6 16,-2 3-30-16,0 3-4 0,-2 2-2 0,-1-1 17 16,0 6 1-16,-2 1 8 0,-1 0-5 15,0 1-5-15,0-1-4 0,-1 0 23 0,-2 1-7 16,3-2-5-16,-1-1-14 0,0-2 2 16,-1 0-18-16,0-1 9 0,2-3-4 0,1-2 20 15,0 0 11-15,2-4-31 0,1-4 20 16,-2-1-9-16,3-3 10 0,0 1-16 0,4-5-17 15,-3 0 28-15,2-5-7 0,-1-1-23 16,3-4 34-16,2-2-22 0,-1-3 1 16,-1-1-3-16,1 0 13 0,1-2-22 0,1 2-14 15,1-5-8-15,0 1 10 0,-1-1-48 0,1 0 6 0,0 0-77 16,0 0-15-16,-1-15-43 0,3-3-48 16,-2 7 22-16,0-7-192 0,13-26-87 0,-7 19 35 15,3-4 32-15,3 0 44 0,-1-4-3 0,3 2 26 16,4 0 20-16,1 1 8 0</inkml:trace>
  <inkml:trace contextRef="#ctx0" brushRef="#br0" timeOffset="260570.1045">24066 13684 471 0,'3'-1'268'0,"-2"-2"1"0,1 3-43 0,-1-2-20 16,1 1 1-16,-1 0-40 0,1-2-14 0,-1 2 3 15,1 1-30-15,0-1-11 0,0 1-29 0,0-1 20 16,2 2-24-16,1-1-15 0,1-1 3 16,0 0 3-16,3 1 0 0,6 0-36 0,19-10 27 15,-16 7-8-15,5 0-31 0,0 2 4 16,2-8-5-16,-6 5 8 0,5 1-10 0,-3 1-18 16,-2-1-7-16,-5 3-16 0,-14 0-48 15,13 0-51-15,0 0 10 0,6 13-239 0,-15-9-56 16,-4 2 16-16,0 0 35 0,-3 0 42 15,-5 8-10-15,-2 0-9 0</inkml:trace>
  <inkml:trace contextRef="#ctx0" brushRef="#br0" timeOffset="260934.7488">24161 14065 318 0,'-4'1'409'0,"3"-1"-101"0,1 0-47 15,0 0-19-15,1 0-20 0,1-1-18 16,3 0-48-16,0 1 1 0,-1-2-15 0,4 1-28 16,-2-1-24-16,13-3 5 0,3 3 2 0,0-3-12 15,2 2-36-15,5-2 11 0,-3 2-18 16,-2-1-1-16,4-1-15 0,3 0 23 0,-6 1-23 16,-1-2 11-16,1 2 3 0,-2-2-12 0,-4 1-3 15,1 2 5-15,2-1-27 0,-6 1 4 16,-5 0 14-16,-3 2 16 0,-2-2-2 15,1 1 12-15,-2 1 1 0,-2 1 41 0,0-1-41 16,0 0-16-16,0 0-3 0,-1 0-3 16,-2 1 29-16,0 0-9 0,0 0-30 0,0 0 24 15,0 0 1-15,0 0-28 0,9-1-29 16,-9 1 0-16,2-1-43 0,-2 1-32 0,1-3-37 16,-2 1-61-16,1 0 16 0,0-1-287 0,-2 0 39 15,2 0 32-15,0-1 27 0,-3-1 24 16,3-2 36-16,-4-10 11 0,2 4-2 0</inkml:trace>
  <inkml:trace contextRef="#ctx0" brushRef="#br0" timeOffset="262450.5081">26057 13153 513 0,'0'-13'313'15,"0"13"-40"-15,14 0-39 0,-14 0-39 0,0 0-8 16,0 0-19-16,0 0-21 0,0 0-19 0,0 0-1 15,0 0 5-15,0 0-26 0,13 0-24 16,-13 0-7-16,23-17 23 0,-11 27-14 0,1 0-7 16,-1 0 0-16,1 2-6 0,1 1-10 15,0 2 19-15,2 0-13 0,-5 2 13 0,9-1 0 16,-5 1 9-16,4 0-47 0,-2-1-6 0,0 5-1 16,3-3 32-16,-1 1-10 0,0-2-7 0,2 2-4 15,0-1-12-15,0 1-18 0,-4-1 18 0,4 0-20 16,-1 1 15-16,-4-2-7 0,2 0-3 15,-1-1-1-15,2 0 22 0,-1-1-15 0,-5 2-1 16,1-3-3-16,-1 2-1 0,0-5-6 16,-7-1-3-16,2-7-1 0,-3 4 0 0,3 3-2 15,-1-4 0-15,-2-1-2 0,-3-2 1 16,3 1-3-16,-3-2-1 0,0 1 0 0,0-1-23 16,0-1-20-16,-2 1-18 0,2 1-23 15,-2-3-32-15,0 0-54 0,-2-3-49 16,0 1 20-16,0-2-156 0,2 0-80 0,-2-2 31 15,2-1 27-15,-2-12 17 0,2-2 55 0,0-1-8 16,-2 1-2-16</inkml:trace>
  <inkml:trace contextRef="#ctx0" brushRef="#br0" timeOffset="262834.0266">26695 13089 898 0,'-2'-13'289'0,"2"3"-13"0,-2 3-23 0,2 2-31 15,-1 0-9-15,-1 1-29 0,2 0-36 16,0 4 0-16,-5-6-2 0,5 4-34 0,-2 0-3 16,0 1-27-16,0 2 8 0,-1 1-4 15,-1-1-27-15,-5 12 4 0,-5 1 2 0,6 2-7 0,-3 3-31 16,-1 3 17-16,1 0 21 16,-3 0-34-16,1 3-20 0,0 2 43 0,-3 0-22 15,-5 4-4-15,2-1 2 0,-4 3 0 0,4 1-12 16,-2-1 17-16,0 0-31 0,-1 0 11 0,2 1 12 15,1-3 0-15,-1 0-29 0,2-2 34 16,0 0-3-16,3-4-3 0,-1 1-30 0,3-2 2 16,-1-2 0-16,1-2 12 0,2-1 15 15,1 0-29-15,-1-5 35 0,3-2-3 0,0 0-34 16,6-3 25-16,-3-3 9 0,1 0-6 16,0-2-14-16,2-1 10 0,1 0 2 0,-1-1-43 15,0 1-22-15,0-2-10 0,0 0-52 0,2-1-58 16,0 0 16-16,0 0-259 0,-8 0-67 0,8 0 50 15,-8 0 33-15,-5-12 27 0,7 10 22 16,6 2 32-16,-11 0 31 0,-22 15 16 16</inkml:trace>
  <inkml:trace contextRef="#ctx0" brushRef="#br0" timeOffset="263403.8314">25715 14206 219 0,'-2'0'415'0,"0"-2"-82"16,2 3-64-16,-2-2-7 0,0 1-23 16,2 0-28-16,0-1-11 0,0 1-35 0,-2 0-28 15,6 0-23-15,0-1 0 0,0 1-1 0,13-6-26 16,4 1-8-16,2 0-4 0,5-2 17 16,-1 0-31-16,6 0 3 0,3-1-11 15,4 0 20-15,1-2-31 0,1 1-9 0,0 1-4 0,4 0 1 16,1-3-2-16,0 4 4 0,5-2 1 15,1 0-7-15,2 2 13 0,3 0-16 0,-1-1-12 16,7 0-2-16,2-1 9 0,5 2 9 0,2 1-21 16,2-1-3-16,0-1 1 0,3 0 22 15,-1 1-12-15,1 1-5 0,1 1 14 0,-1 1 5 16,-3 0-22-16,-5 0 28 0,1 2-39 0,-3-3 15 16,-8 4 2-16,0 0 14 0,-7-2-16 0,-2 1 27 15,-6 1-27-15,-6 0 19 0,-22 1 5 16,8 0-3-16,4 0 17 0,-1 0-13 15,-2 0-4-15,-4 0-3 0,-3 0 15 0,-6 0-16 16,0 0 4-16,-4 0-3 0,-9 0-59 0,7 0-23 16,-7 0-28-16,8-13-28 0,-12 13-57 15,-3-1-55-15,-15 2 20 0,9-1-259 0,-8 0 34 16,-30 12 31-16,13-4 12 0,-1 0 44 16,-9 3 23-16,0 2 19 0,-4 0-37 0</inkml:trace>
  <inkml:trace contextRef="#ctx0" brushRef="#br0" timeOffset="263851.3791">26128 14593 623 0,'-2'-2'334'0,"0"0"-38"15,2-1-34-15,-2 2-30 0,2-1-24 0,-2 1-16 16,1-1-2-16,2 1-56 0,-2 2 15 16,4 1-5-16,-1 1-35 0,10 8-4 0,-6 3-3 15,3 1-10-15,-3 0 8 0,0 6-9 0,1 1 0 16,1 0-13-16,-3 3-9 0,1 4 10 15,-1-2-6-15,0 3-10 0,1-1 14 0,-4 0-18 16,0 1-6-16,-2-14-22 0,0 7-16 0,0 5 22 16,0 0-16-16,0 2 15 0,0 0-38 15,0-2 34-15,-15 28-4 0,12-29-3 0,-1-4-13 16,-1 0-19-16,-1-2-4 0,2 0 2 16,-1-6 0-16,1-2 1 0,1-1 14 0,-1-2-7 15,1-3-25-15,1 0-38 0,2-5-10 0,-2 1-8 16,-2-1-38-16,1-2-39 0,3 0-39 15,0 0 19-15,0 0-180 0,-4-14-71 0,4-5 29 16,0 6 28-16,0-8 25 0,15-26 11 16,-8 17 13-16,0-1 6 0</inkml:trace>
  <inkml:trace contextRef="#ctx0" brushRef="#br0" timeOffset="264166.86">26385 14643 421 0,'6'-19'431'0,"-1"2"-84"0,2 1-45 15,-6 6-39-15,2 0-34 0,0 0-28 0,-1 7 28 16,0-3-45-16,0 3-5 0,1 1-22 0,1 2-11 16,0 2-16-16,1 1-15 0,6 6 25 15,-2 4-15-15,2 4-29 0,1 1 32 16,-3 2-21-16,-3 0-7 0,3 2 1 0,0 3-12 16,0 1-10-16,-4 4 2 0,1-1-12 15,-6 1-2-15,0-14-11 0,0 7-7 0,0 3-11 16,0 4-16-16,0 0 6 0,-11 31 28 15,7-32-18-15,-3-1-8 0,5-5-1 0,-5 2-8 16,4 0-18-16,-3-3 21 0,2-3-30 0,-1-1 2 16,3-2-9-16,0-4 3 0,-2-5-72 15,1 1-23-15,2-3-8 0,1 1-25 0,0-5-47 16,0 1-32-16,0-2 17 0,4-2-216 0,-4-2-53 16,2 0 34-16,6-10-9 0,1-5 28 15,0-4 91-15,5 1-10 0,-3-4 48 0,5-2 7 16</inkml:trace>
  <inkml:trace contextRef="#ctx0" brushRef="#br0" timeOffset="264502.165">26938 14522 578 0,'6'-7'365'15,"-1"0"-67"-15,-1 3-4 0,0-1-55 0,4 2-7 16,-6 0-11-16,4 1 0 0,-1 0-20 0,1 0-27 15,-6 2-19-15,5 0 9 0,9 0-3 16,15 13-29-16,-9-5 0 0,2 0-14 0,5 5-13 0,-6-1-9 16,1 0-18-16,3 1 4 15,-5 1 10-15,1 1-23 0,0-1-22 0,0 1 14 16,2-2-8-16,-6 2-8 0,3-1-35 0,-2 3 34 16,2-2-27-16,-1-1-9 0,-4 1 0 15,-3-1 21-15,3-1-14 0,-4-1 20 0,1 1-35 16,-3-2 21-16,-1 0-20 0,-2-4-12 15,0 1 2-15,1-3-74 0,-5 1-10 0,2-4-13 16,-2 2-29-16,-1-3-24 0,-1-1-14 0,1 0-43 16,0 0 18-16,-1-4-99 0,1-1-71 15,-1-2-27-15,3-10 12 0,-3 7 0 0,0-5 69 16,0-3 22-16,7-22 12 0,-3 17-4 0</inkml:trace>
  <inkml:trace contextRef="#ctx0" brushRef="#br0" timeOffset="264765.867">27476 14528 296 0,'-4'-7'369'0,"0"-6"-61"15,-5 5-11-15,9 3-22 0,-5 0 4 16,2-1-36-16,1 2-31 0,0 2-23 0,0 1-21 16,1-3 35-16,-1 4 2 0,0-1-11 0,0 3-19 15,-2 1-14-15,0 0-16 0,-13 10-27 0,4 6 9 16,-1-1-13-16,-1 0-10 0,-1 2-26 16,-4 2 10-16,2 2-22 0,-3 1 4 15,4 2-28-15,-6 0 8 0,2 1-1 0,-2 0-14 16,0-1-14-16,0-1 21 0,1 1-11 0,2-4 0 15,2 2-24-15,0-4 26 0,2 1-41 16,-2-2-25-16,5-1 3 0,0-1-55 0,1-5-10 16,1 1-20-16,2-6-27 0,4-2-29 15,0-5-38-15,3-1-20 0,4-3 22 0,0-2-236 16,6-9 16-16,5-1 19 0,-2-5 45 0,3 1-8 16,1-2 43-16,4-3 24 0,3-2 7 15</inkml:trace>
  <inkml:trace contextRef="#ctx0" brushRef="#br0" timeOffset="265099.084">27751 14305 707 0,'10'-8'344'0,"0"4"-40"0,-4 0-13 15,-4 2-48-15,1-1-27 0,1 3-6 16,-2 0 12-16,0 3-27 0,0 0-20 0,2 1-20 15,-2 1 50-15,4 12-24 0,-1 0-30 0,2 2-29 16,-3-1 6-16,3 6-2 0,-3-2-11 16,1 1-6-16,-3-1-8 0,-2-10-6 15,0 6-20-15,0 3 3 0,0 1-31 0,0 3 17 16,0 0-32-16,0 0 22 0,-7 24-20 0,3-23-3 16,-3-4-10-16,3 1-13 0,1-5-2 15,1-1-65-15,0-4-21 0,1-1-44 0,-2-5-24 16,2 1-39-16,0-4-45 0,1-3 20 15,-1 1-219-15,1-2-26 0,3 0 32 0,-1-3 31 16,0-3 28-16,9-6 26 0,1-5 22 0,1-2-6 16,2-1 7-16</inkml:trace>
  <inkml:trace contextRef="#ctx0" brushRef="#br0" timeOffset="265481.9112">28259 14218 585 0,'6'-12'488'0,"-2"3"-100"0,-1 3-70 16,0 1-37-16,-2-1-33 0,1 3 11 15,1 3-29-15,-2 0-27 0,1 1-5 0,2 4-41 16,2 8 3-16,0 3-23 0,1 5-16 16,-2 1-20-16,2 3 14 0,-1 3-35 0,-1-1 25 15,0-1-32-15,-1 6-33 0,0-3 5 16,0 2 13-16,0 0-4 0,0-1-1 0,-2-1-40 15,0-2 1-15,0 2 25 0,0-4-3 16,-1-1 0-16,0 0 10 0,0-1-26 0,-1-2 5 16,0 0-23-16,0-12 20 0,0 3-4 0,0 1-7 15,0-1-11-15,0-2-7 0,0-1 16 16,0-1 3-16,0-2 5 0,0-6-14 0,0 9-7 16,0-2-16-16,0-7 29 0,0 5 22 15,0-5-39-15,0 8 12 0,0-8-21 0,0 0 6 16,0 0-8-16,0 0 2 0,10 12-62 0,-8-15-45 15,-1-2-41-15,2-1-55 0,3-8 18 16,-1-7-320-16,1 0 42 0,0 0 51 0,0-6 21 16,-1-2 55-16,-1 0-19 0,4 2 73 15,1-1 18-15,4-5-19 0</inkml:trace>
  <inkml:trace contextRef="#ctx0" brushRef="#br0" timeOffset="286739.0654">25119 3752 591 0,'0'-13'172'0,"0"13"-23"0,0 0-5 0,0-12-36 16,6-5 11-16,-8 13 1 0,1 0-17 15,1 0-20-15,-1 0 5 0,2 1-30 0,-3 0 5 16,2 0 20-16,-1 2-29 0,1 1 5 0,0 0-10 15,0 0-6-15,0 0 3 0,0-7-25 16,0 7 9-16,0 0 0 0,0 0-8 0,-9-11-19 16,9 10 9-16,0 2 7 0,0-1-9 15,-1 1 10-15,-1 1 17 0,1 0-11 0,0 2-11 16,0 0 20-16,-1 1-12 0,2 0-5 16,-5 9-3-16,-1 0-1 0,0 1-15 0,0 1-10 15,0 1 28-15,1 0 11 0,1 2-24 0,-2-3 1 16,3 1 14-16,-1 2-10 0,1 1-7 0,-2-1 0 15,2 1 16-15,-2 2 2 0,5-1-20 16,0-10-3-16,0 5 2 0,0 5-15 0,0 0 28 16,0 0-15-16,0 0 24 0,0-1-21 15,0 1-7-15,9 17 8 0,-5-20 15 0,-4 1-22 16,4-3 3-16,4 1 14 0,-4-3-8 16,2 0-3-16,1 0 6 0,1 0 2 0,-2-3-12 15,0-1-10-15,1-2 17 0,-3-1 17 16,1-1-17-16,-1 0-15 0,0-2 20 15,2 0 19-15,-3-1 0 0,3-1-14 0,0 0 2 16,0-1 8-16,0-1 0 0,-6 0 7 0,13 0 3 16,14-14 5-16,-10 6-27 0,-1-2 17 15,3-2-16-15,-4-1 4 0,1-4 7 0,2 2-21 16,-4-3 5-16,3 1 6 0,2-2-13 0,-1 0 20 16,-3 3 0-16,2-2-11 0,0 0-3 15,-3-2 28-15,1 3-23 0,-8 0 10 0,3 0 1 16,0 2-3-16,-1-3-10 0,-4 3 26 0,2 0-8 15,-1 2 4-15,-1 2-9 0,2-4-22 16,-7 5 19-16,4 0-9 0,-2 0-18 0,1 4 23 16,-1-1 1-16,0 0 15 0,-1 1-12 15,-1 1-13-15,1 0 22 0,-1 0 12 0,0-1-32 16,2 2 3-16,1 0 15 0,-3 4-10 16,0 0 8-16,0-6-4 0,0 6 16 0,0-7-19 15,0 7 4-15,0-7 28 0,0 7-33 0,0 0 8 16,0-5-17-16,0 5 15 0,0 0-6 0,0 0-12 15,0-6 10-15,0 6-17 0,0 0 4 16,0 0 16-16,0 0 9 0,2-11-9 16,-2 13-25-16,0 1 14 0,-2-1-8 0,2 4 21 15,-3-1-3-15,0 12-26 0,4-5-3 0,-1-2 32 16,0 3-15-16,-14 19 16 0,12-13-25 0,-4 2 29 16,0 0-39-16,1 2 8 0,0-1 4 15,1 0 12-15,-3 0 5 0,2 1-16 0,5-2 9 16,0 1 3-16,0-2-19 0,0-12 25 15,0 7-12-15,0-1-15 0,11 16-2 0,-9-18 15 16,4 3-4-16,1-4 12 0,1 4-17 16,-3-4 5-16,4 0 22 0,-1-1-40 0,3 2 13 15,1-4-3-15,1-3-10 0,-2 0 35 16,-1-2-33-16,1-1 12 0,-1-2 3 0,1 0 28 16,-1 0-41-16,4 0-1 0,4 0 13 15,2 0-14-15,-6 0 18 0,12-12 20 0,-15 10-20 16,-3 1-2-16,-2-1 12 0,-1 1 11 0,-1 1-11 15,0-1 3-15,0 0 5 0,-1 1-4 0,2-1-4 16,-3 0-21-16,1 0 15 0,1 1 31 16,-2 0-25-16,0 0-12 0,0 0 32 0,-1 0-25 15,1-2-1-15,0 2-13 0,0 0 15 0,0 0 31 16,-2 0-28-16,2 0-27 0,-2 0 4 0,0 0 25 16,0 0 0-16,0 0-32 0,0 0 45 0,0 0-29 15,0 0 9-15,0 0-20 0,0 0 18 16,0 0 7-16,0 0-14 0,0 0-9 0,0 0-13 15,0 0-13-15,0 0-1 0,10-1-48 16,-10-1-24-16,-2 1-53 0,2-1 15 0,-2 0-241 16,-1-1 29-16,1 2 28 0,-1-2-42 0,1 0 15 15,0-2 2-15,2 3 40 0,-2-3 37 16</inkml:trace>
  <inkml:trace contextRef="#ctx0" brushRef="#br0" timeOffset="305264.8907">26557 4032 609 0,'0'0'195'15,"0"0"-2"-15,0 0-20 0,0 0-18 0,0 0-10 16,0 0-20-16,0 0-14 0,17-4 4 16,-11 4-13-16,1 0 7 0,2 0-22 0,-2 0-8 15,-7 0 13-15,13 0-34 0,5 0 9 0,0 0-3 16,0 0-3-16,0 0-10 0,-2 0-10 15,0 0-3-15,-3 0-5 0,0 0 3 0,3 0 3 16,-1 0-12-16,-1 0 5 0,-1 0-17 16,-1 0-28-16,-3 0-11 0,-3 0-39 0,-6 0-43 15,10 0-1-15,-10 0 11 0,7 0 10 0,-7 0-96 16,6 6-52-16,-10-4-103 0,0 1-7 16,-6 6 22-16,-3-2 11 0,-3 2-9 0</inkml:trace>
  <inkml:trace contextRef="#ctx0" brushRef="#br0" timeOffset="305514.1693">26622 4189 219 0,'-8'3'229'0,"3"3"-100"16,-1-2 21-16,1 1-8 0,1-3 2 15,-1 2-11-15,2-2-15 0,1 0-17 0,0 0-10 16,2 0 1-16,-2 0 3 0,2 1-8 0,0 1-13 16,2-2-10-16,0 1-8 0,1 0 0 15,4 0 2-15,6 5-1 0,6-3-15 0,-2 0 20 16,1-1-27-16,4-1-5 0,1 1 1 15,-3-1-23-15,5 1 26 0,-1-3 2 0,-1 2-19 16,0 0-5-16,2-3 14 0,-6 4-27 16,8-3 10-16,-8-1 14 0,-7 0-12 0,-2 2 3 15,-1-1-22-15,-2-1-23 0,-1 0-61 0,1 0 14 16,-2 0 9-16,-5 0-218 0,0 0-90 0,0 0 23 16,0 0 21-16,9 0 43 0</inkml:trace>
  <inkml:trace contextRef="#ctx0" brushRef="#br0" timeOffset="306012.3144">27782 4016 638 0,'-1'-3'205'0,"1"1"-27"0,0 0-11 16,0 0-36-16,1 0-17 0,3 0 1 0,0 0-20 16,2-1-5-16,13 0-29 0,0-1-1 0,8 1 3 15,4-1-20-15,-3-1 7 0,5 2 1 16,0 0 8-16,5 0-7 0,1 2-3 16,0-2-6-16,1 1 14 0,-1-1-12 0,0 2-4 15,0-2 7-15,-3 0 4 0,-3 0-5 16,1 0 3-16,-3 0 2 0,1 0 14 0,-6 1-28 15,-3-2 1-15,-12 4 10 0,0 0-20 16,1 0 23-16,-2 0-6 0,-3 0 2 0,1 0-28 16,0 0 0-16,-8 0 1 0,7 0-51 0,-7 0-10 15,0 0-59-15,8-8-19 0,-11 8 10 16,-2-1-257-16,-2 0-26 0,-13 1 23 16,-1-1 27-16,0 1 52 0,-4-1 15 0</inkml:trace>
  <inkml:trace contextRef="#ctx0" brushRef="#br0" timeOffset="306652.8169">28028 3941 799 0,'-2'0'268'16,"0"0"-28"-16,0-1-19 0,0 0-3 0,-2 1-26 15,6 0-18-15,-4-1-43 0,1 1-10 0,0-1 9 16,1 1-21-16,1 1-2 0,0 2-20 0,1-1-15 15,9 8-15-15,-2 0-8 0,0 0 20 16,2 3-31-16,0-1 20 0,3 4-15 0,-3-2 16 16,5 4-29-16,0 0 17 0,1 2 5 15,-1-2-6-15,-2 1-35 0,1 1 27 0,-1-2 11 16,3 2-37-16,-2-1 7 0,1-1 16 16,3 2-14-16,-4 1-2 0,0 2-6 0,-1-1 30 15,1 1-28-15,-2 0 13 0,1-1-11 0,-2 0 14 16,-2 2-15-16,1-1-11 0,0-1-1 15,2 2-1-15,-5-2-14 0,2 2 31 0,0-2-9 16,-1-2-15-16,-1-2 16 0,-2-2-7 0,0-2 12 16,-1-3-11-16,0-3-4 0,-2-1-2 15,-1-1 26-15,-1-2-12 0,1-1 34 0,0 0-5 16,-1 0 57-16,0-2 3 16,1-1-16-16,-2 0 8 0,0 0-18 0,0 0-2 15,14-16-1-15,-5 3-13 0,-2-4-1 16,3-2-23-16,1-4 5 0,0 1 1 0,1-1-4 0,0-1-9 15,2 0 9-15,-1-2-13 0,-1 2 0 16,2-1-14-16,-2 0 15 0,0 0-5 0,-1 0-4 16,1-1 9-16,-1 2-14 0,0-1 13 0,-2 0-8 15,2 3 18-15,-2-3-13 0,-2-3 1 16,1 3 14-16,-2 2-1 0,0 2-15 0,-1 0-7 16,-1 4 8-16,-1 2-17 0,1 2 13 0,-1-2-4 15,-1 3-3-15,1 1-7 0,-1 4 11 0,-1 1-9 16,-1 6 6-16,0 0-8 0,0-8-4 15,0 8 14-15,0-7-19 0,0 7 7 16,0-7-14-16,0 7-16 0,0-7 5 0,0 7-38 0,0 0 5 16,0-6-78-16,0 6-12 0,0 0-25 15,0 0-23-15,0-6-30 0,0 6-45 0,0-8 23 16,-1 7-138-16,0 2-89 0,0-1 35 16,1 0 31-16,-3 2 46 0,3-2 16 0,0 0 5 15,0 2 33-15,1 0 28 0</inkml:trace>
  <inkml:trace contextRef="#ctx0" brushRef="#br0" timeOffset="307428.3763">29121 4195 736 0,'0'-1'242'0,"0"1"-27"0,0 0-14 0,2-2-13 15,0 2-25-15,0-1-4 0,1-1-29 0,1-1-11 16,1 1-7-16,8-6-22 0,-3 3-8 16,6 1-4-16,0-3-23 0,0 3 28 0,4-1-27 15,-3-4 6-15,1 5 2 0,-1-6-17 16,2 2 31-16,-1-2-34 0,-2-4-1 0,-1 2 16 16,3 1 4-16,-7 2-27 0,1-6 6 15,0-2 7-15,-3 2 2 0,0-4-24 0,-4 3 37 16,0-4-27-16,-1 0-14 0,-1 6 6 15,-3 3 1-15,0-3 0 0,0 1-17 0,0-4 20 16,-10-19-2-16,4 17-8 0,1 4 15 0,-3-1-29 16,0 0 46-16,0 2-17 0,1-1-32 0,-2 5 26 15,3-1-27-15,-2 4 9 0,4 0 4 16,-5-1 34-16,2 1-52 0,1 3 23 0,0 0-12 16,2-1 4-16,0 3-28 0,0 2 22 0,4 0-6 15,0 0 13-15,-22 12-18 0,9 0 24 16,0 0-7-16,4 6-4 0,-2-4-1 0,-1 5 10 15,6 2-13-15,-2 3 21 0,2 1-18 0,1 0-15 16,1 4 5-16,3-1 10 0,0 2-15 16,1-13 21-16,0 6-1 0,11 31-9 0,-6-24 2 15,1 2-1-15,3 0-1 0,-1 1 0 16,-2 3-1-16,1-1 6 0,-3 2 11 0,-1-2-1 16,1 3-2-16,0 0-21 0,-2-1 14 0,-2-19 0 15,0 8 11-15,0 5-5 0,0 0-28 16,0 0 22-16,-15 32-4 0,9-34-2 15,1-3 0-15,-3 3-24 0,0-2 10 0,1-2 19 0,-2 0-1 16,-1 0-1-16,-1-2 3 0,-3-4 3 16,0 2-2-16,-1-5-33 0,1-1-58 0,2-2-5 15,-4-1-8-15,3-4-7 0,-2-2-4 16,4-4 1-16,2-1 7 0,9-1 13 0,-19-13-4 16,13 4 7-16,2 0 16 0,-1-5 0 0,3-2 27 15,2 8-13-15,0-7 21 0,0 0 26 0,0-3 3 16,0-1 24-16,14-20 2 0,-8 19 7 15,0-1-8-15,2 1-8 0,1 0 11 0,-1 0 14 16,5 0-9-16,-1 1-13 0,-1 0 12 16,7 0 23-16,-3 2-29 0,3-1 1 0,3 3-12 15,3-2-6-15,1-1 7 0,3 1 0 0,4 1-16 16,-2-1-4-16,4-1-13 0,-4 0-26 16,0 0-24-16,-2-1-15 0,0-1-68 15,1 1 15-15,-2-3-131 0,-3-3-89 0,-1 4-78 16,3-2 29-16,-2 1 25 0,-3-1 34 0,-4 2 19 15,1-1 14-15</inkml:trace>
  <inkml:trace contextRef="#ctx0" brushRef="#br0" timeOffset="308021.181">29808 3927 504 0,'7'-18'242'0,"-3"1"-15"0,-2 2-5 16,0 3-27-16,0 3 12 0,-2 9-5 16,0-8 8-16,0 8-44 0,0-8-3 15,0 8-36-15,0-8 10 0,0 8-41 0,0 0-4 16,10-9-2-16,-10 9-11 0,-1 2-3 15,0 1-11-15,1 1 11 0,-2 2 5 0,2 1-19 16,-2 12-26-16,-6-1 6 0,3 7-9 0,-3-4 36 16,1 2-36-16,-5 1-1 0,4 1 7 15,0 0 8-15,-1 1-10 0,2 0-19 0,-1 3 11 16,2-1-15-16,-1 2-15 0,0 1 9 16,4-3 5-16,-1 3 3 0,4 4 16 0,0-19 4 15,0 8-37-15,0 4 0 0,12 24 28 16,-9-26 0-16,5-1-3 0,1-1-11 15,0-3 29-15,1-2-40 0,0-2 25 0,0-1-46 16,0-3 32-16,0-2-38 0,-3-3-2 16,2-2 6-16,-1-3-23 0,-1-3-14 0,-1 2-35 0,-6-2-13 15,11 0-14-15,13-18-19 0,-8 3-29 16,-2-2 16-16,4-1 14 0,-4-3-49 0,0 2 0 16,-2-5-28-16,2 1 30 0,-4 1-1 15,0 1 51-15,-1 1 49 0,-2-1 53 0,-2 2 4 16,-1 0 17-16,1-1 50 0,-1 1 8 15,0 2 33-15,-3-2-16 0,0 2 25 0,1-1 9 16,-1 4-16-16,0 1 24 0,-1 13 0 0,0-10 21 16,0-3-12-16,0-4 6 0,0 5-12 0,0 1-27 15,11-5-8-15,-7 7 1 0,-1 3-8 0,2 3 12 16,-1-1 5-16,2 3-34 0,2 1-3 16,-1 0-18-16,5 0-8 0,2 0 14 0,24 16 2 15,-21-6 5-15,-1 4 4 0,-1 0-15 16,-4 4-4-16,0-1-15 0,-5 1 6 0,-4 0 3 15,-2-3-14-15,0 5 15 0,0-11-24 16,-13 20-13-16,2-13-4 0,-2-1-9 16,-1 3-31-16,-1-4-12 0,0-2-10 0,0 2-31 15,-1-4-15-15,2-2-34 0,2-1 14 16,1-3-167-16,5-1-85 0,2-3 16 0,4 0 53 16,0 0 9-16,-1-5 44 0,4-1-25 0</inkml:trace>
  <inkml:trace contextRef="#ctx0" brushRef="#br0" timeOffset="308298.1758">30300 4161 751 0,'4'-9'267'0,"-3"0"-5"15,2 2-31-15,-3 2 10 0,0-1-36 0,-1-1-27 16,1 3-24-16,0 4-31 0,0 0 4 0,0 0-15 16,0 0-23-16,-1-11-10 0,1 15 8 0,-2-1-15 15,0 1 0-15,-5 10 1 0,2 0-13 16,-3 3-3-16,3 0-26 0,0 3-1 0,1 0 20 15,1 2-6-15,1-1-16 0,2 2 8 0,-1-1-1 16,1-11 7-16,0 5-37 0,0 3 8 16,0 2 13-16,14 23-14 0,-8-25 10 15,2-2-20-15,0-1-12 0,-2-1-35 0,3-5 11 16,-3-2-22-16,4-2-39 0,-3-3-22 0,0-2-15 16,2-1 12-16,-1 0-161 0,21-13-89 15,-12 1-28-15,-2-3 33 0,5-2 28 0,1-4 16 16,0-2 20-16,3-4-24 0</inkml:trace>
  <inkml:trace contextRef="#ctx0" brushRef="#br0" timeOffset="308595.2735">30791 3892 371 0,'2'-8'339'0,"0"0"-26"0,1 2-24 0,-1 2-35 15,-2-1-44-15,1 3 1 0,1 0-31 16,1 0-29-16,0 2-32 0,0 2-7 0,2 2-6 15,4 10 2-15,3-1-26 0,1 6 8 0,0 2 8 16,-1 2-33-16,0 2-10 0,-4 2-22 16,3 2 10-16,-4 2 11 0,0 0-22 15,0 2 11-15,-5 0 0 0,-2-15 4 0,0 8-13 16,0 5-5-16,-17 35-1 0,7-33 4 0,-1 0 4 16,-4-1-13-16,-3 1-23 0,-1-4 26 0,0 1-32 15,-2-4 18-15,0 2-12 0,1-2 3 16,-3-2 24-16,0-2-21 0,1 2-18 0,-4-5-67 15,0 0-36-15,-2-1-66 0,-2-1 16 16,-3-2-290-16,0-3 26 0,-3-3 25 16,-3 2 39-16,-1 1 36 0,-4-1 23 0,-4-3 32 15</inkml:trace>
  <inkml:trace contextRef="#ctx0" brushRef="#br0" timeOffset="309295.1096">27598 5614 520 0,'-7'0'247'0,"3"1"-47"0,-1-1 22 16,-2 0-16-16,6 2-28 0,-2-2-5 15,0 0-39-15,5 3 4 0,-1-1-13 0,3-1 17 16,3 1 1-16,13 1-42 0,-8-3-10 15,5 0 30-15,8 0-37 0,4 0-4 0,2 0-5 16,1 0 12-16,6 0-18 0,6 0 22 16,-1 0-38-16,7 0-24 0,4 0 16 0,4 0-21 15,3 0 23-15,2 0 5 0,0 0-20 0,5 0-9 16,-1 0-1-16,4 0 1 0,-1 0 5 0,1 0 12 16,0 0 0-16,2 0 23 0,3 0-18 15,-1 0-31-15,3 0-2 0,0 0-1 0,2 0 39 16,-1 0 5-16,1 0-29 0,0 0 16 15,0 0-3-15,81-14-5 0,-77 11-16 0,0 1-1 16,-1 0 52-16,1-1-5 0,-1 1-8 0,1 0-5 16,-2 0-6-16,1 1-13 0,3-1 7 0,3 2-26 15,0-2 14-15,-45 2-6 0,24 0-3 16,15 0 0-16,6 0-3 0,5 0-2 16,1 0 9-16,-1 0 0 0,-1 0-1 15,-1 0-3-15,-2 0-21 0,-4 0 13 0,-2 0-20 16,-7 0-5-16,-5 0 3 0,-3 0 22 15,-6 0 29-15,-3 0-18 0,-7 0 6 0,-4 0-5 16,-5 0 3-16,35 0 16 0,-45-1-28 0,-3 0 16 16,-6 0-4-16,-4-1 7 0,-6 2-9 0,-4-2-20 15,-3 1-43-15,-3 0 1 0,0 1 6 0,-5 0-95 16,-5-3-33-16,-12-1-71 0,-9-1 22 16,-4-2-317-16,-7 1 50 0,-5-2 51 0,-8-1 31 15,-6-1 26-15,-7 3 26 0,-8-2 22 0,-8 2 18 16,-6 1-9-16,-8 3 16 0</inkml:trace>
  <inkml:trace contextRef="#ctx0" brushRef="#br0" timeOffset="309909.7309">28316 6159 290 0,'-5'-5'409'16,"1"4"-55"-16,-1-2-47 0,1 2-13 16,2-1-51-16,-2 1-28 0,4-1-25 0,-2 0 17 15,1 1-26-15,-2 0 2 0,3 0-28 0,-1 0-28 16,1 4-8-16,0-2-24 0,0 1 16 15,0 3-11-15,0 0-1 0,1 2-12 0,3 14-17 16,-4-12-7-16,0 7-8 0,7 27-11 0,-6-19-5 16,0 3 64-16,0 0-36 0,-1-11 6 15,0 7-10-15,0 5-14 0,0 3 1 0,-16 35 0 16,10-30-11-16,0 0-16 0,-1-1 6 16,1 2 28-16,-4 0-22 0,1 1 13 0,-1-1-48 0,-1-3 49 15,0 0-43-15,1-2-5 0,0-3 11 16,4-3 12-16,-3 0-17 0,3-1-10 15,-2 0 15-15,5-5 9 0,-3-8-5 0,2 5 0 16,2-7-3-16,0-1 1 0,-1-2-25 0,1-2-3 16,0-1-10-16,-1 0 2 0,2-2-61 15,0-1-21-15,1-1-82 0,0 0-22 0,0 0 19 16,-1-13-147-16,4-3-141 0,-3 5 43 16,10-22 44-16,-2 5 3 0,-2 0 1 0,1 3 22 15,2-6 25-15,0 0 7 0,2-1 58 0</inkml:trace>
  <inkml:trace contextRef="#ctx0" brushRef="#br0" timeOffset="310328.3687">28433 6321 480 0,'11'-23'432'0,"-3"4"-86"0,-2 1-52 0,-1 5 14 0,2 1-71 16,-1 4-24-16,-2-1-30 0,-2 5-27 15,1-1 4-15,-1 4-9 0,1 1-31 0,-3 0-2 16,0 0-12-16,0 0 30 0,10 11 3 0,-3 4-10 15,-2 3-42-15,0 2 34 0,-1 1-56 16,0 3 45-16,0 3-15 0,-2 1-7 0,-1 2 20 16,2 3-22-16,-3 1-1 0,0-18-8 0,0 9 9 15,0 7-18-15,0 3-11 0,-14 37-10 16,11-32 8-16,0-3-18 0,0 2-2 0,0-2 0 16,1 2 9-16,0-3-22 0,1 1 8 0,-1-4-3 15,1 1-2-15,0 0-4 0,-1-3-14 16,2-3-2-16,0-17-6 0,0 7 36 15,0 2-23-15,0-1 12 0,0-2-5 0,0-3-14 16,0-4 22-16,0-2-12 0,0 0-4 0,0-8 20 16,0 9-3-16,0-9 12 0,0 5-20 15,0-5 3-15,0 0-2 0,0 7-4 0,0-7 6 16,0 0 2-16,0 0-2 0,0 7-25 0,0-3-37 16,-1-5-14-16,1-1 5 0,-1 1-100 15,0-2-57-15,-1-3-58 0,1 0-22 0,0-12 27 16,0-3-261-16,1 10 46 0,0-7 26 0,19-25 27 15,-8 20 30-15,1 0 27 0,4 1 23 16,-1-1-1-16,4 4 14 0,-2 1-22 0</inkml:trace>
  <inkml:trace contextRef="#ctx0" brushRef="#br0" timeOffset="310759.7953">28982 6434 556 0,'-2'-6'306'0,"1"1"-2"16,-2 2-42-16,1 0-32 0,-1-1 13 15,1 1 3-15,1 2-51 0,-1 1-23 0,0-3-6 16,2 3-19-16,-1-3 26 0,1 2-18 0,0-1-65 16,1 0 4-16,3-1-10 0,1 2-9 15,12-5-16-15,6 2-1 0,5-2-7 0,3 1 34 16,1 1-9-16,2-1-8 0,3 1-7 16,3 1-11-16,-2-1-5 0,0 4-5 15,-3-5-3-15,-2 1 26 0,0-1-24 0,0 0 16 0,-3 3-7 16,-4-1-37-16,-5 1 0 0,-5-3 19 15,-2 3 5-15,-5 2-13 0,-1 0-2 0,-1-1-90 16,-7 1-2-16,0 0-22 0,0 0-41 16,3 1-54-16,-7 1 19 0,-14 1-207 15,-2 0-64-15,1 0 33 0,-3 0 31 0,9-3 8 16,-6 0 49-16,-5 0 5 0,-26 10 13 0,22-6 13 16</inkml:trace>
  <inkml:trace contextRef="#ctx0" brushRef="#br0" timeOffset="311271.4947">29077 6402 917 0,'-3'-1'407'0,"0"0"-68"15,1 1-33-15,0-1-38 0,0 0-33 0,0 0-27 16,0-1 26-16,1 1-26 0,0 1-23 16,1 1-59-16,-1 1 2 0,2 0-1 0,2 2 5 15,0 0-28-15,6 14-21 0,1-7-1 0,-1 7 8 16,4 1-24-16,2 0-8 0,-1 2 9 15,0 1-10-15,1 0-10 0,-2-3-3 16,1 3 8-16,-1-3-39 0,0 3 35 0,0-1-26 16,0 1 10-16,-1 1-6 0,0-1-1 15,0-2-7-15,-5 0 12 0,2-1-14 0,1-2-12 16,-3 2 24-16,-1-6-37 0,-2-1 27 0,-1-6-32 16,-1 0 14-16,1-2 52 0,0 0-24 0,-1-2 34 15,-1 2-9-15,0-4 21 0,1 0 10 0,-2 0-11 16,0 0-13-16,13-13 9 0,-4 2-36 15,2-6 21-15,-1-4-2 0,2-2-11 16,1 1 9-16,-3-5-5 0,7-2-5 0,-2 0-14 16,-1-6 6-16,-1 5-4 0,1-2-2 15,-4-2-9-15,1 0 12 0,-2 2-21 0,0-1 11 16,-2 4 5-16,-1 1-17 0,-1 1 4 0,0 0 1 16,-1 1 0-16,-1 3 8 0,0 2-12 15,-1 4 6-15,4 0-9 0,-6 6 18 0,1 3-2 16,-1 8-9-16,0-7-15 0,0 7 15 0,0-7-23 15,0 7-13-15,0-9-19 0,0 9-28 0,0-6-23 16,0 6-20-16,0 0 11 0,0 0-96 16,0 0-44-16,0 0-18 0,0-10-60 0,-1 10 32 15,3 1-256-15,-2 2 61 0,0 1 26 16,0-2 26-16,1 1 35 0,1 0 39 0,0 0 16 16,4-1 38-16,-3 2 36 0,8 6-51 15</inkml:trace>
  <inkml:trace contextRef="#ctx0" brushRef="#br0" timeOffset="311982.1787">29947 6344 655 0,'5'-2'350'0,"0"1"-48"0,-1-2-37 0,0 3-20 15,1-3-4-15,-1 2-12 0,1-4-51 16,1 4-25-16,9-6-20 0,-4 3 8 0,6-2-35 0,0 2-26 15,-1-1 14-15,6 0-2 0,-4-4-5 16,1 5-32-16,2-2 18 0,-3-3 7 0,2 1-44 16,-1-3-20-16,-1-3-1 0,-2 2 49 15,-2-3-29-15,0 0-9 0,-3-1-11 16,-2-1 35-16,-2 2-31 0,-2-2 19 0,-3-1-4 16,-1 0-3-16,-1 11-4 0,0-5 71 0,0-2-27 15,-12-17-15-15,8 18 11 0,-1 2 1 16,-1-2 20-16,1 5-17 0,-1-6 6 0,0 7-11 15,3 0 7-15,0 4-8 0,0-2-17 16,1 3 6-16,1-1 4 0,-1 2-23 0,0 0 5 16,2 1-15-16,0 0-2 0,0 0 9 0,-7 11 0 15,4-4 3-15,-2 8-1 0,0 3 8 16,3 1-8-16,-1 2 12 0,0 0 0 0,1 3 4 16,2 1 6-16,0-12-9 0,0 7-12 15,0 5 5-15,0 1 3 0,0 4-14 0,0 1-3 16,13 31 2-16,-12-31 5 0,0 2 1 15,1 0-14-15,-1 2 12 0,-1-2-18 0,1 2 13 16,-1-2-3-16,0-16-25 0,0 6 1 0,0 6 20 16,0 1-2-16,0 1-13 0,0 0-22 15,-13 27-15-15,11-31 12 0,-1-4-40 0,1-3-14 16,-1-3-33-16,1 1 9 0,-3-7-42 0,4-2 4 16,-4-2-20-16,3-3-30 0,-4-1-12 15,0-2 8-15,6-1 12 0,0 0-3 0,-22-13 24 16,11-1 22-16,-1 0 22 0,2-2 14 15,1-1 22-15,-3-1 3 0,2 1 38 0,4-2 10 16,0-1 26-16,0 5 0 0,0-4 53 16,2 0-20-16,4 1 29 0,0 9-2 0,0-3-27 15,0-1 21-15,12-19-6 0,-7 11-5 0,5 1 7 16,-1 1 9-16,4-1-36 0,0 0-4 16,4 1 43-16,-2 1-16 0,4 2-5 0,-1 0-7 15,3-2-13-15,2 3 7 0,2 1-40 0,0 0 24 16,2 0-42-16,-4 1-24 0,2-1-55 15,-1 1-34-15,-1-2-19 0,2 2-39 0,-3 1 16 16,-6-4-191-16,3 0-63 0,-4 2 32 16,1 0 24-16,-3 1 62 0,-1-2 0 0,-1 4 2 15,3-4 3-15</inkml:trace>
  <inkml:trace contextRef="#ctx0" brushRef="#br0" timeOffset="312313.1253">30660 6041 212 0,'2'-6'334'0,"3"0"-49"0,-3 1-37 15,0 1-12-15,0 1 0 0,-1-1 13 0,1 1-18 16,-1 0-42-16,1 0-15 0,-1 2-14 0,1-1-22 16,-1 1-20-16,-2 0 39 0,3 1-23 0,-2 0-8 15,1 2-44-15,0 1-11 0,-1 2-5 16,-1-1-7-16,0 3-7 0,0 1-5 0,1 2 70 16,0 5-28-16,-12 21 31 0,5-14-38 15,0 1 5-15,1 3 16 0,-2 0-23 0,-1-2-6 16,0 4-5-16,2 1 26 0,1-6-23 0,0 2-21 15,2 4-15-15,0 0 33 0,1 0-18 16,1 0-28-16,2 1 18 0,0-17 0 0,0 5-21 16,0 6 7-16,0-4 4 0,10 25-15 15,-5-24-9-15,-1-4-11 0,2 0 4 0,0 2 0 16,1-6-74-16,-1 0-41 0,0-4-3 16,-2-2-44-16,1-4-21 0,0 1-16 0,2-2 17 15,-7-2-114-15,0 0-74 0,21-12-79 0,-8 4 18 16,-1-2 51-16,2-3 18 0,-3-3 23 15,2-3 24-15,0 1 35 0,-2-3 8 0</inkml:trace>
  <inkml:trace contextRef="#ctx0" brushRef="#br0" timeOffset="312595.9805">30816 6399 320 0,'0'-20'340'0,"1"2"-37"0,-1 9-51 16,0-7-18-16,0 1 3 0,0-2 29 0,0 1-60 16,0 0-25-16,0 1-20 0,0 1-18 15,0 3 99-15,0 2-56 0,0 2-2 0,12-6-9 16,-11 7-46-16,3 1 8 0,-1 4-17 0,2-4-11 15,2 5-15-15,1 0-10 0,1 0-33 16,5 0-9-16,19 15 25 0,-16-6-32 0,2 4 14 16,-3 5-4-16,0-3 17 0,-2 3-38 15,-2-4 6-15,-6 5 6 0,1 0-21 16,-3 2 26-16,-4-9-40 0,0 3 34 0,0 3-18 16,-19 16-14-16,6-15-4 0,-2 0-1 0,-2-1-42 15,0-3-47-15,-1-1 19 0,1-2-41 16,-1-1 15-16,4-1-28 0,-2-1-33 0,6-6-14 15,5 1 15-15,-2-3-139 0,7-1-61 16,0 0-51-16,0 0 29 0,-8-4 26 0,10-2-17 16,5-9 75-16,2-5-19 0,2 4 12 15</inkml:trace>
  <inkml:trace contextRef="#ctx0" brushRef="#br0" timeOffset="312942.1999">31071 6236 617 0,'2'-8'328'0,"2"-1"-43"0,-1 1 16 0,4-4-43 0,-5 2-1 16,1 5 4-16,0-2-57 0,-2 2-34 0,0 1-18 16,1 3-18-16,-2-1-14 0,0 2 34 0,0 0-17 15,0 0-25-15,-6-2-12 0,0 5-10 16,-5 3 5-16,0 6-10 0,-2-4-42 0,-1 4-6 0,0 3-4 16,-1 1 7-16,-1 4 3 15,2-2-23-15,0 0 1 0,1-2 0 16,3 5-3-16,-3 1-25 0,3-3 3 0,4 3-1 15,3 0 28-15,-1 0-7 0,1-3-1 0,3-8-2 16,0 3 2-16,0 1-25 0,16 19 17 16,-3-19 13-16,4 1-31 0,-4-4 22 0,4-1-2 15,-1-2 0-15,2-2-17 0,-1-1-8 0,1-1 20 16,3-3-25-16,-3-2 14 0,2 3 1 16,-11-3-44-16,4 0-19 0,16-14-26 0,-13 6-4 15,-1 0-52-15,-5-3-29 0,3-1 17 16,2 1-265-16,-3-3-9 0,-1 0 20 0,-2-1 59 15,2-3 25-15,-1 1 23 0,0-1 35 16,3 0 24-16</inkml:trace>
  <inkml:trace contextRef="#ctx0" brushRef="#br0" timeOffset="313627.1103">31426 5981 639 0,'0'-5'221'0,"0"-1"-2"15,-2 2 11-15,2-1 4 0,0 0-21 0,2 1-26 16,-1 0 56-16,-1 0-55 0,0 1-8 15,0-2 8-15,0 3-17 0,0-1-16 0,0 3-16 0,0 0-17 16,0 0-8-16,0 0-24 0,0 0-9 16,0 0 8-16,0 0 23 0,-4-7-26 0,2 11 13 15,1 0-16-15,0 3-40 0,-2 9 38 16,0 2 1-16,0 2-16 0,3-9 7 16,0 5-8-16,0 5-2 0,0 1 5 0,0 3-39 15,-9 26 12-15,7-24 7 0,-1 1-8 0,2 1-29 16,1-2 20-16,-1 1-26 0,1 1 32 15,-2-1-7-15,-2 0-19 0,2 0 10 0,2-3 5 16,-1 3-14-16,1-15-9 0,0 7 19 0,0 1-14 16,0 2 7-16,0-2 5 0,0 1-14 15,0-5 4-15,0-1-19 0,0 1 18 0,0-3-9 16,0-3 3-16,0-2 2 0,0-1 4 0,0 0 0 16,0-2 2-16,0-6-23 0,0 8 11 15,0-1-4-15,0-7 1 0,0 6 7 0,0-6-29 16,0 6 4-16,0-6 3 0,0 7-56 0,0-7-46 15,0 0-31-15,0 0-32 0,0 9-21 16,2-11-50-16,1-2 23 0,11-5-249 0,-5-5 17 16,4 0 26-16,-3-1 31 0,1-1 26 15,-2-3 51-15,1-2 51 0,-6 0-4 0,4-1-40 16</inkml:trace>
  <inkml:trace contextRef="#ctx0" brushRef="#br0" timeOffset="314121.2901">31779 5964 499 0,'2'-5'350'15,"-1"0"-56"-15,0 1-37 0,1 1 8 0,-2-1-38 16,1 2 1-16,0-3-38 0,0 4-8 0,-1 0-27 15,2-3-12-15,-1 4-30 0,0 0 32 16,-1 4-45-16,0-2-10 0,1 3 25 0,-1 1-12 16,1 1 5-16,-1 12 8 0,0-8-11 0,0 3-12 15,0 5-19-15,0 3 32 0,0 0-30 16,0 3 11-16,0 0-24 0,-10 31 3 0,7-29 2 16,-1 2-10-16,1 0 7 0,-2 1-17 15,-2-1-18-15,1-2 31 0,1 2-26 0,-1-2-23 16,-3 1 18-16,3 1-5 0,1-1 6 0,1 2 0 15,-2-3-26-15,1 3 22 0,0 1 4 0,2-5-30 16,2 0 12-16,-1 0-10 0,1-4 18 16,1 3-18-16,0-8 27 0,0-9-16 0,0 2-12 15,0-1 10-15,0 1 30 0,0-1-26 16,0-2 9-16,0-1-15 0,0-6 16 0,12 18-5 16,-10-14 6-16,-2-1-6 0,2 2-6 0,-2-2 3 15,1 1 0-15,1-1-7 0,-2 0 10 0,2 0-19 16,-2-1 19-16,2-1-36 0,-2-1-22 0,5 1 5 15,-2-2-129-15,2-2-113 0,1 1 27 16,9-8-291-16,0-3 43 0,-4-1 37 0,-1-1 33 16,-2-2 53-16,-3-3 27 0,-5 9 21 15,0-4-20-15,0-7 97 0,-14-24-40 0,3 21 33 16</inkml:trace>
  <inkml:trace contextRef="#ctx0" brushRef="#br0" timeOffset="351596.9341">18291 5089 251 0,'0'-12'126'0,"0"12"-39"0,0 0-14 0,0 0 51 16,0 0-17-16,0 0-13 0,0 0-11 0,0 0 17 15,0 0-14-15,0 0-34 0,0 0 33 0,0 0 26 16,0 0-16-16,0 0-23 0,0 0 6 15,0 0-4-15,0 0 11 0,14 0-39 16,-14 0 10-16,28-24 3 0,-8 19-18 0,1 2 26 16,2-1-28-16,1-1 10 0,2 0-6 0,3 2-10 15,2-1-8-15,1 1 5 0,-2-1 10 0,2 2 5 16,1-2-29-16,0-2-5 0,1 5 0 16,-1-2 9-16,-1 0 5 0,-14 3-9 15,9 0 7-15,4 0-11 0,0 0-9 16,0 0 1-16,0 0 2 0,32 13 4 0,-33-8-16 0,-2 2 20 15,-2-1-12-15,1 1-14 0,0 2 13 16,0 0 2-16,-2 0 1 0,1 0-2 0,-3-2-10 16,1 2 22-16,-2 0-12 0,4-2 6 0,1 2 13 15,-3-1-15-15,1-2 1 0,1-2 9 16,-1 0 11-16,0-1 2 0,1-2-17 0,-13-1 24 16,8 0-18-16,28-10 19 0,-20 4-3 15,-1-2 0-15,-1 0 4 0,8-2-13 0,-1-2-8 16,0-1 14-16,0 0 6 0,-1-1-27 0,1 0 7 15,-1 0 2-15,-2 3-9 0,-2-1 15 16,-3 2-8-16,2-2-2 0,-3 3-5 0,-2 2 11 16,-3-2-11-16,-3 6 3 0,2 0 0 0,-5 2-4 15,-1 0-6-15,-3 1-13 0,-10 0 21 0,15 0-2 16,-1 0-6-16,20 13-4 0,-16-9 6 16,-1 1-12-16,1 1 10 0,-2 0-4 0,2-1 20 15,0-1-11-15,-3 3-9 0,2 0 17 16,-3 1-10-16,1-2 6 0,0 0-9 0,2 1-9 15,-4-1 10-15,2 0 11 0,0 0-30 16,3 1 0-16,-1-2 14 0,1 2 6 0,-2-2-7 0,2 2-1 16,-2-1 3-16,3 0 5 0,2-1-1 15,1 4 12-15,1-4-25 0,-1 1 2 0,1 2 22 16,1-1 2-16,0 1-19 0,0-1 5 0,-2 2-1 16,-1 0 7-16,2-2-16 0,-2 2 8 15,1-1 5-15,2 0 4 0,0 0-18 0,1-1 18 16,-1 0-30-16,0-1 26 0,2 0-13 0,1-1-2 15,1-2 6-15,-2 0 15 0,4-2-12 0,-1-1-13 16,1 1 24-16,-15-1-9 0,9 0-8 16,4 0 16-16,32-9-14 0,-27 5-14 0,-2-1 13 15,1-2-11-15,-1 1 26 0,2-1-13 0,1-1 0 16,0 2 0-16,-2-3-1 0,1 1-9 16,4 0 10-16,-2 0-7 0,-1-2 23 0,1 3-23 15,-1-5 9-15,0 1 13 0,-1 2 4 0,0 0-1 16,0 1-22-16,-1 1 9 0,-1-1 13 0,-1 1-1 15,-1 0-13-15,-2-1 1 0,3 1 9 16,-4 1-3-16,1 0 3 0,-5 0 0 0,-2 1 23 16,0 3-20-16,-7 0-7 0,-2-1 22 15,-2 1-18-15,-3 0 10 0,1 1-6 0,-2-1 0 16,-2 1 3-16,1 1 21 0,0 0-25 16,-2-1 6-16,1-1-23 0,-1 2 3 0,2-1 11 15,-3 0-35-15,1 1 4 0,-2 0-41 0,0 0-6 16,0 1-36-16,-3 1-61 0,-2 0 13 15,-1-2-279-15,1 2 31 0,-3-3 28 0,-10 3 23 16,11-2 8-16,-3 0 44 0,3 0 8 0</inkml:trace>
  <inkml:trace contextRef="#ctx0" brushRef="#br0" timeOffset="353340.1822">25751 9024 312 0,'0'0'270'16,"0"0"-21"-16,0 0-27 0,-13 0-5 0,13 0-34 15,0 0-4-15,0 0-20 0,0 0-34 16,-23-14-1-16,23 11-2 0,0 2-24 0,1-1-24 16,-1-1 7-16,2 1-14 0,2-3-6 0,8-3 0 15,1-2-5-15,5 2-16 0,-2-3 0 16,6 0-9-16,3 2 3 0,-3-3 12 0,3 3-32 15,-1-4 18-15,1 2-8 0,0-1-8 0,2-1 3 16,-2-1-3-16,-3 2 10 0,1-3 0 0,-2 0 4 16,0-1 7-16,-3 0-8 0,0 0 10 15,-2-3-4-15,-3-1 14 0,-1 0-13 16,1-4-6-16,-2 4 9 0,-1-5 8 0,0 0-20 16,-3 0-16-16,-1 1 20 0,-6 2-10 15,6 2 9-15,-4 0-7 0,0 2 3 0,-2 0 4 16,2 2-3-16,-2 16 5 0,0-10-19 0,0 1 7 15,0 0 9-15,0 2-2 0,0-1 0 16,0 8-14-16,0-7 8 0,0 7-4 0,-13-12-24 16,10 11 13-16,1 1-15 0,-2 1 13 0,1 2-1 15,-7 9-4-15,-2 1 2 0,-1 4 13 16,-1 2 11-16,7 0-24 0,-2 1 15 0,-2 2-11 16,2 0 0-16,2 2-13 0,1-1 7 0,0-1 13 15,5 5 13-15,-4-1-32 0,3-1 29 16,2-11-25-16,0 7 15 0,0 8 1 0,0 0 8 15,12 33-22-15,-10-29-21 0,2 0 26 16,3 2 7-16,-3 0-4 0,0 2-14 0,-2-1-10 16,4 0-1-16,-4 1 32 0,0 0-2 0,-2-2-17 15,2 1 29-15,-2-19-27 16,0 8 15-16,0 3-4 0,0 2-6 0,0-1 16 16,0 2-32-16,-12 30 2 0,10-32 18 0,-2-4-16 15,0 0-20-15,-3 0-21 0,1-6-52 0,-4-2-18 16,1-1-29-16,-2 0-26 0,3-3 16 0,-4-12-150 15,3 2-96-15,3-2 32 0,6-1-8 16,0 0 14-16,-8 0 23 0,-12-21 13 16,14 7 36-16</inkml:trace>
  <inkml:trace contextRef="#ctx0" brushRef="#br0" timeOffset="353524.7408">25956 9424 342 0,'-5'-17'263'0,"0"-2"-45"0,1 2-8 15,2-1-22-15,0 1 5 0,1-1-6 0,1 8-8 16,0-4-19-16,12-15 5 0,-5 13-9 0,2-1-13 15,5 0-40-15,3 1 8 0,2 0-19 16,2 2-21-16,0-1-3 0,-1 2 2 0,2 0-3 16,1-2-10-16,4 3-5 0,0-2-20 0,-2 3-16 15,0-2-35-15,-1 3-25 0,1-2-22 16,0 0-34-16,-1 4 9 0,-4-6-156 0,-2 0-104 16,-1-1-35-16,0 0 25 0,-3-2 37 0,1 3 18 15,-4 0-46-15</inkml:trace>
  <inkml:trace contextRef="#ctx0" brushRef="#br0" timeOffset="353833.3369">26582 8746 427 0,'4'-4'293'0,"-3"-1"-22"0,-1 3-36 16,2-2 9-16,-2 1-37 0,2-1 5 0,-2 1-43 16,0-1-4-16,-2 1-30 0,0 2-23 15,1 1-7-15,-3-1 5 0,0 2-12 0,-3 2-12 16,-5 6-22-16,-1 0-11 0,-5 4 21 0,7 2-13 15,-2 3-28-15,1 5 3 0,1-2 16 16,1 4 2-16,-2 0-20 0,3 0 25 0,3 2-18 16,0 3-8-16,0-1 21 0,1 1-54 0,1-1 10 15,4 5 6-15,-2-2 12 16,2-18-7-16,0 8-19 0,0 2 18 0,0 2-8 16,15 24-8-16,-7-27-6 0,4-1 10 0,-1-1-28 15,1-7-7-15,-1 4-4 0,3-5-12 16,1-4-53-16,-1-3-49 0,2-2-26 0,0-4 15 15,-7 0-293-15,4 0 30 0,20-14 25 0,-19 3 56 16,4-3 23-16,0-2 14 0,2-1-11 16</inkml:trace>
  <inkml:trace contextRef="#ctx0" brushRef="#br0" timeOffset="354116.7365">26807 8984 362 0,'3'-17'313'0,"-1"0"-40"16,2 2-1-16,1-2-42 0,-1 3 2 0,2-1-36 15,-3-2-4-15,4 8-23 0,2-3-14 16,4 3 2-16,-3 4-17 0,7-4-12 0,-3 3-23 16,3 2-2-16,2 4-25 0,-4 0-18 0,-5 0 20 15,5 0-26-15,21 13 10 0,-16-3 1 16,-2 4-8-16,0-1-7 0,0 3-15 0,-5 3-6 16,-4 3-8-16,1 0 21 0,-6 2 0 0,-4-13 13 15,0 7-31-15,-18 24-2 0,9-17-28 16,-2-4 26-16,-3 1-17 0,-1 0 3 0,-1-3 10 15,-3 4-37-15,4-3-7 0,-1-2-14 16,-2-1 2-16,2 0-54 0,1-2-10 0,-3-2-49 16,7 0 13-16,0-6-142 0,-1-2-136 0,5-4-6 15,1 0 29-15,6-1 13 0,0 0 24 0,0 0 79 16,0-13-54-16</inkml:trace>
  <inkml:trace contextRef="#ctx0" brushRef="#br0" timeOffset="354440.3685">27281 8767 424 0,'-4'-6'263'0,"4"2"-20"16,-2 0-53-16,2 1-16 0,-3-1 1 0,-2 3-31 15,1-1-5-15,-1 2-31 0,-1 0-1 16,-1 1-11-16,-9 4-12 0,-3 2-18 0,0 5-6 15,1-1 18-15,5 4-26 0,4 2 13 16,-7 1-14-16,7 4-7 0,-1 1-2 0,2 0 4 16,5 2-11-16,-1 2 14 0,4 0-11 0,-4 1-18 15,4-14-10-15,0 6 8 0,0 4 6 0,15 25-10 16,-7-26 9-16,5 0 8 0,-2-1-18 16,3-2-15-16,1-4-9 0,3-1-31 0,-3-2-25 15,2-3-32-15,3 0 9 0,0-6-275 16,2 0 27-16,1-1 23 0,-5-3-17 0,-4 0 18 15,19-11-14-15,-6-1 67 0</inkml:trace>
  <inkml:trace contextRef="#ctx0" brushRef="#br0" timeOffset="354788.7338">27741 8743 547 0,'0'-5'305'0,"2"2"-57"0,-1 0-16 0,-1 0-23 16,2 0-13-16,2 3-20 0,1 0-10 0,1 0-11 15,13 6-2-15,-3 3-38 0,1 3-16 0,3 3-5 16,-4 0 0-16,-2 2 12 0,4 4-25 16,-1 4-5-16,-3 0 13 0,2 4-39 0,-6 1 15 15,-1 2-33-15,-1 2-3 0,1-2 7 0,-5 2 9 16,1-2-26-16,-5-15-3 0,0 8 14 15,0 3 12-15,-18 32-17 0,9-31-16 0,-3 1 5 16,-1-2 0-16,-1-2-12 0,-1-2 2 0,-3-2 18 16,2-1-5-16,0 1 0 0,-4-5-5 15,1-1-17-15,-2-1-15 0,2-1-37 0,2-3-8 16,0-4-34-16,2-3-41 0,4-4 12 0,11 0-261 16,-11 0 29-16,-3-17 26 0,10 0-20 15,2-3 22-15,2 5 22 0,0-7 4 16,18-33 34-16</inkml:trace>
  <inkml:trace contextRef="#ctx0" brushRef="#br0" timeOffset="355204.0564">28083 8229 666 0,'-3'-3'265'15,"-1"1"-24"-15,-1 0-42 0,3 2-25 0,2-2-3 16,-2 0-33-16,1 2-8 0,2-3-8 0,1 1-31 15,5 0-1-15,11 0-11 0,2-3-7 16,6 1-1-16,1 1 16 0,4-4-25 0,-5 2 5 16,8 1-4-16,2 2 18 0,-7-3-15 0,3-1-32 0,-5 1 13 15,6 1 14-15,-3-1-7 0,-5 0 3 16,2 3 4-16,-8-3-33 0,-3 1-10 16,-3 2 3-16,-3 0 32 0,-2 0-56 0,-2 1-7 15,-2-1-31-15,-3 1-47 0,0-1-29 0,-1 2 11 16,0 0-144-16,0 0-116 0,-12-2-28 15,5 2 25-15,-1 0 25 0,-11 0 25 0,7 0 11 16,-5 0 4-16</inkml:trace>
  <inkml:trace contextRef="#ctx0" brushRef="#br0" timeOffset="355454.0857">28303 8176 483 0,'-4'2'261'0,"2"0"-18"0,-1-1-16 0,1 0-44 16,0 2-16-16,1-2-22 0,1 2 0 0,-3 1 2 15,1 0-21-15,2 4 8 0,0 11-25 0,0-9 1 16,0 5-5-16,0 5 15 0,0 4-36 16,0 2-1-16,0 2 13 0,11 29-36 0,-10-28 2 15,-1 1-6-15,2 0 21 0,0-1-23 0,-1 0 2 16,0 1-5-16,2-4-29 0,-3 1 2 0,3-3 8 16,-3-11-14-16,0 4 9 0,0 3 12 15,0 1-12-15,0-1-51 0,0-1-37 0,0 0-53 16,0-5 10-16,-16 18-271 0,2-21-28 15,-1-1 29-15,-2-6 26 0,2-4 23 0,-8 2 23 16,9-2 1-16,-7 0-11 0</inkml:trace>
  <inkml:trace contextRef="#ctx0" brushRef="#br0" timeOffset="356105.778">24738 9009 427 0,'-5'-3'289'16,"1"1"-7"-16,0-2-65 0,1 1-19 0,0 0-10 15,-2 2-15-15,2-2-9 0,3 0-20 0,-3 1-10 16,-1 2-13-16,1-3-37 0,2 1-1 15,1 0 3-15,-2 0-10 0,2 2-29 0,2 0 20 16,-2 0-10-16,1 0 4 0,3 0-14 16,2 0-17-16,1 0-1 0,2 0 2 0,14-1 18 15,-12 1-19-15,8 0 5 0,4 0-13 0,2 0 9 16,0 0-18-16,0 0 0 0,0 0 5 16,-1 0-1-16,0 0 1 0,-1 0-7 0,13-6-9 15,-22 5 12-15,-14 1-9 0,7 0 7 16,1 0 0-16,-1 0 0 0,-7 0-13 0,9 0-20 15,-2 0 1-15,-7 0-43 0,0 0-34 0,6 0 8 16,1-1-126-16,-11 0-114 0,-1 2-81 16,1 0 47-16,-5-1 26 0,2 1 26 0,-10 2 14 0,-2 1-5 15</inkml:trace>
  <inkml:trace contextRef="#ctx0" brushRef="#br0" timeOffset="356646.1632">24747 9038 613 0,'-5'-1'288'0,"1"-1"-23"0,4 1-23 16,-6 2-19-16,3-1-19 0,1 0-21 15,2-1-36-15,-2 1-11 0,-1 1-21 0,3 1-22 16,1-1 1-16,1 1-14 0,0 1 0 0,0-1-20 16,2 3 5-16,4 7-26 0,1-2 30 0,1 2-30 15,0 3 7-15,1-3-4 0,1 3-1 0,-4 2-7 16,4 0 4-16,-4 1-25 0,5 0 19 15,-1 2-3-15,-1 1-8 0,-2-1-8 16,3 2 9-16,-5-1-12 0,3 3 9 0,4-5 7 16,-2 0-4-16,-1 1-26 0,-5-2 15 0,4-1 17 15,-4-2-31-15,3 0 2 0,0-5 8 16,-4 1 3-16,1-3 10 0,-1-2-14 0,0 1 1 16,-1-3 1-16,-2-1 16 0,-1 0 46 0,2-1-1 15,-2-2 2-15,1 4 0 0,-2-4-19 16,0 0-4-16,0 0-6 0,20-18-3 0,-11 5-5 15,0-4-3-15,3-3 10 0,-1-2 0 0,0 0-3 16,2-3-4-16,-4-1-4 0,1-4-3 16,2 0-4-16,-2-1 0 0,-2-1 29 0,1 4-20 15,-4-2-6-15,0 2 23 0,-2 1-26 16,0 1 26-16,-1 1-11 0,-1 2 16 0,2 4-8 16,-3 12 2-16,0-3-12 0,0 0-16 0,0 0-9 15,0 2 7-15,0 1 14 0,0 7-21 0,0-8 21 16,0 8-25-16,0-9 8 0,0 9-10 15,0-7 23-15,0 7-16 0,0-7 13 0,0 7-31 16,0 0 22-16,0-6-51 0,-11-2 4 16,11 6-87-16,-1 2-6 0,-2 3-43 0,1-2-34 15,-3 3 20-15,0 0-233 0,-7 5-68 0,2-2 36 16,6-4 33-16,-1-1 11 0,5-2 30 16,0 0 41-16,4-3 5 0,2 2 1 0,13-5 2 15</inkml:trace>
  <inkml:trace contextRef="#ctx0" brushRef="#br0" timeOffset="357643.0884">29085 9093 367 0,'-2'1'294'0,"0"-1"-21"15,0 0-30-15,0 0-10 0,1 0-36 0,-1 1-11 16,0-1-9-16,1-1-26 0,-1 1-10 16,2-1 2-16,0 1-32 0,0 0-29 0,0 0 2 15,0 0-1-15,0 0-3 0,0 0-14 0,0 0-25 16,26-18 9-16,-13 9 0 0,7-1-21 0,1 0 13 16,1-2-15-16,2-2-3 0,-5 1 4 15,0-1-11-15,0-3 7 0,-2 3 3 16,1-1 3-16,0-2-7 0,1 0-2 0,-2 0-3 0,-1-1-8 15,3 0 7-15,-5-1-5 0,1 0-6 16,-2-2 18-16,-2 2-6 0,-2 1 7 0,-4 0 11 16,0 4-31-16,-4-3-3 0,0 3 8 15,-1 6 32-15,0-1-37 0,-10-14 2 0,6 12-2 16,-4-3 16-16,-4 3-19 0,4 0 9 0,-1 2-9 16,1 1 1-16,1 5 8 0,1-1-13 0,-1 1 9 15,2-2 8-15,-1 2 11 0,1 2-30 16,0-1-2-16,2 1-9 0,3 1 7 0,0 0-1 15,-10 0 13-15,-12 19 5 0,12-9 4 16,-1 4-15-16,1-1 6 0,3 3 12 0,-3 2 8 16,4 1-23-16,0 5 24 0,2-1-31 0,0 2-2 15,2 2 3-15,-2 3 24 0,4 4 8 16,0-18-29-16,0 9 4 0,0 5 10 0,0 3-6 0,15 38-12 16,-10-33 20-16,-1 1-20 0,1-1 7 15,1 0-8-15,-1 1 12 0,-2-2 15 16,-1 3-33-16,-1-2 6 0,0 4 25 0,0-3-20 15,-1-20-16-15,0 10 28 0,0 6-13 0,-14 37 19 16,2-34-14-16,2 0-16 0,0-3-35 16,-5-1-9-16,2-2-21 0,-4-2-30 0,-2-2-43 15,0-2-22-15,2-3 16 0,-1-3-97 0,-1-3-41 16,-4-4-67-16,7-4 13 0,3-5 22 16,-6-2 25-16,13-2 13 0,-6 0-28 0</inkml:trace>
  <inkml:trace contextRef="#ctx0" brushRef="#br0" timeOffset="357820.0107">28964 9846 382 0,'-5'-22'193'0,"1"-2"-48"0,1-2-5 0,3 13 21 15,0-8 0-15,0-3-1 0,0-1-2 0,16-27-10 16,-11 28-3-16,5 2-13 0,1-2-4 0,5 2-12 16,-1-1-3-16,3 0 11 0,1 2-11 15,3-1-22-15,2 1-14 0,2 0 6 0,2 0-15 16,4 2-8-16,3 0-13 0,1 1 13 0,0 3-20 16,5-2-3-16,-3 0-26 0,1 2 8 15,-4 2-39-15,4-3-33 0,-3 2-15 0,-3 0-19 16,2 0 8-16,-3 1-122 0,-5-3-121 15,0-2-67-15,-5 3 33 0,-1-2 24 0,-2 2 18 16,1-2 9-16</inkml:trace>
  <inkml:trace contextRef="#ctx0" brushRef="#br0" timeOffset="358114.6458">29895 8891 588 0,'3'-11'247'0,"-1"1"-13"0,-1 0-41 15,0 4 8-15,-1-1-1 0,0 7-15 0,0 0-6 16,0-9-34-16,0 3 1 0,0 6-37 0,0-7-2 15,0 7-22-15,0-7 21 0,0 7-38 0,0 0 8 16,-16-9-19-16,10 12-21 0,-7 5 23 16,-4 2-22-16,2 6-2 0,1 5 24 0,0 0-26 15,-2 1-18-15,3 3 2 0,-1 3 4 16,0 2 14-16,2 1 6 0,0-1-19 0,3 4 5 16,-1-1-7-16,2-1 8 0,3 0-14 0,1 1 23 15,1-2-18-15,3-15-25 0,0 9 6 16,0 3 16-16,11 29 12 0,-2-28-30 0,-3-4 1 15,6-1 9-15,1-2-39 0,-1-3-25 16,3-4-9-16,0-3-32 0,3-1-38 0,-3-5-26 16,-2-4 16-16,-1-2-247 0,-4 1 2 15,-1-1 24-15,13-17 26 0,-8 2 36 0,1-1 1 16,-2-5 6-16</inkml:trace>
  <inkml:trace contextRef="#ctx0" brushRef="#br0" timeOffset="358386.4554">30015 9099 445 0,'2'-20'326'0,"0"3"-45"16,-2 8-36-16,8-18 9 0,-3 13-5 0,0-1-58 16,0 6-8-16,0 0-19 0,1 4-22 15,0 1-18-15,9 0-8 0,-1 3-31 0,-5 1 1 16,7 0-15-16,19 17 13 0,-15-7-33 16,-2 2 23-16,2 3-1 0,-6 4-15 0,1 0-20 15,-2 2-8-15,1 0-12 0,-5 0 15 0,-6 2-4 16,-3-12-12-16,0 6-8 0,0 3 18 15,-15 24 10-15,2-23-1 0,0-1-36 0,-1 0-15 16,-3-3-23-16,-1-1-28 0,-1-2-15 16,3-1-36-16,0-3-11 0,6 0 12 0,2-4-109 15,2-5-83-15,3-1-85 0,3-2 14 16,2-3 36-16,-1-1 18 0,8-7 15 0,4-5 29 16</inkml:trace>
  <inkml:trace contextRef="#ctx0" brushRef="#br0" timeOffset="358602.5987">30271 9132 539 0,'9'-17'279'15,"-2"-2"-31"-15,-1 4-18 0,-1 2 13 0,0 2-46 16,0 3-7-16,-2 0-20 0,-2 4-37 16,0-1 25-16,0 1-23 0,-1 2-31 0,0 2 5 15,-2 0-34-15,-1 3 10 0,0 2-25 0,-6 10-9 0,2 3-3 16,-2-1-3-16,0 2-11 0,2 2-1 16,-1 1 20-16,3 2-17 0,0-1-21 0,1-2 17 15,3 0-5-15,1-11-14 0,0 6 1 16,0 1 8-16,0 1-40 0,15 18-17 15,-9-19 7-15,2-6-42 0,1 0-29 16,5-1-31-16,2-1 12 0,-3-6-227 0,-2-2-66 16,-11-1 53-16,15 0 17 0,16-12-1 0,-12 5 23 15,-2-5-2-15</inkml:trace>
  <inkml:trace contextRef="#ctx0" brushRef="#br0" timeOffset="358936.773">30778 8787 348 0,'8'-13'384'0,"-1"1"-50"16,-2 3-48-16,-4 2-24 0,4 3-44 0,-3 0-20 15,2 3-24-15,2-1-11 0,0 2 8 0,1 0-11 16,-7 0-45-16,22 10-33 0,-6 0 13 16,0 3-8-16,-1 1 0 0,2 7 2 15,-1-2-2-15,-2 3-29 0,-2 3 5 0,-1 2-23 16,0 3-17-16,-2 1 9 0,1 3 33 15,-3-1-39-15,0 2 7 0,-3 0 3 0,0 1-20 16,-3 0-5-16,1-1-8 0,-2-17 40 16,0 9-11-16,0 3 13 0,-17 33-41 0,10-30 10 15,-4-1 1-15,-1 1-5 0,-3-2-9 16,-1-3-2-16,-3 0-33 0,0-2-29 0,-6 2-38 16,-1-6-27-16,-1 4 12 0,-5-3-280 0,-3-3 30 15,1-1 28-15,-6-1-52 0,-4-2 44 16,0 0 24-16,-7-1 21 0,-6 0 25 0,-3-1-8 15</inkml:trace>
  <inkml:trace contextRef="#ctx0" brushRef="#br0" timeOffset="359941.877">24488 10606 428 0,'-5'-1'248'0,"2"0"-28"0,-1 0-28 16,2 1-21-16,-1-2-19 0,1 1-20 0,3 1-2 16,1-1-29-16,0 1-6 0,4 0 8 15,-1-2-31-15,16 1-11 0,-2-1 6 0,6-2-4 16,4 1 2-16,5 1-12 0,-1-1 0 15,9 0-12-15,0 0 4 0,7-1 1 0,0 1-8 16,5-2 13-16,-2 3-8 0,2-3-28 0,4 4 9 16,4-2-6-16,-1 0 7 0,3 0 0 15,0-1-12-15,-1 1 20 0,5 1-3 0,-3-1-3 16,1 0-5-16,2 0 9 0,0 0 5 16,0 2 1-16,-1 0-26 0,0-2 24 0,0 1-22 15,3 1 4-15,0-3-18 0,2 2 32 16,2-1-14-16,2 1-4 0,1 2-17 0,1 0 16 15,3-2-1-15,2 1-4 0,-4 1 23 0,-1 0-31 16,-39 0 23-16,17 0-5 0,12 0-7 16,1 0 8-16,2 0-14 0,-3 0 27 0,4 0-32 15,65 10 17-15,-68-10 15 0,0 3 4 16,-34-3-4-16,18 0-22 0,8 0-1 16,7 0 16-16,4 0-8 0,1 0 4 0,3 0 24 15,2 0-40-15,3 0 6 0,0 0-7 0,4 0 2 16,2 0 15-16,1 0 15 0,1 0-10 15,1 0-20-15,0 0 5 0,0 0-15 0,1 0 20 16,-2 0 8-16,-1 0-4 0,0 0-1 0,-2 0-1 16,0 0 0-16,-2 0-1 0,1 0-7 0,0 0-4 15,1 0-13-15,-3 0 25 0,0 0 14 16,0 0-32-16,-2 0-1 0,0 0-9 0,1 0 43 16,1 0-37-16,0 0-6 0,1 0 9 15,-1 0 16-15,-1 0 23 0,-1 0-18 16,-3 0-8-16,-1 0-9 0,-3 0 3 0,-2 0-17 15,-4 0 8-15,-4 0 20 0,-4 0 4 0,-2 0 5 16,-4 0-6-16,-4 0-12 0,-2 0-5 16,-4 0 5-16,0 0-2 0,-5 0 37 0,-3 0-28 15,1 0-27-15,0 0 25 0,-5 0 15 0,-1 0-28 16,24-16-7-16,-32 14 18 0,-4 2-8 0,-6-2-13 16,-4 2-54-16,-1-1-22 0,-4 0-32 0,-6 0-46 15,-2-1 14-15,-14 1-299 0,-6 0 11 16,-6-1 24-16,-4 1 20 0,-4-2 24 0,-15 1 25 15,-6 0 67-15,-10 2 4 0</inkml:trace>
  <inkml:trace contextRef="#ctx0" brushRef="#br0" timeOffset="360656.8268">25131 11278 262 0,'-2'1'235'0,"0"-1"-28"0,-3 1-9 16,3-1-22-16,1 1-27 0,1-2-19 0,1 2 4 15,1-1-40-15,1 1-2 0,1-1 0 16,3 0-12-16,1-1 16 0,15 2-15 0,-11-1-8 15,3 0 27-15,4 0-13 0,25-11-8 16,-21 8-5-16,0 0-24 0,8 0 4 0,-5-1-1 16,1 2-15-16,1-3 17 0,1 1-21 0,2 4 25 15,0-2-18-15,-2 0-3 0,3 2 6 16,0-3-14-16,1 0-2 0,1 3-11 0,-1-2-2 16,2 1-8-16,0-2 26 0,-1 1-27 0,2 1 1 15,-4-1-4-15,-1-1 3 0,0 2 4 16,-2-2-2-16,-3-1-5 0,-2 1 29 15,-4 0-16-15,-2 0-9 0,-2 0 20 0,-3 1-23 16,-4-1 3-16,0 1-2 0,-1 1 4 0,-4-1 19 16,2 2-20-16,-3-1-8 0,1-1 4 0,-4 2-18 15,0 0-23-15,0 0-17 0,2 2-39 16,-4-1 1-16,-3 0 10 0,-1-1-188 0,-1 0-135 16,-16 6 20-16,3 0 39 0,-1 2 25 0,0-3 16 15,-4-1 10-15</inkml:trace>
  <inkml:trace contextRef="#ctx0" brushRef="#br0" timeOffset="361242.8033">25513 11271 775 0,'-4'-2'262'0,"-1"1"-51"0,1 1-2 15,1-1-28-15,2-1-9 0,1 1-36 0,0 1-22 16,4 0-11-16,-4 0-12 0,4 0 1 16,1 0 1-16,2 3-19 0,-1-2-9 0,7 7-17 15,4-1-5-15,-2 0 6 0,-1 0 1 0,1 3-16 16,0 1-5-16,-1 1-3 0,-1-3 13 16,1 6-18-16,-1 0-4 0,2 2 14 0,-4 0 2 15,1 2-13-15,1 2 3 0,-1-5-24 0,1 8 6 16,-1-6 10-16,0 2 9 0,-1 0-18 0,-2 1 6 15,2-5-13-15,-1 2 9 0,0-4 1 16,-2 1-12-16,1-3 13 0,1 1 5 0,-3-5 0 16,-2-2-3-16,-3-2 7 0,1-1-5 15,-2 0 5-15,2 1 30 0,-1-2 18 0,0 1-13 16,0-2-5-16,-1 0 53 0,0-1-34 0,-1 0 10 16,0 0-5-16,0 0-39 0,0 0 19 15,9-13-9-15,-7 5 10 0,2-9-5 0,2-2 3 16,-2-4 14-16,1-3-11 0,1-2-8 15,-1 2-27-15,2-3 1 0,0 1-18 0,-1-6 1 16,3 1 1-16,-2 4 11 0,0-4-16 0,1 1 2 16,-3 1-1-16,2 1 24 0,-2 2 9 15,1 0 4-15,-3-1-28 0,1 5 39 0,0 1-31 16,-2 2-5-16,0 0 17 0,1 5 0 0,-3 3-9 16,0 2 4-16,0 3-3 0,2 0-5 15,-2 8-1-15,0 0 0 0,0-9-3 0,0 9-15 16,0-8-3-16,0 8-1 0,0-6 0 0,0 6-73 15,0 0-8-15,0 0-28 0,-2-9-27 16,-1 12-32-16,-1-3-31 0,2 3 20 0,-2 0-159 16,0-2-111-16,1 2 17 0,1 1 32 0,0-1 26 15,0 3 24-15,-1-1 24 0,3 1 12 16,0-1-22-16</inkml:trace>
  <inkml:trace contextRef="#ctx0" brushRef="#br0" timeOffset="362067.9305">26639 10897 293 0,'0'-4'300'0,"0"0"-87"16,-3 0-13-16,3 1-35 0,2 0-5 15,-1 2-8-15,-1 1-33 0,0 0 0 0,0 0-5 16,0 0-30-16,0 0 20 0,0 0-27 16,0 0 11-16,0 0-22 0,10 23-8 0,-7-17 6 15,-1 1-3-15,3 9-16 0,-5-3 5 16,4 6-17-16,-4-7 1 0,1 1 5 0,-1-4 3 16,0 2 2-16,0 0 0 0,0 0-9 0,0-1 3 15,0-1 16-15,0 0-8 0,0-2-12 0,0 0 12 16,0-2 12-16,0-5-18 0,0 8 12 15,0-8-21-15,0 6 7 0,0 1 49 0,0-7-27 16,0 6 33-16,0-6-54 0,0 0 18 16,0 0-5-16,0 6-12 0,0-6 19 0,0 0-24 15,0 0 1-15,0 0-5 0,0 7-19 0,0-7 14 16,0 0 19-16,0 0-30 0,0 0-11 16,0 0-22-16,0 0-17 0,0 6-12 0,0-6-25 15,0 0-15-15,0 0-31 0,-7 8-11 0,7-8 11 16,2-1-110-16,-4 0-101 0,4-1-106 15,-4-1 27-15,4 1 27 0,-2-1 38 0,0 3 17 16,0-3 8-16</inkml:trace>
  <inkml:trace contextRef="#ctx0" brushRef="#br0" timeOffset="362971.173">26542 11157 371 0,'-2'0'293'0,"0"0"-24"0,0 0-22 16,0 0-54-16,1 0-13 0,1 0 9 0,-3-1-29 15,3 1-19-15,3-1-12 0,-2-1-22 16,3 0-26-16,0-2-4 0,9-1-11 0,-1-4 12 15,3-2-19-15,-1 1-1 0,4 1-25 0,-2-4 6 16,-1 1-9-16,-1 2 3 0,-1-5 10 16,0 1-11-16,-3-1 6 0,1 0-15 0,1 0-16 15,-4-3 14-15,-3 1-8 0,-1-1 12 0,0 1 19 16,-1-1-10-16,1 1 10 0,-4 3-3 16,0 3-12-16,0 11-10 0,0-11-4 0,0 2 29 15,0 2-26-15,0 7 1 0,0-9 9 0,-13-1 0 16,13 6-12-16,-4 2-2 0,3-1-5 15,-1 1 7-15,0 2 18 0,0 2-31 0,0 1 13 16,0 0-1-16,-1 4 7 0,-4 7-2 16,3 3-14-16,3 2 9 0,1 2-11 0,-2 0 17 15,-2-1 3-15,4-8-24 0,0 6 23 0,0 4 5 16,0 2-3-16,0 2-21 0,11 28 17 0,-7-23-20 16,-2-2 29-16,-1 4-26 0,2-1 21 15,-3-15-28-15,0 10 14 0,0 6-2 0,0 3 8 16,0 3 27-16,-14 39-23 0,11-37 18 0,-1-2-35 15,-3 0 8-15,2 0 15 0,-1-5-15 16,1 2-3-16,1-1-26 0,-3-4 12 16,3-4-11-16,-3 1 12 0,0 1 31 0,1-3-49 15,1-6 1-15,-1-2-6 0,-2-4 2 0,2-3-8 16,-1-5 5-16,3-3-4 0,4-3-6 16,0 0 9-16,-7 0-5 0,-3-12 7 0,4-3 1 15,2-1-8-15,2 0 26 0,1 1-29 16,-1-4 36-16,0 0-6 0,2 8-15 0,0-4 0 15,0-4 33-15,0-2-29 0,0-1 11 16,13-24 12-16,-8 22 24 0,-1 3-19 0,6-1 19 16,-2-2-16-16,1 2 8 0,1-1-19 0,1 3 12 15,4-2 0-15,3 5-14 0,0-1 9 0,0 1 2 16,3 0 16-16,3 1 5 0,-2-1-29 16,5 2 8-16,-4-1-26 0,2 3-1 0,-2 1-33 15,-2-1-8-15,4 5-18 0,-4-5-4 0,4 2-34 16,-1-1-13-16,-2 1-18 0,-3 1-1 15,5 0 13-15,-4 2-104 0,-1-2-24 0,-4-1-25 16,1 3-66-16,-3 0-13 0,1-3 21 16,1-1 11-16,-1-1 33 0</inkml:trace>
  <inkml:trace contextRef="#ctx0" brushRef="#br0" timeOffset="363235.4853">27227 11126 254 0,'14'-14'235'0,"-5"-1"-37"16,-1 1-9-16,3-1-7 0,-1 0 7 0,1-1-4 16,-1 4 7-16,-4-1-33 0,-2 2 13 15,0 3 2-15,-1-1-13 0,-1 5-6 0,-2-2-13 16,2 3-31-16,0 0-12 0,-2 0-16 0,1 2-13 15,-1 1 0-15,0 0 1 0,-3 2 9 16,1 2-7-16,-5 10-25 0,-5-1-6 0,2 4 0 16,-3 3-21-16,3 0 7 0,-1 1-18 15,3 2 17-15,-5 1 0 0,3-1-1 16,1 2 8-16,-1 1-24 0,2 1 15 0,-1 1-1 16,3-1-6-16,0 2-12 0,6-14-1 0,0 7 15 15,0 3 6-15,0 0-18 0,12 25-16 16,-3-30-23-16,3-1-9 0,-2-3-17 0,4-1-13 15,2-5-30-15,-4-3-14 0,0-3-32 16,-1 0 13-16,-11-4-71 0,11 0-53 0,12-11-85 16,-12-3-46-16,5 3 23 0,-7-7 27 15,2 2 6-15,-4 0 6 0</inkml:trace>
  <inkml:trace contextRef="#ctx0" brushRef="#br0" timeOffset="363475.9723">27424 11303 214 0,'6'-17'251'15,"-2"-2"-24"-15,0 2-7 0,3-5-22 0,-3 3-2 16,4 2-1-16,-2-3-37 0,3 1 34 15,1 3-47-15,4 4 3 0,-2-3 7 0,2 1-51 16,1 4-7-16,-1 0 0 0,5 2-16 0,-2 2-17 16,2 3 13-16,-2 3-9 0,-9 0-5 0,6 0-20 15,13 12 11-15,-11-5-9 0,-1 5 10 16,-2 1-34-16,-3 2 3 0,-1 1 3 0,-3-3-4 16,-1 8 1-16,-5-13 4 0,0 9-5 15,0 2-2-15,-21 22 13 0,12-19-36 0,-4-3-5 16,-2-1 14-16,-1 1-24 0,0 0-17 0,0-1-28 15,-1-2-18-15,-2 0-43 0,4-4 12 16,6 1-97-16,1-10-69 0,2 0-98 0,0-1 26 16,6-2 23-16,0 0 24 0,-2-11-28 15,4 7 35-15</inkml:trace>
  <inkml:trace contextRef="#ctx0" brushRef="#br0" timeOffset="363757.1758">27792 11073 398 0,'10'-20'308'0,"-3"6"-39"0,-1-1-8 0,-1-2-16 16,-1 7-12-16,1 2-33 0,-4 1-35 0,1 3 9 16,-1 0-47-16,-1 1-5 0,0 1-12 0,0 2-13 15,-3 2-7-15,0 1-22 0,-2 1 6 16,-6 11-17-16,-2-1-14 0,-1 4 18 0,3 0-16 16,-1 3-7-16,-1 1 2 0,2-1 13 15,-1 3-25-15,0-2 10 0,2 1-31 0,-1-1 18 16,2 2-5-16,4-3-2 0,1 1 0 0,2 0 1 15,2-3-8-15,0-9-17 0,0 3-22 0,0 2 9 16,19 13-4-16,-9-16-19 0,3-2-33 16,3-3-20-16,0-1-14 0,1-3-17 0,-7-3 12 15,5 0-141-15,1 0-46 0,16-14-71 16,-17 7 25-16,2 0 23 0,-3-3 0 0,1-3 32 16</inkml:trace>
  <inkml:trace contextRef="#ctx0" brushRef="#br0" timeOffset="364070.7962">28150 10922 784 0,'5'-10'336'0,"-1"1"-46"0,0 5-40 16,10-5-34-16,0 4-3 0,-1 2-21 0,-6 3-49 16,5 0 4-16,3 0-15 0,20 17-8 15,-16-6 9-15,0 3-24 0,-2 1 7 0,-2 1-26 16,2 3 14-16,-3 0-61 0,0 2 22 15,-7 2-35-15,3 2 2 0,-3 2 23 0,-2 2-4 16,-5 0 24-16,0 0-36 0,0-12-19 0,0 7 14 16,-14 27-15-16,6-25-17 0,-3 2 26 15,0 0-34-15,0-5 22 0,-4 5-3 0,1-3-38 16,-3-4 1-16,3 2-20 0,-5-3-25 0,-1-2-46 16,-1 0-52-16,-4-1 15 0,-6-2-227 15,-5-4-43-15,-4 0 13 0,-4-2 54 16,-4 1 24-16,-4-1 25 0,-3-5-12 0,-5 1 3 15</inkml:trace>
  <inkml:trace contextRef="#ctx0" brushRef="#br0" timeOffset="365019.0881">24857 10918 434 0,'0'0'251'15,"0"0"-49"-15,0-14-44 0,0 14 14 0,0 0-31 16,0 0-38-16,0 0 16 0,0 0-29 15,0 0 14-15,0 0-29 0,0 0-22 0,-25 18 11 16,25-6 4-16,0 7-4 0,0 4 5 0,0 4-18 16,0 4 0-16,0 0 10 0,0 2-19 15,0 6-4-15,0 2 7 0,0 3 2 0,0 3-20 16,0 2 4-16,0 1 5 0,-2 51-15 16,-4-49-2-16,4-2 6 0,-2-2 4 0,1 1 3 15,3-3-16-15,-7-3 12 0,3-5-19 16,1 0-2-16,-1-5 2 0,2-1-5 0,1-1 11 15,0-1-9-15,-2-6 1 0,-1-1 0 16,0-4-2-16,2-5-4 0,1-4 7 16,-4-1-7-16,4-3 2 0,0-2-11 0,-1 0 11 15,0 0-58-15,-1-2-4 0,1-2-17 16,2 0 10-16,0 0-218 0,-9-10-103 0,2-7 19 0,-5-8 44 16,5-1-12-16,0-1 9 0</inkml:trace>
  <inkml:trace contextRef="#ctx0" brushRef="#br0" timeOffset="365440.7114">24478 10909 519 0,'-2'0'221'16,"1"3"-70"-16,0-1 0 0,-1 2 5 0,2 2-34 0,-1 1-24 16,2 15-13-16,-1-11 1 0,0 7-22 15,0 4 1-15,0 3 6 0,0 3-26 0,0 2 8 16,0 1 30-16,-8-2-28 0,-2 33-8 0,7-26 6 16,3 1 13-16,-1 3-14 0,1 2-10 15,-1 0 10-15,0 3 6 0,0-2-14 16,0 0-18-16,1 1 3 0,-3-2 23 0,2 2-25 15,1-24 16-15,0 8-23 0,0 5-9 16,0 2 22-16,0 0-6 0,-13 32-6 0,10-37-5 16,2 2 13-16,-1-4 6 0,-2-2-23 15,1-1 1-15,-2-5-1 0,5-7 13 16,-2-1-21-16,2-2 18 0,-3-2-11 0,3-2 15 0,-1 0-6 16,1-1-6-16,-1-2-12 0,1 0 13 15,0 1-13-15,0-4-37 0,0 0-47 0,6 0-50 16,6-9 9-16,3-7-279 0,5-1 27 0,4-4 23 15,5-6 33-15,6-2-15 0,3-4 11 16</inkml:trace>
  <inkml:trace contextRef="#ctx0" brushRef="#br0" timeOffset="366206.6682">29170 10704 456 0,'1'-4'306'0,"1"0"-42"0,-1 1 6 15,0-1-4-15,1 2-46 0,0-2-23 16,0 2-30-16,-1-1-10 0,0 1-41 0,1 1-4 16,-1 0-3-16,-1-1-9 0,3 1-3 0,-3 1-23 15,2 1-2-15,0 2-1 0,1 0-13 16,0 1-17-16,-1 2 13 0,3 10-31 0,1 4 16 16,-1 0 1-16,-3 4 2 0,-2 1-11 0,0 0-4 15,4 1 12-15,-1 2-8 0,1 0-19 16,-3 3 24-16,1 2-12 0,-2-3-5 0,1 1 6 15,-1 1-24-15,0-16 3 0,0 9 14 16,0 3-29-16,0 3 22 0,0-1-8 0,-11 30-3 16,8-31 10-16,0 1 8 0,-1 1-24 0,1 0-1 15,0-5 5-15,1-2 5 0,-4-2 3 16,5-2-15-16,-1-2 18 0,0-5 5 16,0-3-9-16,1-1 4 0,0-1-9 0,0-4-20 15,1 2-1-15,0-1-2 0,0-1-25 0,-3-2-37 16,2-2-33-16,0 0-50 0,0-2 16 15,1-2-256-15,2-3 31 0,5-7 27 0,-1-5-17 16,5-5 20-16,-1 2 5 0,2-4 11 16</inkml:trace>
  <inkml:trace contextRef="#ctx0" brushRef="#br0" timeOffset="366631.9043">29572 10746 247 0,'10'-15'384'16,"-1"5"-86"-16,-2 0-58 0,0 5-37 0,1 2-15 16,-4 3-15-16,0 2-3 0,-4-2-23 0,12 15-14 15,-4-1 14-15,0 5-10 0,-1 2-24 16,0-1-12-16,-1 6 16 0,0 3-24 0,-1 0-11 16,-2 2-3-16,0 0-7 0,-3-15-17 15,0 9 22-15,0 1-23 0,0 4-4 0,0 2 7 16,0 0 0-16,0 3-9 0,0 0-21 0,0 1 0 15,0 1 6-15,-10 38-6 0,8-37-19 16,-2-1 20-16,0-3-26 0,3 2 41 0,0-3-26 16,0-1 18-16,0-1-33 0,1-15 1 0,0 7 3 15,0 2 16-15,0 1-16 0,0-1 27 16,0-3-5-16,0-1 2 0,0-5 14 0,0-2-6 16,0-3-7-16,0-1-13 0,0-3-3 0,0-7-1 15,0 8 0-15,0-8 56 0,0 7-31 16,0-7 3-16,0 6-3 0,0-6-11 0,0 0 7 15,0 0-10-15,0 6-2 0,6-6-59 16,-6 0-52-16,9 11-51 0,-9-14-102 16,0 0 21-16,0-2-251 0,-2-1 22 0,3 1 23 15,-7-9 56-15,-3 0 16 0,0 0 10 16,2-2 25-16,-5 1 12 0,1 1 0 0</inkml:trace>
  <inkml:trace contextRef="#ctx0" brushRef="#br0" timeOffset="368848.4295">28514 9047 412 0,'0'0'237'0,"-16"0"-47"0,16 0-14 0,0 0-17 16,0 0-26-16,-27-26 0 0,23 24-17 16,1 1-14-16,-1-1-10 0,2 1-12 0,-1-1-6 15,0 1-5-15,1 1 0 0,-1-1-3 16,1 0-12-16,-1 1-12 0,1 0 8 0,0 0-9 16,1-1 24-16,2 2-26 0,-1-1 6 15,2 0 4-15,2 1 5 0,-1 0-9 0,4-1 5 16,-1 0 12-16,3 1-25 0,12 1-12 15,-11-2 26-15,6 0-23 0,3 0 5 0,1 0-22 16,-1 0 15-16,-3 0 10 0,2 0-18 16,-5 0 15-16,5 0-11 0,-4 0-19 0,2 0 15 15,-5 0 10-15,1 0-23 0,-4 0-1 16,0 0 4-16,0 0-4 0,-1 0 14 0,-7 0-2 16,9 0-16-16,-2 0 25 0,-1 0-33 0,-6 0 7 15,10 0 3-15,-4 0 4 0,-6 0 3 0,7 0-33 16,-7 0-2-16,0 0-18 0,7 0-31 15,-7 0 9-15,4-2-45 0,-6 5 11 16,-1-1-114-16,-1 0-125 0,-2 0-49 0,1 0 29 16,-1-1 28-16,0 0 14 0,1 2 8 15</inkml:trace>
  <inkml:trace contextRef="#ctx0" brushRef="#br0" timeOffset="369431.5273">28507 9082 251 0,'-5'0'272'0,"0"0"-52"0,1 0-20 0,1 0-12 15,-2 0-19-15,3-1-21 0,-1 1-29 16,0 1-15-16,2-1 2 0,-1 2-13 0,-1 0-8 16,3 2-14-16,-1-1 1 0,1 1 12 0,0 2-24 15,0-1-9-15,0 2 2 0,1 0 13 16,-1 2-24-16,0 4-3 0,0 1-5 0,12 19-7 15,-10-15 6-15,-2-1-2 0,2 2-2 0,4-1 6 16,-1 1-2-16,-2-1 4 0,2 0-16 16,-1-1 7-16,1 1-15 0,-3-2 7 0,4 3 13 15,0-4-11-15,2 0 6 0,-6-2-8 16,4 0 16-16,-3-4-7 0,3 3 19 0,-1-5-7 16,-3-3 11-16,3 2-3 0,-2-3 8 15,0-1 4-15,-1 0 36 0,1-1-27 0,2 0 16 0,-3-1-10 16,1 0-8-16,-3 0-6 0,0 0 20 15,22-13-10-15,-12 3-6 0,0-2 3 16,1-1-1-16,2-2-15 0,-1-1-14 0,3-2 10 0,-3-1-12 16,1-2 11-16,-2-1-16 0,-2 0 0 15,1 2-12-15,0-1 9 0,0 1-1 0,-1 2-10 16,-3 0 34-16,0 1 2 0,-1 3-31 16,0-2 11-16,-2 4 4 0,-1 4-10 15,-1 0-3-15,-1 8 8 0,0-7-1 0,0 1-7 16,0 6-21-16,0-8 9 0,0 8-18 0,0-9 14 15,0 2 11-15,0 7-2 0,0-7 2 16,0 7-13-16,0-6 9 0,0 6-2 16,0 0 1-16,0-6-21 0,0 6 12 0,0 0-3 0,0 0-8 15,0-7 3-15,0 7 6 0,0 0-40 16,13-6 5-16,-13 6-70 0,2 1-22 16,-2 0-31-16,0 3-27 0,-2-1-29 0,2 1 19 15,-2 0-269-15,0 0-10 0,2-1 21 0,0 1 68 16,2-1-4-16,-2 0 37 0,0 1 8 15,1 1 27-15,5 7 14 0</inkml:trace>
  <inkml:trace contextRef="#ctx0" brushRef="#br0" timeOffset="387922.113">26896 1198 716 0,'0'0'256'0,"0"-14"-33"0,0 14 0 0,0 0-10 15,0 0-34-15,-24-26-17 0,25 25 5 0,-1-2-47 16,4 2 21-16,-4 0-10 0,0 1-50 16,2-1 2-16,-4 0-14 0,4 2 0 0,4 0 1 15,1-1-25-15,3-1-1 0,-1 2 16 0,6 4-19 16,-3-5-7-16,15 12-10 0,-3-5-5 16,-6 3 22-16,3 0-22 0,0 2 13 0,4 4 2 15,-7-4-10-15,-4 2 14 0,2 2-22 16,-5 1 4-16,0 1-10 0,-2 0-12 0,-2 1 19 15,-5 0-11-15,0 0 0 0,-2-10-8 0,0 6 13 16,-15 20-13-16,5-18 5 0,-3 2-17 16,-3-4 1-16,-1 1 11 0,-2-1-29 0,2 0 7 15,-4-3-1-15,1-1-15 0,2-3-24 16,0-2-6-16,3 1-16 0,-4-1-6 0,6 1 10 16,1-4-61-16,6-3-59 0,6 0-68 0,0 0-133 15,-16-10 56-15,14 4 14 0,4 1 20 16,-2-2-42-16</inkml:trace>
  <inkml:trace contextRef="#ctx0" brushRef="#br0" timeOffset="388240.6485">27258 1214 357 0,'9'-9'292'16,"-1"-1"-10"-16,-4 3-24 0,0 2-22 0,-2-1-40 15,1 3 5-15,1 0-59 0,-4 1 5 0,-2 2-31 16,2 0-2-16,-2 0 0 0,-3 7-22 15,-1 3-14-15,-2 2-4 0,-5 4-6 0,0-3-8 16,1 2-11-16,2 1 15 0,-3 2-13 0,1 0-25 16,3 1-2-16,-1 1 10 0,4 0 4 15,1 0-28-15,-1-1 6 0,-1 2 20 0,5-2-7 16,0-2-16-16,2 1 21 0,0-10-20 16,0 3-2-16,0 1-3 0,15 17-5 0,-9-16-13 15,4-1 7-15,-6-1 3 0,9-3-6 16,-6 0 15-16,3-4-10 0,-2 1-8 0,8 1-12 15,-4-4-11-15,1-2 12 0,-4 0-30 16,4 0-35-16,21-13-8 0,-13 3-40 0,4 0 11 16,-6-4-173-16,1-2-103 0,0 2 25 0,0-4 25 15,-1 0 6-15,0-3 31 0,-4 1 1 16</inkml:trace>
  <inkml:trace contextRef="#ctx0" brushRef="#br0" timeOffset="388504.0212">27453 846 448 0,'0'-6'260'0,"1"-2"-51"0,4 3-18 0,6-2-34 15,1 6-5-15,7-6 12 0,4 2-24 0,4 0-12 16,4-2-29-16,1 4-7 0,-1-1-8 15,0 4 4-15,-1-1-29 0,-13 1 0 0,4 0-10 16,1 0 10-16,-2 0-3 0,-2 0-36 0,-3 0-26 16,0 0-45-16,-5 0-19 0,-3 0 8 15,-7 0-126-15,7 9-119 0,-18-7 20 0,-2-1 22 16,-3 1 19-16,6-2 14 0,-5 0 10 0</inkml:trace>
  <inkml:trace contextRef="#ctx0" brushRef="#br0" timeOffset="388757.7166">27640 832 703 0,'-2'1'212'0,"2"-1"-6"0,-1 1-51 16,2-1-18-16,-1 2-16 0,-1 0-9 0,1 4-11 15,0-4 1-15,3 4-5 0,0 5 1 0,-1 0 16 16,7 0-22-16,-9 3-8 0,2 2-1 0,0 2 9 16,1-2 3-16,1 6-29 0,-4-10 7 15,0 7-4-15,0 4-13 0,0 1 17 16,-11 27-36-16,9-24 8 0,-5 3-8 0,-1-10-19 15,2-1 7-15,0 2-7 0,-1 1 5 0,0-3 23 16,-2 0-24-16,3 2-40 0,-1-3-8 16,0 0-33-16,-1-3-39 0,4-4-17 15,0-2 9-15,2-1-306 0,0-2 29 0,2-6 26 16,0 0 22-16,0 0-14 0,0 0-3 16,13 6-6-16</inkml:trace>
  <inkml:trace contextRef="#ctx0" brushRef="#br0" timeOffset="389056.0836">27948 1227 277 0,'7'-4'341'0,"1"-3"-67"0,-3 1-36 16,0 1-36-16,4 1 1 0,-4-2-10 15,6 6-51-15,2-1-18 0,3-1 7 0,-16 2-16 16,13 0 1-16,22 13-25 0,-16 1-1 0,-3-1-31 15,-5 1 8-15,3 3-22 0,-5-3 12 16,0 1-6-16,-1 4-15 0,-6-3 2 0,2 2-15 16,-4 1-2-16,0-12-6 0,0 6 10 15,-11 17 2-15,3-15 7 0,0 0-27 0,-1-1 3 16,-1 2-10-16,-4-6 15 0,1 2-20 0,-1-1-16 16,1-2-3-16,-2-2-25 0,1 1-28 15,2-1-16-15,2-3 8 0,5-1-125 0,-2-2-86 16,7-1-98-16,0 0 19 0,0 0 57 15,-4-2 2-15,7-2 9 0</inkml:trace>
  <inkml:trace contextRef="#ctx0" brushRef="#br0" timeOffset="389476.7858">28314 1249 287 0,'2'-5'320'0,"3"-1"-29"0,-1 6-20 0,-4-5-26 16,2 4-39-16,-1-3-33 0,1 3-6 15,0 0-45-15,-2 1 14 0,-2 1-43 0,-4 5 4 16,-4 3 12-16,1 5-29 0,-1-4-4 16,-2 6-11-16,-1-2 1 0,-4 3-14 0,4 0-17 15,-3-1 0-15,3 2 10 0,0 1-4 16,1 0-25-16,-1-2 16 0,7 2 3 0,-4 0-6 16,6-1 14-16,1-1-24 0,3-8 6 0,0 4-29 15,17 17 35-15,-9-16-16 0,3-1 9 16,3 0-25-16,5-2 9 0,-1-3 3 0,2-1 39 15,-1 0-18-15,2-3-12 0,3 0-5 16,-11-4 32-16,5 0 3 0,2 0-13 0,1 0 5 16,-1 0 25-16,-5 0-28 0,-3 0 11 0,0 0 10 15,-4 0-5-15,1 0-18 0,-1 0 4 0,5 0-30 16,-3 0 0-16,0-6-3 0,5-3 34 16,-10 7-6-16,1 2-16 0,-3-1-47 0,2 0 5 15,-2-1-40-15,0 0-42 0,-1-1-47 16,1 0 14-16,-1-1-202 0,2 0 27 0,5-7 26 0,-2 4 23 15,3-4 21-15,4-2 21 0,2-4 15 16,3 3 18-16,1 1 15 0,1 0-169 16,0 1 13-16,3-1-1 0</inkml:trace>
  <inkml:trace contextRef="#ctx0" brushRef="#br0" timeOffset="389729.9165">28936 1356 497 0,'0'-1'277'0,"1"-1"-6"0,-1 1-56 0,0-1 18 15,0 1-26-15,2 1-18 0,-3-1-30 0,2-1-19 16,1 2-13-16,0-1-7 0,1 0-7 16,2 1-6-16,0 0-13 0,13-2-18 0,-4 1-16 15,-1-1 8-15,5 2-8 0,-2 0-11 0,-5 0-16 16,2-1 8-16,-4 1 4 0,-9 0-38 15,8 0-26-15,-8 0-68 0,7 0-21 0,-7 0-36 16,9 0 13-16,-9 0-204 0,8-4-49 16,-9 4 22-16,-1 1 27 0,-2 0 19 0,0 1-41 15,-2 0-6-15</inkml:trace>
  <inkml:trace contextRef="#ctx0" brushRef="#br0" timeOffset="389933.187">28976 1521 363 0,'6'2'353'0,"12"1"-48"0,-6 0-44 16,0-2-40-16,-1 0 20 0,-11-1-41 0,10 0-32 15,4 0-21-15,0 0-22 0,-2 0 5 0,0 0-22 16,-2 0-23-16,-2 0-22 0,1 0-32 0,-2 0-35 16,-7 0-73-16,8 0 7 0,-1 0-193 15,-7 0-127-15,7 0 26 0,-7 0 26 0,0 0 10 16,0 0 12-16,9-1-18 0</inkml:trace>
  <inkml:trace contextRef="#ctx0" brushRef="#br0" timeOffset="393552.2327">29839 1070 251 0,'0'0'302'0,"0"-12"-70"0,0 12 1 16,0 0-22-16,-17-23 6 0,17 21-38 0,0 2 1 16,2-4-25-16,0 4-17 0,-2-1 15 0,0-1-38 15,2 1-17-15,-1 1 9 0,-5-1-38 16,1 1 5-16,4 1 10 0,-1 1-32 0,0-2 1 15,1 1-5-15,5 3 3 0,-3 2 5 16,-5 5-35-16,2 1 3 0,0-4-4 0,0 5 1 16,0 1 19-16,0 6-17 0,0 1 6 15,0 0-12-15,0-2-1 0,0 2 11 0,0 0-23 16,0-1 19-16,0 3-21 0,-17 24 4 0,15-23-16 16,-1 2 12-16,1-2 11 0,-2 0-3 15,-2-1 5-15,2-1-21 0,-1 0 4 0,1 0 6 16,-2-2 0-16,3 0-2 0,-3 0 4 0,-2-2 5 15,4-2-9-15,-1 1 27 0,3-3-22 16,-2-2 6-16,1-1-4 0,-3 3-1 0,2-3-11 16,2-3 11-16,0-2 2 0,0 1 1 0,-1-1-7 15,3-1-11-15,-2 0 1 0,2-2-5 0,-2 1 34 16,1-1-39-16,0 0-14 0,0-1-21 16,0 0-17-16,0-1-17 0,1-1-24 0,0 0 9 15,0 0-176-15,0 0-79 0,1-10 26 16,4-4-69-16,3-2 15 0,1-2 22 0,1-2 9 15</inkml:trace>
  <inkml:trace contextRef="#ctx0" brushRef="#br0" timeOffset="393952.0767">30019 1101 254 0,'1'-9'332'0,"2"2"-56"0,0 4-29 0,-1-3-37 15,0 3-22-15,-4 0-33 0,-1 6-18 16,5-1 4-16,1 0-25 0,-2 4-24 0,2 2 11 16,0 5-35-16,1 3 3 0,0 3 3 15,-3 0-2-15,-1-7-5 0,0 2-14 0,0 3-16 16,0 1 4-16,0 1-13 0,0 1 9 0,0-1-3 16,9 23 9-16,-9-22 13 0,0-1-28 15,2 3 22-15,0-1-25 0,-2-2-8 0,1-1 7 16,-1-10 18-16,0 4-25 0,0 3 7 0,0 1-12 15,0 0 13-15,0 0 12 0,0-1-33 16,0 1 24-16,0 1-25 0,0-2 9 0,0-1 13 16,-12 15 12-16,10-12-14 0,-2-4-8 15,1-4 7-15,0 8-5 0,1-8-15 0,0 1 10 16,0-2 1-16,-2 1 11 0,3-4-27 0,0 1 18 16,0-1-26-16,0 1 1 0,0-2-26 0,0 0-21 15,0 0-13-15,1 0-25 0,-1-1-33 16,0 0-17-16,0-3 14 0,1 0-288 0,1-3 31 15,1 1 1-15,0-4 47 0,8-7 27 16,1-5 12-16,2-4-72 0</inkml:trace>
  <inkml:trace contextRef="#ctx0" brushRef="#br0" timeOffset="394285.2605">30280 1302 222 0,'5'-8'317'16,"0"-1"-57"-16,0 1-47 0,1 0-26 0,-1-1 17 16,4 1-30-16,2 5-37 0,1-1 1 0,4 4-20 15,4-1-11-15,-11 1 5 0,4 0-24 16,15 14-12-16,-17-7 8 0,4 4-26 0,1 1 6 16,-3 0-1-16,-2 3-13 0,5 3 23 15,-7 0-29-15,4 0-14 0,-4 0-6 0,1 2 15 16,-3-1-10-16,-3-3-7 0,-1 2 18 0,-2-1-21 15,2-5 0-15,-3 0 14 0,0-5-21 0,0 4 16 16,-11 9-15-16,2-7-4 0,-4 2-3 16,3-5 0-16,-4 2 3 0,-2-2 3 0,-1-1-2 15,0-3-6-15,-1 3-30 0,1-4-21 16,-2 0-21-16,2 0-20 0,4-2 7 0,4 0-85 16,9-3-86-16,-10 0-122 0,2 0 23 0,8 0 24 15,-14-12 31-15,14 7 15 0,0-1 11 0</inkml:trace>
  <inkml:trace contextRef="#ctx0" brushRef="#br0" timeOffset="394635.1625">30614 1269 570 0,'4'-11'317'0,"-1"4"-30"15,-2 4-47-15,0-1-6 0,-1 1-38 0,-3 3 3 16,-3-3-44-16,6 3-29 0,-2 0-7 0,4 2-18 15,-5 2-7-15,1 4 13 0,-2-1-34 0,-1 3 11 16,-5 3-20-16,-1 0-15 0,0 4-19 16,-2-2 2-16,3 3 9 0,-2-3-13 0,2 5-1 15,-2-5-5-15,0 3 2 0,1 2 9 16,2-4-3-16,1 1-20 0,-3-2-2 16,5 2-10-16,3 2 29 0,0-1-18 0,3-1 27 15,0-3-27-15,0-6-2 0,0 3 1 16,11 15-15-16,-5-13 11 0,5 1 6 0,2-2 2 0,-1-2 13 15,0 0-1-15,1 1-16 0,2-4-22 16,1-1 24-16,2-4-43 0,-4 0-5 0,-14-2-32 16,16 0-39-16,0 0-11 0,20-16 10 0,-17 3-244 15,0-1-72-15,-2-3 28 0,0-1 25 16,-2-2 47-16,2-3 27 0,-1-2 12 0</inkml:trace>
  <inkml:trace contextRef="#ctx0" brushRef="#br0" timeOffset="394971.8597">30884 1023 830 0,'0'-4'244'0,"-1"1"-42"16,1 2-17-16,-1 2-17 0,2 7-34 0,3 1-1 15,-2 3 3-15,-2-1-7 0,4 19-31 0,-3-5 2 16,1 2-16-16,3-1-8 0,-2-3-2 15,0 0 21-15,-1 1-26 0,2 4-18 0,-3-3 22 16,1-2-34-16,1 1 19 0,0 1-15 16,3-1 4-16,-3-2-25 0,1-1 27 0,-4 1-33 15,0 0 8-15,3-3-6 0,-3-8 19 0,0 5-32 16,0 1 5-16,0 1 3 0,-12 19 9 16,9-20-12-16,0-1 3 0,0-5-8 0,1 5-4 15,-1-3 11-15,2-3-2 0,1-1-29 0,0-1-12 16,-2-2-21-16,2-1-33 0,0 2-29 15,0-1 10-15,0-4-119 0,0-2-106 0,0 0-67 16,2-1 27-16,3-2 39 0,4-7-1 0,1-2 28 16,3-2 28-16</inkml:trace>
  <inkml:trace contextRef="#ctx0" brushRef="#br0" timeOffset="395351.7914">31236 1049 596 0,'-2'-5'286'0,"4"2"-31"0,-2 0-39 15,0 1-19-15,2 4-30 0,-2 4-18 16,2-1-16-16,4 8 9 0,-1 2-14 0,0 2-27 16,1 5-1-16,-2 4-20 0,2 2 11 15,-2-4-16-15,0-2-9 0,1 3 28 0,3-1-37 16,-6 3 3-16,1-4-4 0,-1 3 14 0,1-1-17 15,1 0-1-15,-3 0 12 0,1-1-42 0,1-1 21 16,-3 0-7-16,2-2 6 0,-1 1-19 16,0 0 7-16,-1-2 15 0,0-9-13 0,0 3 0 15,0 3-11-15,0 0 10 0,0-2-31 0,0 0-9 16,0 0 22-16,0-2-13 0,0-2-6 16,0-2 22-16,0 0-10 0,0-1-1 0,0-1 5 15,0-1 8-15,0-6-9 0,0 8-5 16,0-8-16-16,0 8 32 0,0-2-60 0,0-6-37 15,0 0-51-15,0 7-46 0,0-7 16 0,5 6-284 16,-5-8 31-16,1-2 30 0,-2 0 24 16,3-13 3-16,-1-4 31 0,-1 9-10 15</inkml:trace>
  <inkml:trace contextRef="#ctx0" brushRef="#br0" timeOffset="395968.0235">31439 752 397 0,'5'-6'301'0,"-13"4"-35"16,13-1-37-16,-7 1 6 0,5-1-14 15,0 1-7-15,-1-2-54 0,0 1 18 0,1 0-54 16,5 2-8-16,5-1-1 0,-5 2-19 0,9-2 9 16,-4 2-15-16,-2 0 3 0,3 0-17 15,-4 5-29-15,5-2 5 0,1 2-18 0,-6 2 6 16,1 6 3-16,-6-2-11 0,0 8 2 0,-3-3-16 16,-2 1 3-16,0-9-7 0,-15 18-5 15,11-6 14-15,-13-1-27 0,1 1 16 0,4-1-4 16,-4-2-6-16,4-3 25 0,-3-1-9 0,1-1-15 15,0 0 22-15,8-2-18 0,-2 0 18 16,5-6-18-16,2 2-19 0,0 1 5 0,1-7 23 16,16 10-12-16,1-3 12 0,8-4 2 0,6 2 27 15,6-4-32-15,3-1 0 0,4 1 15 16,-21-1 32-16,9 0-25 0,5 0-22 16,0 0 32-16,0 0 9 0,-3 0-11 15,-4 0-2-15,-2 0 2 0,-6 0-5 0,-3 0 15 16,-4 0-3-16,-1 0-6 0,-2 0-4 0,-2 0-5 15,-4 0-3-15,-6 0-2 0,0-7-12 16,7 7 17-16,-7 0-3 0,0 0-38 0,9-4 2 16,-7 5-1-16,0-2 2 0,-2 1 24 0,-2-3-3 15,2 7 11-15,-1-3-12 0,2 0-2 0,-2-1-8 16,3 1-2-16,-3-4 0 0,0 5 2 16,0-1 5-16,2-2 14 0,-2 1-19 0,3-2 6 15,-3 4 0-15,0-1-62 0,1-3-33 16,1 0-28-16,-2-2-21 0,1-2-40 0,-5 9-28 15,5-5 17-15,-7-4-183 0,1 7-108 0,-4-2 44 16,3-6 38-16,1 5 20 0,-7 1 22 16,-1-1 20-16,2-3-5 0,2-3-5 0</inkml:trace>
  <inkml:trace contextRef="#ctx0" brushRef="#br0" timeOffset="402750.1835">31392 9800 270 0,'0'0'262'0,"0"0"-39"0,0 0-36 0,0 0-2 0,0 0-29 15,0 0-17-15,0 0-11 0,0 0-37 16,0 0 23-16,0 0 9 0,0 0-22 15,0 0-12-15,1-22-9 0,6 22-1 0,11 0-10 16,-10 0-7-16,7 0-1 0,1 0-16 0,4 0 29 16,1 0-34-16,3 0 19 0,-2 0-10 0,3 0-17 15,-2 0 14-15,1 0 23 0,-2 0-24 16,3 0-12-16,-1 0 5 0,1 0 7 0,23-10-4 16,-24 7-1-16,-2 1-4 0,-11 2-3 15,6 0-8-15,0 0-2 0,0 0-1 0,15-9 20 16,-16 6-27-16,-2 3 3 0,-5-1 7 15,-2 1-20-15,-2 0-4 0,1-1-26 0,-2-1-2 16,-2 2-34-16,-2 0-41 0,-1 2 6 0,-1-2 8 16,-4 1-188-16,-15 0-112 0,2 1 5 15,1 3 23-15,-2-1 26 0,-6 2 16 0,4 1-5 16</inkml:trace>
  <inkml:trace contextRef="#ctx0" brushRef="#br0" timeOffset="403080.939">31526 9972 584 0,'2'2'217'16,"2"-2"-23"-16,0 1-14 0,1-1-15 0,12 5-30 16,-4-3-9-16,6 0-16 0,1 5-16 0,-2-2-18 15,4-2-4-15,0 2 8 0,-1-2-15 0,-2 2 3 16,5 0-23-16,-2 0 10 0,0-1-17 15,2 2 5-15,-2-3-22 0,-2 2 26 0,3-2-23 16,-5 0 12-16,0 0 1 0,-1-1 5 0,1 4-3 16,-8-6 23-16,0 1-25 0,-2 0 21 15,-1 0-13-15,-7-1 25 0,0 0-20 0,7 0-9 16,-7 0-5-16,9 0-4 0,-9 0 15 0,8 0-10 16,-8 0 2-16,7 0-2 0,-7 0-5 15,6 0-11-15,-6 0-49 0,0 0-17 0,8 0-35 16,-8 0-52-16,10-10 13 0,-9 9-268 15,-3-1 28-15,0 0 26 0,-1 0-26 0,-2 0 41 16,-1 1 33-16,-1-1-14 0</inkml:trace>
  <inkml:trace contextRef="#ctx0" brushRef="#br0" timeOffset="404098.4297">29802 12841 665 0,'0'-13'277'16,"0"13"-22"-16,13 0-21 0,-13-14-42 0,18-4-12 15,-18 13-31-15,2 3-12 0,0-2-32 0,0 2 4 16,0 2-19-16,1-2 3 0,0 2-20 0,0 1 6 16,-1 1-10-16,1 1 6 0,2 1-18 15,1 8-8-15,0 3-9 0,1 2 3 0,-3 3 8 16,0 0-9-16,1 2-19 0,-4 2 18 16,3 2-28-16,-2 5 14 0,0 1 24 0,-1-1-15 15,-1-14 1-15,0 8-17 0,0 6-19 0,0 1 5 16,0 2 8-16,0 0 1 0,0-2 17 0,0 3-22 15,0-1 17-15,0 0-16 0,0 0-9 16,0-1 6-16,0-1 6 0,10 32-12 16,-10-48 11-16,0 8-1 0,0 4-2 0,0 0-12 15,0 1 0-15,0-2 7 0,0-1-20 0,0-2 14 16,0-1 9-16,0-3 17 0,0-4-42 0,0 0 16 16,0-5 0-16,0-2 24 0,0 0-21 15,0-2-2-15,0-1-24 0,0-6-5 0,0 8-18 16,0-8-14-16,0 0-27 0,0 5-32 15,3 2 11-15,-2-11-237 0,-1 0 29 0,6-9 23 16,-1-3-85-16,4-5 19 0,0-2 39 16,3 0 15-16,-1-2-39 0</inkml:trace>
  <inkml:trace contextRef="#ctx0" brushRef="#br0" timeOffset="404482.488">30319 13111 451 0,'5'-8'301'16,"-2"2"-72"-16,0 3-44 0,1-1 9 0,-1 3-49 15,0-1-3-15,-1 4-12 0,-1-1 7 16,0 4-7-16,5 8-21 0,-1 7-4 0,1-1 8 0,-4 3-9 16,3 0-30-16,-4 3 2 0,0 4-15 15,0-2 17-15,-1-1-3 0,0-12-25 0,0 6 13 16,0 3-5-16,0 5-11 0,0 0-8 15,-14 26 7-15,10-22-18 0,0-4 4 16,1-3 22-16,-4 3-12 0,-1-2-8 0,4 0-5 16,-2-2-13-16,-2 0 13 0,3 0-3 0,3-4-1 15,-1 1-8-15,-4-3 10 0,3 0-15 16,2 0 6-16,-5-4-5 0,2 1-6 0,3-5-11 16,-1-2 3-16,0-1-3 0,1 0 25 0,0-4-18 15,1 2 9-15,0-1-12 0,0-3-26 16,1-1-21-16,0 0-27 0,0 0-48 0,0 0 12 15,-7 0-169-15,6-3 23 0,1-3 22 16,0-2 18-16,2-12-187 0,-2 8 24 0,0-7 25 16,12-24-25-16,-3 16-5 0</inkml:trace>
  <inkml:trace contextRef="#ctx0" brushRef="#br0" timeOffset="404849.0585">30596 13025 433 0,'2'-6'228'0,"0"2"7"0,-1 0-22 15,0 1-47-15,0 1 2 0,1-1-11 0,-1-2-25 16,2 3-4-16,-1-1-27 0,3 0-9 0,0 2 7 15,13-4-22-15,-1-1 5 0,1 2 18 16,6-1-25-16,-3 1-5 0,6-3 9 16,-1 4-18-16,4-1 5 0,0 0-24 0,0 2 15 15,0-2 10-15,-1 2-12 0,1 2 0 0,-3-2-15 16,-1 0-4-16,-5 0 8 0,2 2 9 0,0-2-12 16,0 0-8-16,-6 0 0 0,-3 0 15 15,5 2-33-15,-5-1 10 0,-5-1-21 0,-1 2 3 16,1-1 7-16,-3 0-12 0,0-1-18 0,-3 2-30 15,0-2-14-15,-3 2-47 0,0 0 10 16,2 2-204-16,-6 0-87 0,-1 0-10 0,-12 1 23 16,0 2 43-16,-3-1 22 0,-3 5-47 15,0-4-6-15</inkml:trace>
  <inkml:trace contextRef="#ctx0" brushRef="#br0" timeOffset="405355.7341">30765 13015 491 0,'-2'-3'369'0,"-1"0"-49"16,2 2-50-16,-2 1-23 0,1-3-25 0,1 1-5 15,0 0-31-15,1 1-32 0,0 1-12 16,1 0-41-16,0 3 19 0,1-1-32 0,1 1-15 16,6 9 0-16,2-3 20 0,-1 6-30 0,0 3-3 15,2 0-2-15,0 2-25 0,-1 2-3 16,1 2 34-16,1-1-28 0,-4 2 2 0,2-3-22 15,1 2 40-15,-2 2-29 0,0-3 9 16,-2 0-24-16,1-1 25 0,3 2-26 0,-2 0-3 16,-3-3 2-16,1-1 27 0,-2-2-39 0,0 2 6 15,1-4 30-15,-1-3-20 0,-1-3-20 0,-1-1-7 16,4 2 17-16,-3-4 31 0,-3-1-25 16,1 1 14-16,0-3 28 0,0-2-6 15,-1-1 31-15,3-1 16 0,-5 0-11 0,15-11-12 0,-4 2-9 16,2-3 18-16,0-3-15 0,2-4-2 15,-2-3-22-15,1 0 2 0,-1-1 14 16,2-8-3-16,-2-1-10 0,0-1-7 0,1-1 8 16,-3 0-5-16,2 0-7 0,-2 2-21 0,-2 1 24 15,0 0 1-15,-2 2-22 0,-2 2 10 16,0 0 7-16,1-3-11 0,-3 6-9 0,2 3 11 16,-3 1-3-16,4 2-10 0,-6 8 6 0,0-1-10 15,0-1 6-15,0 2-28 0,0 2-6 0,0 1 1 16,0 7-104-16,0-6-56 0,0 6-31 15,0 0-57-15,0-7 27 0,0 7-160 0,0 0 34 16,0 0 29-16,9-8-95 0,-8 8 21 16,2 0 26-16,0 2 25 0,0 1 48 15,2 1-17-15,0-2 60 0</inkml:trace>
  <inkml:trace contextRef="#ctx0" brushRef="#br0" timeOffset="406013.1181">31467 12943 236 0,'3'-2'346'0,"0"2"-90"0,0-1-4 16,1 0-39-16,-1 1-15 0,0-2-39 15,2 1-9-15,1 0 2 0,0 0-41 16,9 0-15-16,6-1-7 0,-4-1-5 0,2 0-10 16,2 0 3-16,-3-1 5 0,3 0-30 0,2-3-7 15,1 0 13-15,-2-2-28 0,-1 1-1 0,-2-2 3 16,-2 1-4-16,3 0 0 0,-5 1 18 15,0-5-10-15,-4 1 11 0,1-1-3 0,-4 0-20 16,0-1 24-16,-7 0-19 0,2-2 6 0,-3 10 4 16,0-4 15-16,0 0-17 0,0 0 38 15,0-2-5-15,-13-17-6 0,9 19-20 0,0 0-14 16,-1 1 18-16,3 3-9 16,-1-1 4-16,0 2-5 0,1 1-9 0,1 1 1 15,-2-2-15-15,1 4-11 0,0-2 17 0,0 2 13 16,-2 1 8-16,4 0-32 0,0 0 27 0,-15 17-18 15,5-4-9-15,1 3 20 0,-1 0-22 0,2 4 8 16,0 2-25-16,-1 2 21 0,2 1-21 16,3 6 38-16,-1-4-6 0,0 3-2 0,1 3-2 15,3-2 4-15,-3 6 0 0,3 0 14 0,1-19-3 16,0 11-20-16,0 5 0 0,0 2 16 16,0 0-10-16,0 1 9 0,12 38-2 0,-9-37-25 15,-2 0 0-15,0-4-1 0,-1-19-20 16,0 9-13-16,0 3-21 0,-11 31-6 0,3-31-3 15,-4-3-36-15,2-2-16 0,-4-1 6 0,-2-5 8 16,-2 0-24-16,0-2 17 0,-2-3 1 16,1-4 18-16,4-1 16 0,-2-4-8 15,4-2 15-15,13 0 22 0,-14 0-11 0,-14-14 28 16,17 1 4-16,3 1 18 0,0-1-11 16,0-3 30-16,4 0 1 0,4 7-6 0,0-5 13 15,0-1-3-15,0-4 14 0,17-18 7 0,-7 16-26 16,2 1 5-16,2-2 3 0,2 2-3 0,2 3 1 15,5-5 0-15,0 0 4 0,2 0-10 0,2 0-8 16,2-1 13-16,-1 2-27 0,2-1-25 16,1 2-38-16,-2 0-17 0,-2-1-52 0,1-1 13 15,-7 1-163-15,1 1 22 0,-1 1 22 0,-2 1-97 16,-2-1 15-16,-4-1-9 0,-1 5 22 0,2-4 5 16</inkml:trace>
  <inkml:trace contextRef="#ctx0" brushRef="#br0" timeOffset="406297.5901">32053 12833 428 0,'3'-11'291'0,"0"4"-22"0,-1 0-3 16,0 1-24-16,-2 1-15 0,2-1 5 16,-2 4-37-16,1-3-17 0,-1 4-30 0,1-1-2 15,-1-1-19-15,0 3-26 0,0 0-16 0,-2-1-19 16,1 4 7-16,0 0 4 0,-2 4-12 16,-2 9-22-16,-2 2 11 0,3 2-3 0,-2 2 7 15,-1 3-26-15,0 0 46 0,0 0-23 0,0 0-12 16,0 3-8-16,1 2 14 0,-1-3-8 15,-1 2-14-15,3 0-9 0,0 2-2 0,0 0-1 16,2-4 12-16,2 1 0 0,-1-3-19 16,2-12 39-16,0 4-47 0,0 2-22 0,10 22 3 15,-7-24-10-15,4 0-32 0,2-3-26 0,-6-6-30 16,1 0-7-16,0-2-49 0,0-3 15 0,1-3-79 16,0 0-45-16,-5 0-16 0,0 0-62 15,20-18-22-15,-9 3 24 0,-2-4 21 0,1-3 40 16,1 3 2-16</inkml:trace>
  <inkml:trace contextRef="#ctx0" brushRef="#br0" timeOffset="406517.4176">32132 13153 237 0,'8'-24'254'0,"0"2"2"0,-3-1-37 16,0 1 2-16,2 4-48 0,4-2-2 15,-4 4 26-15,-3-1-20 0,4 5-24 0,-2 2 1 16,0 3-28-16,0 1-17 0,3 3-14 0,-3 0 4 16,1 2 0-16,-7 1-37 0,12 0 14 15,16 11-6-15,-17-2-17 0,2 3-8 0,-3 0-3 16,-5 3 14-16,5 2-28 0,-5-1 15 0,-2 7 20 15,-2-4-25-15,-1-8-14 0,0 6-14 0,-10 23 10 16,-2-16-10-16,2-2 1 0,-6-3-27 16,1 1-21-16,-3-3-34 0,0-1-4 15,-1-1-45-15,4 2 13 0,2-4-160 0,-3-6-97 16,5-5-46-16,5 1 25 0,1-2 26 0,5-1 39 16,0 0 16-16</inkml:trace>
  <inkml:trace contextRef="#ctx0" brushRef="#br0" timeOffset="406814.4116">32371 12947 845 0,'4'-11'274'0,"-1"4"-32"0,-1 0-4 0,0 3-52 16,-2 0 8-16,3-1-34 0,-3 3-8 16,1 0-20-16,-1 0-15 0,0 4-11 15,-1-1-12-15,-3 2-9 0,1 3-4 0,-6 6-21 0,0 2-15 16,-2 2 2-16,2-1 3 0,1 2-7 0,2 2 1 15,-2 1-20-15,-1 2 22 0,4 0-15 16,0-1-5-16,0 2-6 0,1 0-7 16,1-1 8-16,2-2-1 0,-1 2-6 15,2-13-7-15,0 4 8 0,0 3-12 0,18 17-10 16,-13-18-11-16,2-7-23 0,-2 0-19 0,2-4-38 16,-2-1-20-16,1-1-11 0,1-2 13 0,1 0-159 15,14-16-61-15,-7 7 25 0,-1-5 23 16,11-11-57-16,-11 5 29 0,5-9 7 0,0-3 1 15</inkml:trace>
  <inkml:trace contextRef="#ctx0" brushRef="#br0" timeOffset="407070.3771">32586 12858 397 0,'0'-8'292'0,"0"1"-14"0,1 3-42 16,-2-1-15-16,2 4-41 0,-2-2-20 0,2 2-12 15,2 3 7-15,1 6-25 0,-2-1-9 16,4 5-12-16,0 1-23 0,-1 2-3 0,-4 5 10 15,6 2-1-15,0 3-27 0,-1 3 22 0,1-2-22 16,-6 2-5-16,3 2 7 0,0 0-11 0,-3 0-2 16,-1-16-6-16,0 8-6 0,0 3-11 15,0 3 4-15,0-3-9 0,-11 31 0 0,10-35-10 16,-5 2 7-16,-4 0-10 0,10-4 7 16,-2-3-14-16,-2 1-12 0,-1-4-11 0,4-1-33 15,-2-2-16-15,0-4-34 0,0-3-40 0,3-3 13 16,0 4-167-16,0-8-122 0,3-4 12 15,2-2 29-15,2 3 41 0,2-7 16 16,3-5 26-16</inkml:trace>
  <inkml:trace contextRef="#ctx0" brushRef="#br0" timeOffset="407466.5067">32840 12739 568 0,'0'-4'272'0,"2"3"-33"0,0 0-8 16,1 7-48-16,-1-5-8 0,3 5 0 0,0 0-11 15,-1 6-10-15,2-3-26 0,2 7 6 0,-5-3-20 16,3 4-1-16,-4 3-15 0,5 0 20 0,-4 4-30 16,1 1 23-16,0 2-37 0,-4 2 25 15,3-2-37-15,-3 7 43 0,6 3-24 0,-6-21-40 16,0 9 39-16,0 5 2 0,0 1-37 15,0-1 4-15,0 1 1 0,0 1-34 0,0-3 14 16,0 0 27-16,0-1-31 0,0-2 26 16,0-4-44-16,0 1 2 0,0-4 1 0,0 0-14 15,0-1-12-15,0-2 2 0,0 1 1 0,0-2 48 16,0 0 2-16,0-4-36 0,0-2 13 16,0-1 1-16,-10-1-35 0,10-2 22 0,-3-1-2 15,5 2 2-15,-2-3-59 0,-4-2-58 0,-3-2-40 16,-3 4 15-16,-8-3-322 0,5-3 10 15,3 3 15-15,-3 0 54 0,-3 0 23 0,-3 0 34 16,-19 5 4-16,9 1-11 0</inkml:trace>
  <inkml:trace contextRef="#ctx0" brushRef="#br0" timeOffset="408428.5413">29135 14239 702 0,'3'0'224'16,"1"2"-13"-16,-1 0-32 0,1-2-10 0,2 1-1 0,1-1-11 15,0 1-33-15,1-1-4 0,3 0-21 16,4 0-1-16,5 0 4 0,1 0-28 0,0 0 8 15,2 0-2-15,26 7-33 0,-26-7 8 16,-10 0-7-16,7 0-10 0,2 0 0 0,4 0 9 16,2 0-6-16,2 0 16 0,0 0-16 0,2 0 5 15,-1 0-18-15,1 0 0 0,2 0 2 16,0 0-2-16,1 0-8 0,3 0 0 0,2 0-11 16,1 0 19-16,1 0-13 0,2 0 11 0,1 0-7 15,1 0-6-15,48 7 1 0,-48-5 7 16,0 1-24-16,-4-2 10 0,2 0-12 0,1 5 19 15,-2-4-18-15,-1 1 12 0,1-1 5 0,2 1 0 16,2-2 8-16,0 0-10 0,-24-1-14 16,12 0-3-16,6 0 5 0,2 0-1 0,49-10 1 15,-46 6 5-15,-2 0-10 0,4-1-1 16,0 2-1-16,-5-2 15 0,0 2-10 0,-2-2 0 16,-1 4 23-16,0-4-13 0,0 3 13 0,3 0-28 15,-6 0 15-15,0-1-2 0,0 3-17 16,1-2 14-16,-1 2-5 0,1 0 16 0,1-1-23 15,-1 0 12-15,1-3 9 0,1 3-14 0,1 1-2 16,0-2 21-16,0 1-13 0,0-3 2 16,0 2-13-16,-1 1 2 0,0-1 8 0,-1 1 4 15,0 1-1-15,-20 0 11 0,9 0-16 0,3 0 6 16,2 0 11-16,0 0 26 0,2 0-20 16,7 0 27-16,3 0-33 0,0 0 32 0,0 0-28 15,-1 0 31-15,0 0-20 0,0 0-34 0,1 0 16 16,46-10-24-16,-44 10 50 0,-1-1-38 15,4-2 2-15,2 2 19 0,-1-1-17 0,1 1-13 16,-1 0 5-16,-5 1 15 0,0 0-3 0,-3-7-4 16,-4 7-2-16,-4-1 7 0,3 0-16 0,-4 1-9 15,-4 0 14-15,6-1-19 0,-4 0 55 16,0 0-42-16,1 0 15 0,1-3-6 16,2 1 32-16,0 2 0 0,0-1-58 15,1 2 3-15,-1-2 24 0,-3 0-11 0,0 2 18 16,1 0 6-16,-3-4-8 0,-3 1-12 0,-12 3 47 15</inkml:trace>
  <inkml:trace contextRef="#ctx0" brushRef="#br0" timeOffset="408583.1582">33789 14066 1580 0,'-46'-20'-362'0,"-2"1"32"0,-4 1 45 16</inkml:trace>
  <inkml:trace contextRef="#ctx0" brushRef="#br0" timeOffset="443495.7632">10675 11128 612 0,'0'-13'254'0,"0"13"-35"0,0 0 4 16,0 0-35-16,0-14-22 0,0 14-10 15,17-15-12-15,-17 13-17 0,-1 0 1 0,1 0-19 16,-1 0-7-16,1 0-2 0,2-1-23 0,-3 2-19 16,1 1 14-16,-1-1-24 0,1 1 9 15,-1 0-10-15,-1 2-1 0,1 1-10 0,-1 1 4 16,0 0-8-16,0 1 16 0,-4 9 12 16,-3 1-24-16,2 1 2 0,1 1 7 0,-1 2 1 15,0-2-18-15,0 1 46 0,1-1-20 16,0 4 16-16,-1-2 10 0,-1 0-28 0,2 3-23 15,0 0 11-15,3-1 18 0,-3 2-41 16,3 1 17-16,-1-2-12 0,0 2 11 0,1-1-12 16,3-1-21-16,0-10 12 0,0 4 6 0,0 5-1 15,0-1-2-15,12 21 15 0,-9-21-5 0,3-1 13 16,-2-1-34-16,3 0 28 0,0 0-15 16,2 0-23-16,-1-4 10 0,0-4 14 0,3 4-5 15,0-6 9-15,-1 2-40 0,0-4 30 16,5 0-16-16,4 2 21 0,-5-7-15 0,-2 0-2 15,-3-1-1-15,5 0 0 0,23-14 1 0,-17 6 13 16,4 0 3-16,0-3-2 0,-1-5-2 16,3 5-2-16,-1-7 1 0,2-1-4 0,-1-5 2 15,-3 3-15-15,1-2 3 0,1-1 17 16,-3 0-12-16,-1 1-1 0,-2-2 1 0,1 3 0 16,-6-1 0-16,3 1-1 0,-5 1 1 0,0 0-2 15,0-1 3-15,1 3 2 0,-6-1 0 16,-2-1 45-16,-1 4 10 0,-3 7-25 0,-1 0 9 15,1-1 11-15,-1 4-16 0,0 1 23 0,0 6-16 16,0 0-19-16,0-9 5 0,0 3 9 16,0 6-9-16,0-7-14 0,0 7-6 0,0-7-3 15,0 7 14-15,-11-8-15 0,8 9 19 16,-1 1-2-16,1 2-15 0,1 1 2 0,-6 6 3 16,1 3-3-16,1 3 13 0,0 0-27 0,-1 1 21 15,3-1-3-15,0 5-7 0,-1-2-16 0,2 0 16 16,2 3-5-16,-6 0 0 0,6 2 10 15,0 0-28-15,1-13 20 0,0 8-6 0,0 2 8 16,0 0-8-16,0 2 4 0,12 24-6 0,-8-24-13 16,1-2 17-16,0-1 11 0,0 1-2 15,2-1-27-15,0 0 31 0,1-5-28 0,0 3 2 16,1-2 23-16,0-1-15 0,0-2-9 0,2-2 27 16,-4-2-11-16,3 1-8 0,-1-3 11 15,1 1 3-15,-1-3 8 0,-1-2-10 0,2 0 1 16,-3-2-22-16,1 0 26 0,-1 0-39 15,-7-2-10-15,8 0 4 0,-1 0-88 16,0 0-27-16,2 0-46 0,16-17-83 0,-9 5 26 16,-5 2-249-16,0-3 28 0,0-2 37 0,-2-4 28 15,2 1 28-15,1-2 13 0,0 2 27 16,4-1 15-16,-3 2 31 0</inkml:trace>
  <inkml:trace contextRef="#ctx0" brushRef="#br0" timeOffset="443794.2237">11675 11425 738 0,'-2'-5'282'0,"4"2"-16"16,-1-2-38-16,0 3 1 0,1 0-15 0,1 0 8 15,-1-1-33-15,3 1-7 0,0 1-24 0,1-2-18 16,8-1-25-16,0 3 0 0,1-4 21 0,5 0-37 15,-4 4-28-15,4 1 22 0,-4-2-36 0,0-1-6 16,0 2 51-16,1-1-10 0,-10 2-16 16,6 0-8-16,1 0-19 0,-1 0-25 15,-2 0-4-15,0 0-27 0,-1 0 8 0,-3 0-30 16,1 0-50-16,-8 0-77 0,6 0-3 0,-6 0 15 16,0 0-243-16,10 8-47 0,-12-6 24 15,0 2 27-15,-4 0 31 0,-2 6-1 16,-5 1 52-16,1 2 36 0</inkml:trace>
  <inkml:trace contextRef="#ctx0" brushRef="#br0" timeOffset="444061.8909">11752 11668 727 0,'0'3'284'0,"1"-1"-41"0,-1-1 3 0,2 0-41 15,0-1-8-15,2 1-4 0,0-1-21 16,2 2-34-16,-1-2-1 0,3 0-7 15,-1 1-41-15,1 0 0 0,14 2 6 0,-4 0-10 16,-1 0-11-16,3 0 3 0,-1-2-20 16,0 2-9-16,0-1 17 0,-5 0-19 0,-3-2-15 15,-1 1-6-15,-1 1-13 0,-1-2 4 0,-1 1 34 16,2 0-50-16,-5 0 19 0,3-1-16 0,-7 0-31 16,0 0-35-16,7 0-17 0,-1 0-70 15,6-13 15-15,-1 4-256 0,-5 0-25 0,4-2 29 16,-3-2 26-16,-5 2 33 0,0 1 38 15,7-2 2-15</inkml:trace>
  <inkml:trace contextRef="#ctx0" brushRef="#br0" timeOffset="444637.0928">12877 11531 726 0,'-2'-1'257'0,"2"-1"-16"0,-2 2-4 16,0-2-8-16,1 2-37 0,-1-1-4 16,2 0-14-16,-2-1-11 0,2 2-37 0,0-1-15 15,0 0-2-15,2 0-9 0,-2 0-1 0,3 1-23 16,1-3-7-16,0 2-9 0,3-1 2 16,0 2-5-16,9-3-6 0,6 0-11 0,-1 0-4 15,0 3 8-15,6-3 20 0,-16 3-16 16,12 0-27-16,2 0 25 0,2 0-27 0,2 0 3 15,1 0 24-15,26-10-17 0,-29 9-29 0,-1-1 19 16,-1 2-11-16,-2 0 12 0,-3-2-11 16,0 0 26-16,-2 0 12 0,-5 0-8 0,-1 1-31 15,-12 1 31-15,9 0-4 0,-1 0-4 0,-1 0-3 16,-7 0 30-16,10 0 32 0,-4 0-36 0,-6 0-12 16,7 0 3-16,1 0 16 0,-8 0-18 15,8 0 14-15,-8 0-1 0,7 0-15 16,-7 0-11-16,8 0-4 0,-8 0-6 0,0 0-7 15,7 0 6-15,-7 0 2 0,0 0-29 0,7 0 2 16,-7 0-1-16,0-6 1 0,0 6-84 0,0 0-36 16,11-11-64-16,-11 9 19 0,0-3-195 15,0 2 30-15,2-2 29 0,-2 0-140 16,0 0 42-16,0-1 27 0,0-2 24 0,0 0 15 16,0-3 65-16,0 2 13 0</inkml:trace>
  <inkml:trace contextRef="#ctx0" brushRef="#br0" timeOffset="445673.6714">14261 10968 570 0,'0'0'257'0,"0"0"-15"0,0-14-36 0,-12 14-18 16,12 0-12-16,0 0-10 0,0 0-18 0,0 0-10 15,0 0-4-15,0 0-11 0,-26-26-31 16,25 26-2-16,1 0-25 0,1 0 7 0,1 0-16 16,0 0 11-16,5 0-14 0,-1 0 19 15,13 3-10-15,-9-3-9 0,9 0 12 0,25 6-18 16,-17-2-26-16,7-1 16 0,-2-1-5 0,1 1-18 16,2 1 6-16,-4-1 3 0,5-2 11 0,-5 3-31 15,3-1 8-15,0 1 17 0,-3-1-17 0,-4 0-3 16,2-1 9-16,-4 2 9 0,-3-2-20 15,2 1 31-15,-5-1-20 0,-4-2 42 0,2 4-47 16,-6-2 9-16,-1-2-5 0,-2 1 17 16,1-1 0-16,-4 0-30 0,0 0 3 0,-1 0 15 15,1 0-10-15,-4 0 14 0,-1 0-37 16,0 0-19-16,0 0-13 0,0 0-51 16,8-1-15-16,-10-1-63 0,-2 1 16 0,1 1-217 15,-13-3 28-15,-4 5 27 0,10-2-67 0,-6 0 64 16,-6 0-13-16,-3 0 19 0,0 0 57 15</inkml:trace>
  <inkml:trace contextRef="#ctx0" brushRef="#br0" timeOffset="446311.2066">14501 10999 419 0,'-2'-2'331'0,"0"0"-30"0,2 0-33 16,0-1-34-16,0 2-2 0,0-2-38 0,0-1 0 16,0 4-37-16,0-2-9 0,0 0-33 0,2 2 3 15,0 0-23-15,-2 2-19 0,3 0 0 0,-1 1 7 16,0 1-16-16,8 8-18 0,-2 1 11 16,1-2 15-16,3 3-16 0,-1 0-24 0,-3 1 21 15,-3 1 6-15,8 1-13 0,-3 0 32 16,0 1-31-16,4 0-29 0,-3 0 16 0,5 3 10 15,-3-2-23-15,-2 3 1 0,3-2 22 16,-3-1-9-16,0 5-15 0,0 0-2 0,0-2-2 16,1-1 14-16,-1 0-33 0,-4 3-3 15,7 0 30-15,-3 1 7 0,-3-2-1 0,-3-3-1 16,4-3-4-16,-4 0-4 0,0-1-6 0,1-3-26 16,-4-5 0-16,0 1 1 0,2-3 0 15,-1-3 69-15,0 1 27 0,-1 0-10 0,0-1 15 16,0-1 0-16,1-2-11 0,0 0-6 0,-3 0 2 15,0 0-19-15,21-16 15 0,-8 3-3 0,2-3-21 16,-3-5-4-16,3 0 4 0,0-1-1 16,-3-1-5-16,1 2-23 0,-3-7 17 0,0 6-5 15,1-5 1-15,-2 1-2 0,1 1-8 16,-1-3 0-16,-2 3 14 0,-1 2 1 0,1-4-6 16,-1 4-6-16,0-1 11 0,-3 3 8 0,1-2-22 15,0 4 11-15,-3 0-7 0,0 2-22 16,0 4 10-16,-1 0-2 0,2 2-10 15,-2 1 20-15,0 2-9 0,2-1-8 0,-2 3 8 16,2 2 1-16,-2-2-8 0,1 2 6 0,-1-1-2 16,0 0-4-16,0 2-21 0,0-1 3 0,2 1-26 15,-2 3-4-15,0 0-39 0,0 0-9 16,0 0-34-16,0 0 12 0,0 0-79 0,0-7-4 16,0 7-46-16,-7-5-15 0,5 7 24 0,1 3-145 15,-2-4-150-15,1 2 57 0,2 0 35 0,-1 2 30 16,-1-3 37-16,2 2 23 0,2 3-29 15,5 5 16-15,-3-1 76 0</inkml:trace>
  <inkml:trace contextRef="#ctx0" brushRef="#br0" timeOffset="447103.6925">15274 11097 334 0,'4'-2'366'0,"-2"1"-80"15,1 0-22-15,1-1-18 0,-2 2-24 16,4-2-21-16,-2 0 13 0,-2 0-43 0,0 0-14 16,5 1-1-16,-3-3-42 0,12-2-11 15,-1 2-2-15,3-2-9 0,0-1-19 0,1-1-16 16,1 0-12-16,-5 0 32 0,7-2-24 0,-2 1 10 16,-1-2-4-16,-5 0-23 0,2-1-7 15,1-1 31-15,-3-1-5 0,0 0-23 0,-2-2 36 16,-2 0-6-16,0-2-12 0,-4 2 5 0,-2-5-5 15,1 1 15-15,-5 10-12 0,0-4-11 16,0-3 13-16,0-1-20 0,0 0 16 0,0 2-5 16,-13-17-6-16,8 18 4 0,-3 0 7 15,2-1 4-15,0 7-26 0,1 0 18 0,1 2 14 16,0 2-29-16,0 1 16 0,2-1-19 0,-1 2-17 16,1 0 14-16,1 2 0 0,0-1 11 15,-3 2-27-15,4 0 8 0,0 0 1 0,0 0-3 16,-17 20 9-16,10-3-13 0,1 2 25 15,1 4-20-15,-1 1-3 0,0 4-2 0,4 0 7 16,-3 3 4-16,3-3-26 0,1 6 20 16,1-1 8-16,-1 0-16 0,-1 1-6 0,2-3 9 15,0 4 7-15,-1-2-2 0,0-1 4 16,0-1 1-16,-1 1-3 0,0 1-9 0,2-16-2 16,0 7-8-16,0 4 1 0,0 1 13 0,-12 29 2 15,8-28-16-15,1-2 1 0,-3 0 9 16,1-1 1-16,-1 2-9 0,-2-2 17 0,0-4-13 15,3 2 5-15,-3-4-11 0,-1-3 5 0,0 2-9 16,0-4 8-16,-5-2-2 0,3-1-3 16,2-2-12-16,-3-2 12 0,3-2-15 0,3-4-15 15,-1-1-18-15,0-1 5 0,2-1-35 0,5 0-6 16,0 0-30-16,-17-15 1 0,10 1-29 16,3-3-11-16,1-1-4 0,3 0 11 0,-4-2 3 15,0 1 28-15,1-2 6 0,-1 5 0 16,1-3 12-16,-1 2 18 0,1 4 28 0,1 2 3 15,-2 2 1-15,4 1 13 0,0 0 28 16,-1 1-8-16,0 3 7 0,1 4 17 0,0 0 3 16,0-9-24-16,0 9 22 0,18-20 7 0,-5 11 3 15,1 1 11-15,2 3 7 0,4-3-17 16,-1 0 31-16,2 3-32 0,2-2 13 0,1 2-10 16,2-3 25-16,0 3-30 0,2 0-6 0,0-2 3 15,2 1 33-15,1 0-41 0,-2 1 20 0,3-3-31 16,-5 2-15-16,0 3-18 0,0-4-29 15,2 1-37-15,-3-5-40 0,-1 3 11 0,-3-6-199 16,1 4-100-16,1-3 47 0,1 3 16 16,-3-2 39-16,0-1 17 0,-3-3 16 0,2 4-7 15</inkml:trace>
  <inkml:trace contextRef="#ctx0" brushRef="#br0" timeOffset="447513.1401">16146 10872 544 0,'-1'-6'316'15,"2"0"-34"-15,-1 1-34 0,0 1-20 0,0 0 6 16,0 1-13-16,0-1-8 0,-1 1-64 0,1 1-4 16,0-1 12-16,0 2-30 0,0 1-35 15,0 0 4-15,-1 3-13 0,0 0 42 0,-1 3-23 16,-2 7-7-16,-1 3-27 0,-2-1 12 0,1 1-7 15,0 2 15-15,1 2 2 0,-2 1-13 16,1 2-9-16,0-1-6 0,1 1 10 0,-1 3 8 16,1 0-7-16,2 1-15 0,0-1 8 0,1 1 4 15,1 0 0-15,-1-1-30 0,2 2-8 0,0-16 0 16,0 8 28-16,0 2-16 0,0 2-6 16,11 24-8-16,-8-25 0 0,0-1-16 15,1-2-15-15,0 2 31 0,0-3-12 0,4-1 11 16,-3-3-8-16,-1-1-15 0,2-1-5 15,3-1-8-15,-3-5-31 0,1-2 3 0,1 0-35 16,-1-2-42-16,1-2-13 0,-8-1-49 16,7 0-43-16,6 0 20 0,15-21-208 0,-11 7-70 15,-2-7 39-15,1 2 42 0,-5-2 24 0,1 0 14 16,-3-1 25-16,1-1 18 0,-2 4 41 16,-3-1-49-16</inkml:trace>
  <inkml:trace contextRef="#ctx0" brushRef="#br0" timeOffset="447843.0863">16300 11107 526 0,'0'-9'331'0,"1"0"-27"0,-1 1-33 15,1 1-11-15,0 1-2 0,0 0-54 16,-1 6-6-16,0 0-1 0,8-15-26 0,-3 12-39 16,-1 0-11-16,10-2-5 0,0 5-1 0,-1 0-10 15,-5 0 4-15,5 0-49 0,15 13 18 16,-14-5-31-16,0 3-5 0,1-3-5 0,-2 6 12 15,-2-1-21-15,-2 2-4 0,0 1-2 16,-2 0-2-16,-4 1-2 0,-2-5 11 0,-1 2 16 16,0-14-1-16,0 14-40 0,0 1 2 15,-17 19-2-15,8-19 0 0,-2 1 21 0,-5-2-9 16,3 2-5-16,-3-7-12 0,2 4-5 16,0-6-18-16,-2 1-12 0,5 0-22 0,1-2-1 15,2-3 4-15,3-1-25 0,1 0-12 0,0-2-37 16,4 0-46-16,0 0 23 0,0 0 14 15,-6-7-89-15,8 1-9 0,2 0-18 0,3-8-50 16,-1-2 0-16,6-1 21 0,3 1-16 16,-5-2 89-16,-1 2 132 0</inkml:trace>
  <inkml:trace contextRef="#ctx0" brushRef="#br0" timeOffset="448079.2335">16439 11212 1093 0,'7'-9'102'0,"-2"2"28"16,-1 0-24-16,0 0 14 0,0 3-35 0,0 0 32 16,-2 1-17-16,1 1 5 0,-1-2-15 15,0 3 12-15,0-1-2 0,-1 0-35 0,1 1-6 16,-1 1 12-16,-1 0-2 0,1 3 20 15,-1 0-19-15,-1 3-9 0,-1-1-6 0,2 1 26 16,-4 12-20-16,0-3 1 0,0 2-26 0,-5-1 2 16,5 1 0-16,1 0-3 0,-1-2-12 15,2 5 6-15,-1-5 4 0,3-8-9 0,0 1 12 16,0 6-6-16,10 12 4 0,-5-12-19 0,4-1 12 16,0-2 1-16,2-1-48 0,4-2-17 15,0-2-31-15,3-2-21 0,-1-4-38 0,6 0 20 16,-12 0 11-16,2 0-145 0,19-13-78 0,-12 3 24 15,-1-2 22-15,-1-3-76 0,-4-4-1 16,1 0 78-16,-2-2-36 0</inkml:trace>
  <inkml:trace contextRef="#ctx0" brushRef="#br0" timeOffset="448409.7539">16841 11012 478 0,'0'-5'318'0,"0"1"-9"0,0 0-22 0,0 1-46 15,0 0-15-15,0 0-29 0,1 2-33 16,-1 1-12-16,1-2 26 0,0 4-28 0,1-1 0 0,0 3 20 16,5 13-48-16,0-2-12 0,1 0 27 15,-4 1-15-15,4 5-12 0,3 0-3 16,-3 2-21-16,-2 2-4 0,0 4 4 0,-1-2-34 16,-1 1-6-16,0-3-4 0,-1 3 15 15,-3-15-3-15,0 10-7 0,0 2-13 0,0 1 15 16,-12 29-12-16,5-28-3 0,-2-4-14 0,1 4 24 15,-3-4-3-15,-1-3-4 0,-2 2-5 16,0-1-13-16,-1-2-20 0,-2-2 28 0,-1-3-22 16,1 0-6-16,-5 0 1 0,-1-5-95 0,-3 0-47 15,-4-2-49-15,-1-6 18 0,-4 2-339 0,19-3 37 16,-10 0 35-16,-37-12 29 0,24 6 26 16,-5-1 24-16,-1 3 35 0,-4-2-10 0,1-1 50 15</inkml:trace>
  <inkml:trace contextRef="#ctx0" brushRef="#br0" timeOffset="449125.8331">14223 11989 866 0,'-3'-2'281'0,"1"-1"-47"0,-2 3-3 15,1-1-35-15,3 1-15 0,-2-2-4 0,1 1-31 16,1 0-28-16,1 1 8 0,1 0 17 15,3 2-40-15,1 0-25 0,-1-2 2 0,17 4-5 16,-11-4-13-16,23 3 5 0,-5 1-8 0,-4 0 36 16,4-1-24-16,3 2-21 0,4-3 2 0,2 0 7 15,5 4-13-15,2-3-14 0,2-1 36 16,2-1-24-16,1 2-12 0,2 0-1 0,-2 0-27 16,1-2 12-16,-1 1-12 0,0-1 40 15,3 1-16-15,1 0-9 0,0-1 0 0,4 0-7 16,2 2 20-16,7-3-8 0,-36 0 2 15,19 0-1-15,8 0-2 0,4 0-2 0,3 0-30 16,2 0 36-16,0 0 0 0,2 0-36 0,1 0 33 16,0 0 7-16,0 0-17 0,0 0-2 15,0 0 18-15,65 9 9 0,-70-5-15 0,3-2-3 16,-3 3-1-16,0-1-7 0,-1 0 7 0,1 1-2 16,5-1-1-16,2-1-7 0,0 2 0 15,2-3-12-15,7 4-14 0,-7-1 1 0,3 1 29 16,0 1-1-16,0-1-2 0,0 2 12 0,0 2 14 15,-1-3-23-15,-1 0-14 0,-2 2 24 16,-1-1-5-16,-1 0 0 0,-1 0-17 16,-3 0 26-16,-1 0-15 0,-4-4 10 0,-1 1-20 15,-4 2 25-15,0-1-6 0,-4-2-20 0,-5 1 37 16,4-3-9-16,-2 2-6 0,-5-3 17 16,-3 0 2-16,-3 1-3 0,-4 0 0 0,-1 0 3 15,-4-2-4-15,-3 1-5 0,-5 0 0 0,-2-1-10 16,-5 1-1-16,-4-1 2 0,-2 0-4 15,-9 0-14-15,7 0-28 0,-7 0-42 0,7 0 5 16,-7 0-90-16,6-13-75 0,-10 9-53 0,-13-7 30 16,-2-1-292-16,-7 2 41 0,2 0 36 15,-6-2 32-15,-4 0 26 0,-4 4 56 0,-4-1 34 16,-5-3 24-16,-3 8 20 0</inkml:trace>
  <inkml:trace contextRef="#ctx0" brushRef="#br0" timeOffset="449836.4521">14528 12496 747 0,'-2'-5'317'16,"2"1"3"-16,-2 0-31 0,2 1-28 0,-2 0-37 16,0 1-20-16,2-1-16 0,0 0-13 0,-2 0-19 15,2 1-17-15,0 2-16 0,0-2-11 16,-1 2 0-16,1 2-12 0,0 0-12 0,0 3-7 16,0 1 17-16,0 0 3 0,0 13-18 0,0-10-11 15,0 6-6-15,0 3 6 0,0 3-11 16,0 3 19-16,-11 20-16 0,9-19 0 15,-1 0-8-15,1 0-20 0,-1 0 1 0,0 0-21 16,-3 1 25-16,0 0 5 0,-1 1-18 0,1 0 12 16,-1-2-4-16,-3-2-9 0,2 0-3 0,-3 0-7 15,3-1-5-15,1-2 1 0,-1-2 6 16,1 0 13-16,-2-2-7 0,0-2-21 0,5-6 7 16,0 1-27-16,1-3 15 0,-1-2-20 0,0 3 1 15,2-4-41-15,-2-1-49 0,0-1-45 0,2 0-7 16,2-1-50-16,0 0 19 0,-7-11-165 15,7-7-117-15,4-1 34 0,-4 9 4 0,11-24 27 16,-1 8 63-16,-1 1 20 0,0 0 17 0,3-3 12 16</inkml:trace>
  <inkml:trace contextRef="#ctx0" brushRef="#br0" timeOffset="450192.2351">14721 12495 657 0,'5'-4'283'15,"-2"2"-28"-15,0-2-39 0,2 2-12 0,-3 2-9 16,1 1 5-16,-1 1-21 0,0 2 0 16,2 2 4-16,-2 0-38 0,5 7-15 15,-1 5 17-15,-5-1 5 0,1 4-54 0,-2 1 32 16,0-12-15-16,0 6 11 0,0 4-13 0,0 0-11 16,-11 27-19-16,6-26-18 0,-1 2 21 0,-1 4-13 15,0 0-7-15,0 1-38 0,1-2-9 0,0 0-1 16,-4-2 24-16,3 1-3 0,-1 0-6 15,1 0 19-15,-2 1-25 0,2 2 14 0,-2-3 3 16,3 0-27-16,-2-4-7 0,3-1-4 16,-1-3 27-16,0 2-25 0,1-3-19 0,-1-2 23 15,-1-5-15-15,4-1 14 0,1 0 4 0,0-2-3 16,2-2-8-16,-1 0-20 0,0-1 0 16,1 0-47-16,0-3-38 0,1 0-34 0,0-3-54 15,-1 0-36-15,2-3 20 0,8-10-265 0,2-6 37 16,0 1 29-16,-1-1-7 0,4-3 53 15,4 0 23-15,0-1-14 0,2-1 9 0,1 2 55 16</inkml:trace>
  <inkml:trace contextRef="#ctx0" brushRef="#br0" timeOffset="450553.6799">15200 12614 439 0,'5'-8'423'16,"-3"2"-80"-16,0 2-63 0,2 1-11 0,-1-1-28 16,-1 0-2-16,-1 2-30 0,1 1-23 0,0-3-38 15,-1 3 29-15,2-2-18 0,0 3-19 16,0-2-14-16,2 2-2 0,3 0-24 0,1 0-10 16,6 0-8-16,4 0-10 0,6 0-13 0,2 0-8 15,3 0-6-15,29 12-31 0,-28-10-1 16,0 5-2-16,0-3 24 0,1 2-17 0,-2-1-2 15,3-2 0-15,-5 2 2 0,-2 0 1 0,-2-3 27 16,1 3-3-16,-6-2-24 0,-3 2-4 16,-3-4 20-16,-3 1-3 0,0 0-53 15,-4-2 4-15,-1 2-1 0,-1-1 28 0,0-1-1 16,-1 0-1-16,-1 0-76 0,-2 0-42 0,0 0-28 16,3-4-55-16,-4 3 20 0,-4-2-221 15,-10-1-63-15,-1-1 39 0,-3 0 29 0,-7 1 40 16,-4 2-11-16,-1 1 45 0,0 0 14 0,14 1 3 15</inkml:trace>
  <inkml:trace contextRef="#ctx0" brushRef="#br0" timeOffset="451108.1472">15297 12623 461 0,'0'-1'426'0,"-3"0"-92"0,-2-1-21 16,5 1-27-16,-2-1-37 0,0 1-29 0,0 0-19 15,0 1-14-15,3 0-6 0,-1 0-12 16,1 0-18-16,1 0 9 0,1 0-17 0,1 2-15 16,-1 0-19-16,1 2-11 0,8 6-11 0,-2-3 2 15,1 4-10-15,0-2 22 0,0 1-24 0,0 4-10 16,1-1-9-16,-1-3-9 0,-1 7-5 16,-2-1-1-16,4 0 7 0,-2 1-8 0,-1-4-13 15,-2 4 15-15,-1 0-17 0,2 1 1 16,-1 0-13-16,1 0 18 0,1 2-17 15,-1 1-3-15,0-2-1 0,1-2-8 0,-2 2-2 16,1 1 11-16,0-3-5 0,-2 0-3 0,3-1-13 16,-2-2 8-16,-1 1 12 0,1-3-2 0,-1-2-2 15,0 3 11-15,-3-5-17 0,3-3-21 16,-2 0 48-16,0-4-44 0,2 2 16 0,0-3 15 16,0 0-4-16,-6 0-7 0,12 0 16 0,19-19-8 15,-11 8 8-15,0-4 0 0,-2 0 11 16,-2-2 14-16,0-1-2 0,0-3-7 0,-2 1 9 15,2-3-2-15,-3 3 1 0,0-1 9 0,-2-2-7 16,0-1 2-16,-1-1-6 0,-2 0 3 16,-1-1-12-16,-1 2-2 0,-3 3 5 0,3 0-10 15,-3 0-13-15,1 2 21 0,-1 0-22 16,-2 4 8-16,1-3-11 0,-2 4 7 0,2 3-4 16,-1 1-5-16,1 1 7 0,-1 2-12 0,-1 0-5 15,0 2-29-15,0-2-30 0,0 2-50 0,0 0 11 16,1 0-67-16,-1 1-34 0,1-1-44 15,2 2 22-15,-1-3-191 0,1 2-103 0,0 1 20 16,1 2 26-16,0-1 62 0,-1-1 24 16,4 3 22-16,0 0 27 0,-7 0 35 0,12 0-14 15,19 12 30-15</inkml:trace>
  <inkml:trace contextRef="#ctx0" brushRef="#br0" timeOffset="451791.9001">16213 12634 516 0,'4'-1'344'16,"-2"1"-58"-16,0-2-33 0,0 1 8 0,1-1-43 15,-1 1 15-15,1-1-65 0,0 1-19 16,-1-1 6-16,2 1-14 0,1-2-46 0,2 1 10 16,6-3-12-16,2 0-35 0,-2 2 35 0,2-3-38 15,-1 0 10-15,4-1-2 0,-4 0-10 0,4-1-24 16,-2-1 4-16,1 0 10 0,-2-2-18 15,2 0-3-15,-4-2 3 0,-3-1-26 0,2-1 28 16,-1 2-22-16,-4-3 48 0,0 1-30 16,-3-1 15-16,-2 3-18 0,-2 1 46 0,0 12-34 15,0-13 15-15,0-1 3 0,-12-14-30 0,8 15 0 16,-1 0 42-16,2 2 4 0,0 3 5 16,0 0 3-16,1 4-29 0,0-1-21 0,0 2 37 15,0-1-51-15,1 3 24 0,-1-1 20 0,-1 3-25 16,1 0-26-16,0 3 23 0,0-1 17 15,-3 12-11-15,-2 1 3 0,0 2-11 0,0 5 14 16,2-2 2-16,0 1 5 0,1 3-9 16,0 1 11-16,1-1-9 0,0 4-4 0,1 0 3 15,-2 0-16-15,1 2 7 0,1-1 15 16,1 3-17-16,-4-5-9 0,5 3 1 0,-1 4 2 16,0-3-10-16,-2 0 8 0,1 0-1 0,-1-1 3 15,2 0-17-15,-2-2-1 0,-2 4 0 0,3-3 10 16,-1 0 1-16,0 2-26 0,-4-7 21 15,2 2 2-15,-2-4-2 0,-2-1-7 0,0-2-34 16,0-2-5-16,-3-3 11 0,0-2-4 16,-2-4-19-16,1 0-6 0,3-5 7 0,-1-1-27 15,2-2-22-15,1 0 4 0,8-1 6 0,-12 0-3 16,-11-16 41-16,12 8-16 0,1-5 22 16,6 1 15-16,0-2-21 0,-6-2-8 15,7 0 14-15,1 0 30 0,2 7 5 0,0-3-25 16,0 4 14-16,0-5 6 0,12-15 8 0,-5 11-19 15,1 2 51-15,0-2-44 0,2 2 20 0,1-2-8 16,2 1 36-16,3 0-34 0,2 1 6 16,0 3-22-16,1-3 23 0,2 1 18 0,3 1-51 15,0 2 3-15,-1-3-26 0,-1 2-39 16,5 1-46-16,-2 0-21 0,2 2 14 0,0-3-256 0,-2 3 32 16,1-2-73-16,-1 0 28 0,-2-1 81 15,0 4-25-15,-3-3 59 0,-2 4 36 0</inkml:trace>
  <inkml:trace contextRef="#ctx0" brushRef="#br0" timeOffset="452123.4156">16921 12556 645 0,'11'-9'378'0,"-8"2"-40"0,1 1-20 16,-2 0-56-16,0 2-10 0,0 1-30 15,0 0 28-15,-1 0-30 0,0 2-24 0,1-1-20 0,-2 1-15 16,1 0-18-16,-1 2-15 0,-1 0-10 15,-1 2-5-15,-7 7-15 0,-2 2-15 16,-1 1-2-16,0 1-14 0,-3 3 5 0,2 2 7 16,-2-1-16-16,-1 0 11 0,-1 3-16 15,2-1 22-15,-1-1-19 0,4 3-15 0,-2-1-11 16,2 4 8-16,2 0 11 0,4-5-15 16,-3 5-10-16,5 0-1 0,1-1-8 15,1 1 1-15,2-15-6 0,0 6 2 0,11 22 3 0,-4-20-9 16,2 0-26-16,0-4 13 0,4 1-59 15,-1-3 26-15,8 3 4 0,-2-5-110 0,1-1-43 16,-4-6-37-16,3 0-47 0,-8-3 23 0,2 0-226 16,-2 0 2-16,16-12 36 0,-12 1 30 0,2-1 24 15,-3-1 24-15,-3-2 25 0,-1-2 34 16,-1 4 4-16</inkml:trace>
  <inkml:trace contextRef="#ctx0" brushRef="#br0" timeOffset="452440.9525">17026 12702 262 0,'-1'-12'421'0,"1"2"-78"0,0 1 1 0,0 3-24 16,1-1-31-16,-1 7-36 0,0 0-30 15,0-8-27-15,0 2 7 0,0 6-22 0,12-13-22 16,-7 10-16-16,2 2-15 0,0 0-14 0,0 2-13 16,3-1-9-16,4 0-6 0,17 16-3 0,-15-6-8 15,2 5-48-15,-1-4-1 0,-4 3 23 16,-2 2-10-16,4 4 17 0,-9-2-6 15,-2 1-5-15,-3-1-13 0,-1-8-8 0,0 4 11 16,-11 17-8-16,3-14 15 0,-3-2-24 16,0-2 4-16,-2 2 0 0,1 0-47 0,-2-7 8 15,5 3-41-15,-3-3 12 0,-4 1-19 0,4-1-23 16,4-5-4-16,-1 0-30 0,3-2-27 16,0 0-20-16,6-1-26 0,0 0 18 0,0 0-189 15,-8-8 28-15,10 3 26 0,1-1-74 16,4-5 33-16,3-3 23 0,3 0-21 0,0 1 10 15,0-1 63-15</inkml:trace>
  <inkml:trace contextRef="#ctx0" brushRef="#br0" timeOffset="452760.5446">17326 12640 475 0,'4'-7'348'15,"-4"0"-11"-15,3 3-27 0,0-2-18 0,-3 4-12 16,1-2-41-16,-1 2-28 0,-1-1-26 15,1 1-45-15,0 1-18 0,-1-1 17 0,-1 2-31 16,-1 1-16-16,1-1-19 0,-2 2 20 0,-9 7-32 16,3 0 7-16,-2-2-8 0,2 5-6 15,0-1-6-15,0-2-3 0,1 6-7 0,0 1-2 16,2 1-5-16,0 2-3 0,2-3-1 16,0 3 52-16,2 0-23 0,1-1-5 0,1 1-7 15,1-9 13-15,0 3-6 0,0 4-40 0,15 16-7 16,-9-17-1-16,5-1-1 0,-3-3 1 15,6 1-1-15,-4-2 0 0,-2-4 31 16,7 0-4-16,-5-1-70 0,0-2-13 0,0-2-19 16,0-2-29-16,-1 1-19 0,-1-1-37 0,4 0-58 15,20-19 19-15,-12 11-269 0,-1-3 40 16,2-2 18-16,0 1 29 0,-5-3 21 0,2-1 73 16,-3 2-38-16,-4-3 60 0</inkml:trace>
  <inkml:trace contextRef="#ctx0" brushRef="#br0" timeOffset="453126.1335">17575 12584 598 0,'1'-6'372'16,"-1"0"3"-16,0 2-91 0,-1 0 4 0,1-1-23 16,1 2-47-16,-1 0-26 0,2 2-20 15,-1 0-21-15,2 2 32 0,1 2 4 0,6 8-19 16,4 1-64-16,-5 1-10 0,-4 4 37 0,4 2-56 0,-1 1 22 15,1 1-21-15,-1 2 1 0,1 2-3 16,-3-2-12-16,-1 6-6 0,1 0-11 16,-1 1 3-16,-4 3 1 0,0-2-10 0,-1 0-7 15,0-14-20-15,0 4 23 0,-12 29 7 16,4-26-11-16,-4 1-10 0,-2 0 14 0,-2-1-32 16,-2-4-12-16,-1-1 27 0,-1-1 5 15,-3-3-14-15,0-1-12 0,2-1 6 0,-2 0-4 16,0-3 3-16,3-1-1 0,2-2-21 0,1 0 3 15,5-5-61-15,-3 3-23 0,15-5-36 16,-10 0-78-16,1 0-24 0,-7-21 22 0,15 12-272 16,1 1 25-16,0 1 34 0,0-5 55 15,19-19 20-15,-9 12 23 0,6-1 20 0,-3 1 51 16,5 1-12-16</inkml:trace>
  <inkml:trace contextRef="#ctx0" brushRef="#br0" timeOffset="453584.6969">18151 12675 334 0,'0'-9'332'0,"0"4"-22"0,1 0-12 16,-1 1-39-16,0-1-18 0,0 1-32 15,-1 1-32-15,1-1-17 0,-1 1-27 0,1 1 19 16,-1-1-5-16,0 1-36 0,1 2-11 16,0 0 3-16,-4-1-24 0,2 1 51 0,1 1-14 15,-2 1 14-15,1 1-21 0,0 0 18 0,-1 4-43 16,0-2 15-16,-2 13 1 0,0-3 10 16,1 3-11-16,-1-1-1 0,1 3-10 0,1 4-13 15,1 1-2-15,-1 1-1 0,2 2-8 16,-1 3-4-16,2-16-1 0,0 9-11 0,0 3-16 15,0 3 10-15,0 2-20 0,0 0 25 0,0-2-36 16,0 2 23-16,0 0-22 0,0-2-9 16,0-2 26-16,0-1-2 0,-11 24-10 0,7-29 2 15,3-3-6-15,-2-2 12 0,0 2-9 0,1-7 0 16,0-2-22-16,0-3 2 16,1-1-5-16,-2-1-33 0,1-2-11 0,2 0 6 15,-1-1-69-15,0-1-59 0,-1-2-21 0,0 0-22 16,2-3 22-16,-2-1-204 0,3-2-91 0,8-9 23 15,-1-1 65-15,3-4 30 0,0-2 24 0,1 3 27 16,0-2 3-16,4 0-15 0,-2 1 65 16</inkml:trace>
  <inkml:trace contextRef="#ctx0" brushRef="#br0" timeOffset="454025.7306">18475 12656 610 0,'6'-9'397'0,"-3"3"-101"16,1 4 2-16,-2-3-29 0,0 3 2 15,1 1-61-15,-1 0-10 0,-1 2-23 0,1 1 17 16,-2 1-11-16,2 2-20 0,-2 1 11 0,1 3-17 16,1 9 5-16,-2-8-38 0,0 7 9 0,0 3-21 15,0 4 12-15,0 0-40 0,0 2 16 16,0 1-18-16,0 2-17 0,0 1-6 15,-15 32 6-15,13-33-6 0,-2 3-8 0,4 1-8 16,-5-1 8-16,3 1-8 0,0-1-3 0,0 0-10 16,0 0-2-16,2 3-12 0,-1-3 7 15,0-1-10-15,1-17 14 0,0 6-7 0,0 2-2 16,0 0-10-16,0 0-14 0,0-2 14 16,0 0 2-16,0-4 2 0,0 2-7 0,0-4 7 15,0-2 5-15,0-3 0 0,0 0-5 0,0-4-9 16,0-5-9-16,0 8 7 0,0-8 7 0,0 6 5 15,0-6 2-15,0 7-2 0,0-7-3 16,15 9-25-16,-15-9-8 0,0 0 4 0,2 1-146 16,0-4-100-16,0-3 24 0,10-8-323 15,-5-1 36-15,1-4 57 0,3-2 43 0,-7-4 13 16,-1-1 27-16,-3 10 23 0,0-6 44 16,0-6 10-16,0 0 7 0</inkml:trace>
  <inkml:trace contextRef="#ctx0" brushRef="#br0" timeOffset="612744.0116">30160 14434 467 0,'0'0'195'0,"0"0"18"0,0 0-19 0,20 14-9 15,-2-21-11-15,5-4-30 0,0 4 5 0,0 0-25 16,0-4-2-16,0-1-13 0,3 3 10 15,0-1-23-15,4-3-9 0,0 1-3 0,5-2-4 16,0 0 17-16,1-3-34 0,5 0 1 0,1 0-13 16,1-1-1-16,1 1 1 0,-1-2 27 0,2 4-17 15,-2-3-1-15,-2 1-18 0,0 3 13 16,-4-2-12-16,-1 2-22 0,-2 0 17 0,-2 2-25 16,-5 0 15-16,0 2 4 0,-2 0 7 15,2 1-26-15,-6 0 1 0,-1 0-4 0,-2-1 3 16,-5 5-16-16,-4 1 24 0,-1 0 0 0,0 0-2 15,-2 3-25-15,-2-2-26 0,-2 1-25 16,0 1-22-16,-1 0-19 0,-1 1-21 0,-5 1-27 16,1 0 13-16,-11 3-137 0,-4-1-81 0,-4 4-13 15,-3-4 12-15,3 4-2 0,-7 1 18 16,4 0-42-16</inkml:trace>
  <inkml:trace contextRef="#ctx0" brushRef="#br0" timeOffset="613145.1133">30439 14436 383 0,'-21'14'237'0,"-1"1"-44"15,3-2-13-15,2 0 9 0,1-2-31 16,3 1-30-16,1-5 30 0,5-1-13 0,-1 0-36 16,4-2 18-16,0 0-14 0,3-2-22 15,0 1-7-15,1-1 8 0,0-2-15 0,0 0 15 16,15 3-14-16,7-8 21 0,-10 5-48 0,24-13 6 15,-7 3-16-15,3-2 10 0,5-2-5 16,1-6 16-16,5 1-24 0,5-2 25 0,0-4-6 16,4 0-16-16,1 2 13 0,-1-1 4 15,2 0-14-15,-2 4-10 0,-5-2 1 0,-1 1 31 16,-4 4-23-16,-1 0-28 0,-3 1 36 0,2 0-36 16,-3 1 22-16,-8 5-32 0,0-3 24 0,-4 4-27 15,3 2 30-15,-5-4-24 0,-3 1 13 16,0 3 17-16,-3 0-13 0,-7 2-23 0,0 1 14 15,-2 1 24-15,-1 0-25 0,-3 0 6 16,1 1-38-16,-1 1 1 0,-3 0-29 0,3-2 10 16,-3 2-47-16,-1 1-8 0,0 0-22 0,0 0-18 15,-16-2-55-15,-2 4 16 16,6-2-78-16,-23 8-91 0,9-3-77 16,-1 1 25-16,0 1 20 0,2 1 16 0,-1 1 8 0,1-1-7 15</inkml:trace>
  <inkml:trace contextRef="#ctx0" brushRef="#br0" timeOffset="613530.2795">30441 14497 394 0,'-10'5'223'0,"2"-3"-30"0,2 2 18 15,3-3-37-15,-2 2 1 0,1-1-6 0,3-2-25 16,0-2-5-16,4 0-39 0,0 0 10 15,11-6-34-15,1-2 19 0,3 0-14 0,5-4-10 16,2 0-1-16,7-1-17 0,2-4-6 0,3 2 10 16,4-4-26-16,5 2-1 0,4-3-7 15,-1 1-2-15,4-1-2 0,-1 3 26 0,-4 0-9 16,-2 0 3-16,-1 2-7 0,-6 1-8 16,-3 1 30-16,-1 2-24 0,-1 1-6 0,-6 1 3 15,-3 2-2-15,-1-2 9 0,1 3-9 0,-4 0 6 16,-1 0 6-16,-2 3-9 0,-6 1-12 15,2-2 8-15,-2 1-10 0,-6 5 4 16,-1-2-15-16,0 0 14 0,0 1-10 0,-2-1 2 0,1 1-11 16,-1 1-5-16,-1-2 2 0,-1 1-43 15,-1 1-16-15,0 0-36 0,0 0-14 16,0 0 12-16,0 0-214 0,0 0-78 0,0 0 22 16,0 0 6-16,-12-14 29 0,7 14 14 0,0-2 7 15</inkml:trace>
  <inkml:trace contextRef="#ctx0" brushRef="#br0" timeOffset="713195.3733">32264 13747 226 0,'0'0'219'15,"0"0"-82"-15,0 0 11 0,0 0 6 0,0 0-18 16,0 0-23-16,0 0-6 0,0 0 7 0,0 0-16 16,0 0-8-16,0 0-16 0,0 0 6 15,0 0-21-15,0 0 1 0,0 0-1 0,11 0 7 16,4-4-5-16,4-2-21 0,4-1 6 0,1-1 12 16,13-2-4-16,-1 0-13 0,0-1 23 15,3 2-16-15,-2-4-6 0,-2 3 25 0,0-2-11 16,-1 4 1-16,-4 0-4 0,-7-1-11 0,2 1 11 15,-6 2-22-15,5 0 0 0,-8 1 34 16,0-2-30-16,-4 3-7 0,2-2 18 0,0 2-31 16,0-1 10-16,-1 0 12 0,-6 0-18 0,4 3-2 15,-1 1-11-15,-2-5 6 0,1 6-9 16,-3-3 9-16,-1 1-26 0,0 0-10 0,-3 0-26 16,-1 0-14-16,-1 0-28 0,-3 3-1 0,0-1 11 15,-2 5-162-15,-7-4-72 0,-3 1-37 16,1 4 15-16,-2-2-13 0,-4-1 49 0,2 4-12 15</inkml:trace>
  <inkml:trace contextRef="#ctx0" brushRef="#br0" timeOffset="713595.1321">32531 13797 303 0,'-2'-1'274'0,"1"2"-8"0,0-1-37 15,-3 0 2-15,1 3-19 0,2-3-42 16,1 0-8-16,2 0-7 0,1-3-19 0,7 2-38 16,0-6-6-16,4 2 1 0,4-1-21 0,3-1 10 15,4-3-10-15,4 1-34 0,2 0 12 16,2-1 13-16,-2-1-27 0,3 1 10 0,2 2-24 0,-8-6 19 16,2 7-24-16,-2 0 7 0,-1-1-14 15,-2 4 4-15,-2-4 9 0,-2 6 11 16,-2-3-2-16,-2-1-4 0,-4 3 17 15,-2 0-20-15,-1 2 20 0,-1 1-19 0,-3-5 5 16,-1 3 0-16,0 0-15 0,0 1-1 0,-5 1 43 16,0 0-19-16,0 0-3 0,0 0-21 0,6 0-17 15,-6 0 11-15,11-12 19 0,-13 13-21 16,3-1-2-16,-2 0 10 0,3 0-2 0,-1 0-15 16,-2-1-21-16,2 1-27 0,-3 0-3 0,6 0-28 15,-7-3-14-15,-8 0-23 0,6-3-29 16,4 6 12-16,1-6-156 0,-11-1-105 0,1-4 8 15,-1 8 24-15,-2-4 63 0,-3-3-3 16,3 1 33-16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7:10:02.9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20068 1411 212 0,'6'0'155'16,"0"1"-20"-16,1 0 21 0,11 1-13 0,-9-2-13 15,5 0-19-15,3 0 6 0,21 6-16 0,-16-6-7 16,1 3-35-16,0-1 34 0,4 1-32 0,1-3 18 15,-3 3 5-15,5 1-44 0,0-2 23 16,0-1 6-16,0 2 1 0,-3-1-23 16,3-2 0-16,0 2 17 0,-2-2-12 0,-15 0-18 15,8 0 28-15,0 0-35 0,2 0 19 0,0 0-3 16,0 0-1-16,0 0 10 0,-2 0-7 0,2 0-11 16,-3 0 8-16,-2 0 12 0,-1 0 5 0,-4 0-11 15,4 0-19-15,-4 0 25 0,0 0-17 16,-2 0 0-16,-2 0-16 0,0 0-3 0,-9 0 15 15,20-8-27-15,-16 7 17 0,1 1-8 16,0 0-23-16,-1-1-35 0,-1 0-16 16,-3-1-49-16,0 2 10 0,-2-2-188 0,-3 0-122 15,-1-1 24-15,-2 2 32 0,-11-3 22 0,-6 2-13 16,1-1-4-16</inkml:trace>
  <inkml:trace contextRef="#ctx0" brushRef="#br0" timeOffset="605.6662">20272 1456 422 0,'0'-1'277'0,"1"2"-33"0,-1 0-46 0,1-1-39 0,0 0 9 15,0 1-8-15,1-1-18 0,-1 3 5 0,3-2-18 16,-2 1-17-16,2 0 1 0,-1 2 16 16,1 0-31-16,10 8 0 0,0-2-22 0,1 3 5 15,1 2-13-15,-2 1-8 0,2-2 0 16,-5 1-21-16,4 0 28 0,-5 2 5 0,6-2-32 16,-5 1-12-16,2 2 20 0,-1-3-23 0,-3 2 18 15,3 2-27-15,-2-3 27 0,-2 0-22 0,1 2 0 16,1 0-14-16,-2-2 13 0,-2 0 4 0,2 0-17 15,0-1 17-15,-2-2 6 0,1 0-7 16,-4-2 20-16,1-2-22 0,2 4-3 0,-2-5 9 16,-1 0-17-16,0-3 16 0,-2-1 20 15,3 0-20-15,-3 0 13 0,0-2-18 0,-1-2 36 16,0 0-27-16,0 0-3 0,0 0 36 0,0 0 23 16,9 6 13-16,-5-10-21 0,10-7-21 15,2-1 7-15,1-4-11 0,1-2 4 0,0-1-17 16,-1 0 9-16,-1 1 10 0,2-1-13 0,0-1 5 15,-1 0-19-15,-1-1 21 0,0 3-14 16,-1-1 9-16,0-1-18 0,-1 1-1 0,0-1-4 16,-2 4 30-16,-1 2-8 0,-4 0-9 15,1 0-13-15,-1 2 10 0,-3 1 0 0,0 3-17 16,-1 0 0-16,2 2 1 0,-4-1-4 0,1 2 10 16,-1 0-18-16,0 2 6 0,-1-2-16 15,1 1-16-15,0-1-19 0,-1 2-19 0,0 0 7 16,0 3-60-16,0 0-69 0,0 0-32 15,0-7-45-15,0 7 14 0,0-6 19 0,-11-4-142 16,8 6-118-16,-1 1 22 0,3 3 47 16,-2-3 18-16,2 1 18 0,0 0 27 0,1 2-7 15,0 0 20-15</inkml:trace>
  <inkml:trace contextRef="#ctx0" brushRef="#br0" timeOffset="1309.3267">21130 1508 323 0,'6'0'290'0,"2"0"-37"0,-1 0-35 0,0 0-16 16,0 0-21-16,0 0-15 0,2-1-8 0,2 1-15 16,0 0-6-16,22-9-6 0,-19 7-10 15,4-3-25-15,-2 0-6 0,5-1-3 0,-1-1-3 16,-1 1-20-16,-1-2 15 0,-1 0-12 0,-3-2 6 15,-2 1-3-15,1-2-11 0,1-1-6 16,-5-1 33-16,2 1-24 0,0-8-8 0,-4 2-21 16,-5-1 12-16,1 3-4 0,-1-1-19 0,0 3 33 15,-2 5 1-15,0-1-4 0,-10-15-29 16,3 13 26-16,4 2 3 0,-2 1-11 0,-8 3 2 16,6-2 2-16,2 3-29 0,-1 1 0 0,3-1-2 15,-5 4 13-15,7-1 6 0,0-2-24 16,1 4 14-16,0 0-28 0,-8 12-5 0,5-2 22 15,-2 5-3-15,-2-2 4 0,3 0-14 0,1 0 22 16,-1 4 1-16,0 0 7 0,1 2-18 16,0 1-13-16,0 0 15 0,1 2 16 15,2 2-9-15,-1-2-2 0,1 3 17 0,0 1-6 16,0-13-4-16,0 7-22 0,0 4 2 0,0 2 1 16,0 2 12-16,0 1 9 0,0 2 14 0,0 0-3 15,0 0-6-15,0-1-1 0,0 1-3 16,0-1-9-16,0-2 0 0,0 1-3 0,-3 27-17 15,-2-30 24-15,-1-1-21 0,-3-1-14 0,1 0 2 16,-3-4-15-16,1-1-5 0,0-1-16 0,-1-2-20 16,-1-1 26-16,0-3-23 0,4 1 16 15,1-7 8-15,1-2 10 0,0 0 8 0,1-2-22 16,1-1 15-16,2-1 10 0,2 0-28 16,0 0 21-16,0 0-3 0,-4-16-3 0,5 9 20 15,5-13-24-15,-1-1 20 0,3 0-14 0,-3 1 27 16,3-1-4-16,-1 0 2 0,2 1 18 15,1-3 18-15,-2 8-9 0,-1-3-11 0,5 2 3 16,-4-2-25-16,1 3-6 0,3 0 21 16,1 1 2-16,1 4-23 0,-1-5 51 0,3-1-11 15,2 5-27-15,0 0 6 0,-1 0 18 0,3 2-40 16,0-1-3-16,-3 1-40 0,0-2-27 16,-1 2-32-16,4-3-24 0,1 0-33 0,-3-1 16 15,2-3-268-15,-1 0 31 0,0 1 5 0,0 0 5 16,-2 1 25-16,-2 0 20 0,0 3 15 15,-1-4-14-15</inkml:trace>
  <inkml:trace contextRef="#ctx0" brushRef="#br0" timeOffset="1634.4786">21843 1426 481 0,'3'-6'329'0,"-2"1"-45"0,2 1-18 0,1 1-21 16,-3 0-28-16,1-1-4 0,0 2-22 15,0 1-20-15,-2-2 46 0,3 0-56 16,-2 2-29-16,0-1-26 0,-1 1 2 0,1 2-27 15,-3 2 22-15,1 1-2 0,0 0 2 0,0 2-53 16,-4 9 13-16,-3 2-22 0,1 3 38 0,-2-2-28 16,-1 0-5-16,2 3-9 0,-1 0-6 15,0-1 42-15,3 1-9 0,-3 3-29 0,7-1-9 16,-3 3-6-16,1-3 0 0,0-1-1 16,0-1-3-16,4 1-4 0,-2-3 0 0,2-10-3 15,0 5-13-15,0-2 13 0,13 17 8 0,-6-15-9 16,-3-4-17-16,-1-3-10 0,3-1-26 15,-1-1-10-15,-2-3-23 0,1-1-30 0,0-2-34 16,-4 1-25-16,9 0 16 0,11-16-62 0,-7 2-91 16,-2 0-70-16,3 1-41 0,0-6 26 15,-3-3-20-15,1 4 24 0,-3-2 7 0,1 1-9 16</inkml:trace>
  <inkml:trace contextRef="#ctx0" brushRef="#br0" timeOffset="1862.9772">21990 1588 296 0,'3'-6'240'0,"0"0"-22"0,0 1-27 0,0 0-32 15,-1 2 24-15,11-9-41 0,-4 7 1 0,-2-1-9 16,1 2 23-16,-1 3-18 0,-1-1-12 0,1 2-14 16,0 0 18-16,-7 0-15 0,0 0-15 15,14 0-5-15,11 11 0 0,-12-3-17 0,-1 3-9 16,-2-3 3-16,0 4 10 0,-5-1-29 0,-4 1 18 16,3-3-32-16,-3 0-5 0,3 6 12 15,-4-15-19-15,0 11 6 0,0 2-10 0,-12 16-17 16,6-14-29-16,-4-3 3 0,5 0-25 15,-5 1-9-15,6-6-53 0,-1-1-1 0,2 0 9 16,2-3-89-16,-2-2-63 0,3-1-134 0,0 0 26 16,-2-4 22-16,3 0 26 0,2 0-49 15,5-9-2-15</inkml:trace>
  <inkml:trace contextRef="#ctx0" brushRef="#br0" timeOffset="2113.2364">22311 1484 351 0,'3'-2'220'0,"-3"0"-15"16,1 1-15-16,-1-1-36 0,0 2-3 0,-1 3 6 16,1-1-27-16,-3 0-4 0,1 2 17 0,1 0-21 15,-1 2 1-15,-2 7-31 0,-2 2-17 16,1 1 3-16,-2 5-23 0,2-5 12 0,0 1-13 16,-1 2 2-16,2 0 0 0,-1 2-9 15,0-3-14-15,1 0 15 0,0-1-22 0,1 2 15 16,3-4-27-16,0-15-18 0,0 11-16 0,0 0-17 15,0-2-9-15,0 0-8 0,0-3-35 0,17 14 9 16,-6-11-92-16,-1-7-47 0,-3-2-59 16,2 1 21-16,-9-1 20 0,13 0-93 15,18-15-4-15,-14 1 25 0</inkml:trace>
  <inkml:trace contextRef="#ctx0" brushRef="#br0" timeOffset="2429.7187">22578 1417 386 0,'0'-3'290'0,"2"-1"-49"0,0 2-36 15,0 1-18-15,1 1-5 0,2 0 10 0,1 1 1 0,8 5-35 16,1 1-13-16,-2 2 9 0,3 3-16 16,-2 5-12-16,1 0-9 0,-3 3-12 0,0 0-7 15,0-2-11-15,-3 7-20 0,1-1 11 16,0 0-33-16,-4 2 9 0,0 0 12 0,-1-2-17 15,0 0-8-15,-5-12-25 0,0 4 16 16,0 4 6-16,-10 21 0 0,1-22-21 0,-2-1-9 16,1-1 33-16,-4 2-1 0,-1-6-17 0,0-1-9 15,-1 0-7-15,1-1-25 0,1-2-14 0,-2-3-4 16,4-2-37-16,2-2-18 0,10-2-28 16,-8 0 11-16,0 0-166 0,-3 0-102 0,-5-18 28 15,11 9-64-15,3-7 24 0,-2-2 37 0,4 8 55 16,0-8 27-16</inkml:trace>
  <inkml:trace contextRef="#ctx0" brushRef="#br0" timeOffset="2698.2611">23106 1538 380 0,'3'0'312'0,"0"1"-41"0,1 1-46 16,-1-1-26-16,1-1 13 0,0 0-49 0,1 0 22 15,2 2-21-15,1-2-6 0,0 0-43 0,-8 0 14 16,8 0-8-16,7 0-34 0,2 0-11 16,1 0-8-16,-2 0-11 0,-1 0-39 0,-4 0-53 15,-3 0-46-15,0 0 10 0,-8 0-119 16,0 0-100-16,6 0-98 0,0 0 33 0,-10 2 25 15,0 3 21-15,-7 9 10 0</inkml:trace>
  <inkml:trace contextRef="#ctx0" brushRef="#br0" timeOffset="2880.491">23115 1802 764 0,'11'8'289'15,"-4"-5"-21"-15,0 1-37 0,2-1-1 0,-1-2-10 16,-1 1-18-16,1-2-40 0,1 1 31 0,-1-1-52 15,5 0-25-15,2 0-21 0,1 0 0 16,2 0-56-16,10-16-39 0,-13 10-41 0,0-1-44 16,0-3 9-16,2 1-289 0,-2 0-46 15,0-2 28-15,0 0 24 0,1-1 31 0,-2 2-3 16,4 0 66-16</inkml:trace>
  <inkml:trace contextRef="#ctx0" brushRef="#br0" timeOffset="3320.6251">23920 1557 473 0,'2'-7'402'0,"-2"1"-59"0,2 1-49 16,-1-1 2-16,-2 0-19 0,1 0-47 0,0 2-31 16,0 0-22-16,0-1 21 0,0 5-23 0,0 0-56 15,0 0 10-15,0 0-41 0,0-6-9 16,-9 0 24-16,4 9 14 0,-4 6-31 0,-6 0-9 15,0 1-42-15,1 4-3 0,0 2-3 16,1 0-4-16,-1 3 32 0,3 0-6 0,-1 0-3 16,1 2-9-16,5 1-4 0,0-3-25 0,2 2-30 15,4-2 24-15,0-1-20 0,0-9 4 0,0 5-17 16,14 14 4-16,-7-15-3 0,4-1 2 16,4-1 6-16,-2-3 6 0,3-3-1 0,2-1-15 15,-5-2 15-15,1-2 12 0,-14 0 20 16,16 0-17-16,19-14 1 0,-16 5 49 0,1-3 16 15,-4-1-8-15,3-1-8 0,-5 0 26 0,0-1-13 16,-3-1 22-16,0 1 6 0,-2 0-14 16,-4 1-3-16,1 0-8 0,-5 2-1 0,0 2-23 15,-1 10 2-15,0-12 3 0,-17-13-17 16,5 13-5-16,-5 2-30 0,-5-2-40 16,-3 5 5-16,-7-2-114 0,-2 2-47 15,-5 1-73-15,-3-2 25 0,-4 4-243 0,-2-3 33 0,2 3 10 16,-6 0 32-16,-2 2 54 0,26 2 24 0,-15 0 24 15,-62 10-1-15,41-2 25 0</inkml:trace>
  <inkml:trace contextRef="#ctx0" brushRef="#br0" timeOffset="4380.6855">20517 2402 636 0,'1'-2'224'0,"0"1"-32"0,2 0-33 16,2-1-18-16,-2 1-8 0,2-2-9 0,1 1-7 15,12-3-21-15,-1 0-3 0,5 0-11 0,2-1 3 16,2 1-29-16,3-1-5 0,3 2 9 16,0-1-19-16,-1-2 0 0,3 2 0 15,1 0-11-15,-3 0-25 0,2 1 18 0,3 0 7 0,2-2-10 16,0 0 0-16,-1 1-14 0,-4 1 15 16,4 0-24-16,-1-1 14 0,3 1-2 15,-3 1 22-15,0 0-10 0,1 2-6 16,1 0-17-16,-2 0-5 0,-20 1 7 0,10 0-16 0,5 0 41 15,2 0-32-15,0 0 19 0,2 0 3 16,0 0-17-16,1 0 26 0,-2 0-8 0,33 12-20 16,-36-11 2-16,1 1 7 0,-2 1 5 15,2-1-25-15,-1 0 12 0,5-1 10 0,-1-1-13 16,-1 0-6-16,-18 0 32 0,9 0-13 16,4 0-7-16,4 0-6 0,34-10 8 15,-35 6-9-15,4-2 20 0,2 1-14 0,-1 1 0 16,-1-3 1-16,-3 4 2 0,-1 0-13 0,1 0 22 15,-2 0 16-15,-3 0-24 0,-17 3-1 16,9 0 21-16,0 0 10 0,-1 0-6 0,19 12 21 16,-26-9-9-16,-4 0-14 0,9 2-4 15,-7 3 13-15,1 1-18 0,-2-1 7 0,-3-2-2 16,3 5-8-16,-3-5-13 0,0 1 19 16,-3-1-6-16,0 0 13 0,1 0-22 0,8 0 6 15,-1 1-4-15,4-1 17 0,0 1-28 0,1-2 8 16,1 1 19-16,5-2 3 0,2-1-38 0,2 0 21 15,6-2 4-15,0-1-20 0,0 0 6 0,-15 0-9 16,7 0-16-16,7 0 20 0,0 0-6 16,0 0 9-16,0 0-13 0,0 0 10 0,30 10-3 15,-34-10 14-15,-6 2-23 0,-12-2 17 0,2 0 12 16,0 0-10-16,1 0-6 0,-4 0 17 16,5 0-20-16,-1 0 18 0,11 10-3 0,-16-9 20 15,1 0-30-15,3-1 38 0,-12 0 0 16,16 0-25-16,3 0 2 0,2 0 18 0,1 0-14 15,1 0 0-15,5 0 12 0,28-14-22 0,-27 10 14 16,2 0-17-16,-1-2-5 0,1 0 17 16,-1 5 18-16,2-3 0 0,-6 1 7 15,-4 0-9-15,-1 1 0 0,-8-1 1 0,1 1 30 16,-6 1-17-16,0-1 4 0,0 1 9 0,-3-1-7 16,-1 2 12-16,0-1-1 0,0 1-6 0,-1 0-11 15,0 0-4-15,0-2 10 0,1 1-9 16,-2 1-5-16,-2 0-7 0,0 0-18 0,0 0-1 15,0 0 29-15,0 0-3 0,7 0-82 0,-7 0-28 16,0 0-40-16,9-2-26 0,-9 1-64 16,-1 0 15-16,-1-1 20 0,-1-1-319 0,-1-1 32 15,-9-6 66-15,-2-2 45 0,1-4 22 16,1 0 24-16,2-5-27 0,7-3 52 0</inkml:trace>
  <inkml:trace contextRef="#ctx0" brushRef="#br0" timeOffset="18373.473">4146 10458 295 0,'0'0'156'16,"0"0"-8"-16,-14 0 0 0,14 0 3 0,0 0-27 16,0 0-15-16,0-12 0 0,0 12 5 15,0 0-26-15,0 0 1 0,0 0-4 0,0 0-12 16,0 0 11-16,-20-22 14 0,20 20-24 0,0 0 8 15,1-1-11-15,-2 1-28 0,3 0 8 0,-3 1 12 16,2-4-3-16,-1 3 15 0,2 0-20 16,-2-2-10-16,0 4 9 0,0 0-11 0,0 0-3 15,9-15-16-15,-5 12 25 0,-1-2-4 0,0 1-32 16,8-5 7-16,-4 3-8 16,-1 2 6-16,1 0-12 0,-1 1 28 0,1 2-7 0,-1-2-29 15,0 2 19-15,0 0 6 0,-6 1-10 16,13 0-4-16,15 11-9 0,-14-6-2 0,-2 2 10 15,-2-1-8-15,-3-1 2 0,5 4 7 0,0 2-13 16,-1 2 16-16,1-2-5 0,-6-1-6 16,-1-1-13-16,-1-1 19 0,1 6-1 0,-2-5 0 15,-2 1-7-15,-1-10-9 0,0 8 31 16,0-1-20-16,-11 13 5 0,6-9-9 0,-5 2 3 16,1-1 4-16,1-2-3 0,-2-1 3 15,-1 1 2-15,1-1 17 0,2-3-10 16,1 0-14-16,2-4-4 0,1 3 25 0,-1-3-17 15,0 2-4-15,3-3 14 0,0 1-25 0,-2 0-4 16,2-1-19-16,0-1-20 0,2 0-28 0,0-1-43 16,0 0 9-16,1-1-101 0,0 0-110 0,1-3 23 15,0 2-77-15,-2 3 25 0,4-7 44 16,-2 1 3-16</inkml:trace>
  <inkml:trace contextRef="#ctx0" brushRef="#br0" timeOffset="18874.52">4504 10303 343 0,'-2'-4'250'0,"2"1"-22"0,-1-1-47 15,-1 0-22-15,0 3-13 0,-1-2-24 0,1 1-7 16,0 1-13-16,-1 0-6 0,0 0-16 16,1 0 4-16,-1 2-18 0,0 0-11 0,0 0 2 15,1 0-4-15,-1 2 9 0,0 0 0 0,1 2-22 16,0-2-12-16,1 1 6 0,-1 3 5 16,0-1-22-16,2 2 5 0,-2 8 6 15,0-4-2-15,1-3-4 0,-1 2 1 0,1-2 7 16,1-9 3-16,0 9-11 0,0 3-2 15,0-2 2-15,12 12-4 0,-9-14-1 0,3 6 1 16,-1-5 4-16,1-3 6 0,1 0-21 16,4 0 24-16,-1-3-7 0,0 1 9 15,-1-4-14-15,-1 2-6 0,1-1 9 0,-1-1-11 16,-1 0 21-16,-7 0-2 0,11 0-26 0,1 0 26 16,12-10-17-16,-15 8-4 0,-1-1-1 15,-1 2-1-15,-1-2 15 0,0 1-17 0,-2 1 19 16,0-2-25-16,0 3 28 0,1-2-15 0,-2 1-11 15,0 1-15-15,0 0 0 0,0-3-40 16,-2 2-41-16,-1 0-10 0,1 0 9 16,-2 0-176-16,-1-1-116 0,0-1 15 0,-1 0 29 15,0 2 25-15,-2-1 14 0,-7-5-13 16</inkml:trace>
  <inkml:trace contextRef="#ctx0" brushRef="#br0" timeOffset="19542.045">4684 10072 442 0,'0'-6'230'0,"-1"-1"-31"0,0 2 3 15,0 1-37-15,0 0-12 0,2-1-8 0,-1 1-8 16,-1-1-7-16,1 3-23 0,-2-2-15 16,0 2 6-16,2 2-15 0,0 0-23 0,-6-6-2 15,3 4 2-15,-2 2-4 0,1 1-5 0,-1 0 5 16,1 0-26-16,-1 1 20 0,-1 1-16 15,-1-1 13-15,-4 8-19 0,0 0-7 0,-2-2 4 16,4 2-9-16,1 1 29 0,-1-1-26 0,2-1 25 16,1 4-30-16,2-2-2 0,-1-3-2 15,4 1 11-15,0 0-5 0,1 0 4 0,0-9-7 16,0 6 11-16,0 7 5 0,11 8-3 16,-7-13-3-16,0 0 5 0,6 4 14 0,-5-4-12 15,1-3-9-15,7 1 9 0,-2-1 5 0,-2-3-9 16,-1 1-7-16,1 1 4 0,-1-2 18 15,8 0-9-15,-5-1-22 0,-2-1 5 0,-9 0-4 16,7 0 12-16,-7 0-8 0,9 0 4 16,-1 0 4-16,10-16 10 0,-8 10-28 0,-2-5-2 15,1 1 4-15,-2-2 27 0,1 1-32 16,-2 1-8-16,-1-2 15 0,-3 0 17 0,-1 2-13 16,0 2 21-16,-1 1-35 0,0 1 4 0,0 6 0 15,0-6 25-15,0-1-9 0,-13-11 16 16,6 10-30-16,-3-2 13 0,2 3-6 0,-3-1 4 15,3 1-9-15,0 1 5 0,-5-1 19 0,-1 2-22 16,5 0-9-16,1 2-14 0,-1-2 15 16,4 4 33-16,-1 0-29 0,1-2-19 0,1 3-9 15,-1-3-26-15,0 3-18 0,-1 0-26 0,2 0-21 16,4 0-47-16,0 0 14 0,-7 0-176 16,7 0-122-16,-11 0 32 0,-3 8 63 0,10-3 24 15,-6 3 22-15,3 4 16 0,3-2 8 16</inkml:trace>
  <inkml:trace contextRef="#ctx0" brushRef="#br0" timeOffset="26241.1346">4565 11201 307 0,'0'0'99'0,"0"0"-74"15,0 0 22-15,0 0-15 0,0 0-19 0,0 0 34 16,0 0 36-16,0 0-75 0,0 0 8 0,0 0 19 16,0 0 13-16,0 0-4 0,0 0-4 15,0 0 3-15,0 0 7 0,0 0-24 0,0 0 21 16,0 0-36-16,0 0 1 0,0 0 48 0,0 0-22 15,0 0 23-15,0 0 15 0,0 0 3 16,0 0-48-16,0 0 2 0,0 0-11 0,0 0 23 16,0 0 2-16,0 0 10 0,0 0-23 15,0 0 9-15,0 0-8 0,0 0 12 0,0 0-15 16,0 0 17-16,0 0-24 0,0 0-7 0,0 0 1 16,0 0-38-16,0 0 28 0,0 0 20 0,0 0-10 15,0 0-2-15,0 0-10 0,0 0 2 16,0 0-20-16,0 0 31 0,0 0-20 15,0 0-4-15,0 0 31 0,0 0-17 0,0 0-8 16,0 0 4-16,0 0 14 0,0 0-17 0,0 0-8 16,0 0-27-16,0 0 15 0,0 0 26 15,0 0 5-15,0 0-26 0,0 0 34 0,0 0-51 16,0 0 20-16,0 0 33 0,26-4-10 0,-25 7-1 16,1-2-3-16,-1 1 2 0,0 0 5 15,1-1-13-15,0 0 6 0,-2 1-1 0,0 0-7 16,1-1-10-16,-2 1 10 0,3-2 13 15,-1 1 0-15,1-1-18 0,-2 0 4 0,1 2 14 16,-1-1 17-16,1-1 1 0,-1 1-18 0,1 0 2 16,-1 0-3-16,1-1 8 0,0 0-9 15,-1 1 6-15,2-1 5 0,-2 0-5 0,0 0 0 16,1 0-12-16,-1 0-1 0,1 0 20 16,-1-1-39-16,1 1 31 0,-1 0-23 0,1 1 22 15,-1-2-27-15,1 2 13 0,-1-1-3 0,0-1 11 16,1 1 0-16,-1 0-20 0,1 0-1 15,-1 1 5-15,-1-2 13 0,1 1-24 16,1 0-26-16,-1 1-44 0,0-1 34 0,0 0 6 16,0-1-71-16,1 1-12 0,-1 0-68 0,-1 0-78 15,2 0-62-15,-1 0 14 0,1-1-24 0</inkml:trace>
  <inkml:trace contextRef="#ctx0" brushRef="#br0" timeOffset="26787.1556">4614 11187 329 0,'-2'0'180'16,"1"-1"-29"-16,0-1-12 0,-1 1-14 0,2 0-33 15,0 0 14-15,0 0-8 0,-1-3 9 16,1 3-16-16,-1 0-5 0,1 0-8 0,-1 0-9 0,1 1-6 16,0 0 3-16,-2-1-8 0,1 1-9 15,-1 0 10-15,2-1 10 0,0 0-28 0,0 1 6 16,-1-1-15-16,0 1 14 0,1 0-15 16,1 0-4-16,0 0-7 0,-1 0 14 0,0 0-12 15,2 1-9-15,1-1 3 0,-2 1 3 0,1 0-8 16,-1-1 9-16,2 0 0 0,-1 1-24 0,1-1 27 15,-1 0-9-15,0 2-13 0,1-3 8 16,-1 2-2-16,0 1 11 0,0-2 15 0,0 0-32 16,0 2 16-16,0-2-11 0,0 1 4 15,0 1 10-15,1-1-10 0,-2-1-7 0,2 1 26 16,-2-1-24-16,1 1 1 0,0-1 22 0,-1 3-11 16,1-3-1-16,-2 2-1 0,2-2 0 15,-2 0-1-15,0 0-3 0,0 0-10 0,0 0 17 16,0 0-19-16,0 0 6 0,0 0-5 15,0 0 16-15,0 0-12 0,0 0 14 16,0 0-7-16,0 0-11 0,0 0-4 0,0 0 10 16,0 0-19-16,0 0-2 0,0 0-28 0,0 0-6 15,0 0-2-15,13 1-16 0,-14-1 7 0,0 2-97 16,0-1-26-16,-2-1-89 0,-1-1-70 16,0 1 23-16,1-2 21 0,-1 4 10 0,0-2 7 15</inkml:trace>
  <inkml:trace contextRef="#ctx0" brushRef="#br0" timeOffset="28894.666">4337 14972 394 0,'0'0'177'0,"0"0"8"16,0 0-18-16,-14 0-9 0,14 0-38 0,0 0-24 15,0 0 5-15,0 0 13 0,0 0-56 0,0 0 28 16,0 0-7-16,0 14 17 0,0-14-16 16,0 0-10-16,0 0 3 0,0 0-7 0,0 0-17 15,0 0 11-15,0 0 10 0,0 0-16 0,0 0 11 16,0 0-30-16,0 0 3 0,0 0 7 15,-1 11-17-15,8-14-1 0,0 3-4 0,9-4 6 16,1 0-18-16,-2 0 5 0,2-1 8 16,2 0 14-16,-3 1-33 0,1-2-2 0,0 2 21 15,1-2-1-15,-4-1-4 0,3 3 0 0,0 0-21 16,2 0 5-16,-5-2 23 0,2 1-9 16,0-1 11-16,-3 3-22 0,3-2-3 0,3 1 2 15,-6-2-8-15,3 1 19 0,0 0-16 0,1 0 19 16,1 1-14-16,-2-4-5 0,2 2 25 15,-1-1-29-15,3 1-5 0,-1-3 11 0,2 2 4 16,1-2-7-16,-1 3 31 0,-1-1-23 16,2 1 6-16,0-3-2 0,-3 1 11 0,0 3-16 15,-2-2 23-15,2 1-14 0,0-1 1 0,-3 0 10 16,2 5-14-16,-5-6 2 0,6 2 25 0,-2-1-14 16,1 1-2-16,2-2-15 0,-2 4 21 0,1-3-25 15,2 0 4-15,3-2-3 0,-4 1-5 16,1 4 12-16,-2-2-2 0,2 0-7 0,-1 1 16 15,-2-3-6-15,1 4-3 0,-2-6-8 16,0 6 16-16,-4 1 0 0,2-1-2 0,-1 0-11 16,-1 1 18-16,1-1-12 0,1 1-1 0,1 0-3 15,2 1 29-15,-1-3 5 0,-3 3-23 16,4-3 3-16,0 0-22 0,0 1-4 0,0 0 18 16,2 1 10-16,-1 1 6 0,-4-2-18 15,3 1-18-15,2 0 15 0,-1 2-11 0,-2-1 6 16,2-1 21-16,0 1-21 0,1 2 17 0,-7-2 0 15,-1-1-6-15,7 2 5 0,-2-1-3 16,3 0-19-16,-1-3-11 0,0 2 4 0,1-1 18 16,-4 3 2-16,5-1 8 0,-1 2-14 15,1-2-4-15,0 0-6 0,-3-6 30 0,0 5-15 16,0-1 32-16,3 1-23 0,0-2-13 0,-3 1-2 16,2 3 0-16,2-6 18 0,-4 7-35 0,1-3 47 15,1 0-3-15,-1 1-28 0,-1 1 3 16,7-3 1-16,-7 1 5 0,3 1-9 15,-3 0 5-15,1-2-6 0,-2 1 10 0,-2 0-16 16,3-1 12-16,-4 2 14 0,-3 1 0 0,-1-2-36 16,-3 0 6-16,2 2 33 0,11-2-27 0,-4-1 14 15,-4 0-1-15,-3 2-20 0,7-2 11 0,-6 3 1 16,-5-2 4-16,5 0 7 0,-4 2-2 16,0-2-1-16,1 1-21 0,-2 1 4 0,1 0 26 15,-1 1 7-15,-2-2-19 0,1 1-7 0,1 0-4 16,-1-2 1-16,-1 2 42 0,0-2-6 15,0 2-33-15,0 1 6 0,-1-2-39 0,1 2-3 16,-1 0 0-16,0-1-31 0,0-1-14 16,-2 2-36-16,0 0-33 0,0 0-8 0,0 0 13 15,-10-2-151-15,5-1-98 0,-2 2-25 0,2 0 29 16,0-2 25-16,-1 1 15 0,1 1 31 16,-10-6 21-16</inkml:trace>
  <inkml:trace contextRef="#ctx0" brushRef="#br0" timeOffset="29534.5173">6482 14283 585 0,'-2'-4'214'15,"2"4"-33"-15,-1-2 5 0,1 1-33 0,0 0-4 16,0 1-37-16,1-1 7 0,1 2-3 0,0-1-7 16,0 0 11-16,4 2-9 0,-1-1-29 0,-2 0-8 15,2 0 6-15,0 2 7 0,1-2-23 16,0 1-10-16,0 1 13 0,-1-3 13 0,13 7-17 16,-2-6-30-16,0 4 7 0,-5-2-6 0,-1 0 3 15,0 0-3-15,5 2 19 0,1 0-3 16,-5-4-15-16,-1 4 0 0,3 2 4 0,-3-4-16 15,0 0-7-15,-4 2-8 0,1-3 21 0,5 6-1 16,-2-4-8-16,-4 1-12 0,1-1 10 16,-1-3-5-16,-3 2 0 0,2 2-2 0,-1-3-8 15,0 2 8-15,0-1-7 0,0 0-14 16,-1 1 8-16,0 0-3 0,1-1 16 0,-2 1-22 16,2 1 26-16,-2 0-15 0,0 0-3 0,0-1 17 15,-1 1-7-15,0 1-12 0,-1-1 5 0,0-5 19 16,0 0-19-16,0 8 13 0,0 3-13 0,-15 13 2 15,10-13 19-15,2-4-11 0,-7 5 9 16,-1-1-13-16,-4 2 14 0,4-2-21 0,1 0 31 16,2-3-27-16,-2 3 14 0,3-3 10 15,1 0-22-15,2-2-7 0,0-3 23 0,0 3 3 16,0-2-7-16,-5 6-11 0,3-5 29 0,1 1-15 16,0-2-27-16,1-1 16 0,-1-2 20 0,3 2-36 15,-2 0 30-15,2-1-7 0,0 0-17 16,-1 1 24-16,1-2-22 0,0 2-8 0,-1-2 6 15,1 1-9-15,0-1 34 0,1 1-26 16,0 0 11-16,-1-2-7 0,-1 2 1 0,2-2-43 16,-3 0 10-16,0 0-39 0,4 0-20 15,0 0-30-15,0 0-55 0,0 0 16 0,-12-14-179 16,10 9-88-16,2-1 56 0,-3-8 9 0,2 0 3 16,1 1 74-16,0 13 12 0,0-9 10 15</inkml:trace>
  <inkml:trace contextRef="#ctx0" brushRef="#br0" timeOffset="36820.0976">5785 11670 540 0,'0'0'172'0,"0"0"-15"0,0 0-40 16,0 0-26-16,0 0 24 0,0 0-8 0,0 0-36 15,0 0 15-15,0 0-15 0,0 0-11 16,0 0 25-16,0 0-4 0,0 0-16 0,0 0 6 16,0 0-22-16,0 0 14 0,0 0-14 15,0 0 4-15,0 2-4 0,-2 1-14 0,-1 0-16 16,2-1 0-16,-1 1 14 0,-3 1 16 0,4-1-33 15,-1 0 7-15,1 1 3 0,0 0-4 16,0-1 17-16,0 1-19 0,1-1 10 0,0 0-2 16,0 0-2-16,0-1-7 0,-1 0 1 0,1-2 12 15,0 0-3-15,0 0-19 0,0 0 19 16,11 5 11-16,-9-6 10 0,1 0-8 0,1-2 3 16,0 1-23-16,0-1-11 0,-2-1 14 0,1 1-17 15,0-1 8-15,1-1 21 0,0 0 0 16,-1 1-11-16,-1 0-3 0,2 0 6 0,-3-1-3 15,2 2 18-15,-2-1-28 0,0 1-7 16,-1 3 9-16,0 0-9 0,0 0 1 0,0 0-2 16,0 0 3-16,0 0 6 0,-12-10-4 15,8 10-19-15,-1 2 6 0,0 0-4 0,1 2 16 16,-1-2-8-16,0 1 12 0,1 0-12 16,0 1 16-16,1-1-31 0,0 0 17 0,-1 0 14 15,2 3-5-15,-2-3-31 0,3 1 15 0,-1-3-5 16,2 4-6-16,0-5 5 0,0 0 5 0,0 0-1 15,0 0 8-15,0 0-8 0,0 0 14 0,0 0-6 16,0 0 0-16,12 11 18 0,-9-13-10 16,3 1 6-16,-3-1 0 0,0-2-27 0,1 2 5 15,-1-1 5-15,0 0 10 0,0 0 2 16,0-1-2-16,1 3-19 0,0-2 21 0,-2 1-10 16,1-1-1-16,-2 2 35 0,2 0-35 0,-3-1 12 15,1 1 1-15,-2 2-8 0,-1-1-2 16,1 2-14-16,-1-1 18 0,-1 1 11 0,-2 0-24 15,1 3 23-15,1-3-13 0,-2 2-12 16,1-1 15-16,1-1-18 0,-1 3 20 0,1-2-16 0,1 0 2 16,-1 0 14-16,1-1-3 0,2 1-13 15,1 0 8-15,-2 0 15 0,1-3-29 0,0 0-5 16,0 0 16-16,0 0-4 0,0 0-9 16,12 5 35-16,-10-6-13 0,3 1-13 0,-2-3 5 15,1 0-16-15,0 3 23 0,0-2-3 0,1-1-8 16,-4 0 17-16,2 0-2 0,0 0-18 0,-1 0 16 15,0 1-5-15,1-2 8 0,-2 2-2 16,0 0 16-16,-1 0-37 0,2 1 24 0,-3-1-3 16,0 1-7-16,-1 1-1 0,0 1 8 0,-1-1-12 15,0 2 4-15,-1 1 10 0,2-1-5 16,-5 1-4-16,-2 7-12 0,1-3 5 0,2 0 2 16,-1-1 8-16,2-3 14 0,3 3-42 15,-1-2 29-15,1-1-14 0,2-2 17 0,-1 3-17 16,1-4 10-16,0 0-23 0,0 0 5 0,0 0 21 15,0 0-9-15,0 7-1 0,0-7 35 16,6 5-36-16,-2-7-8 0,0 1-8 0,2-1 6 16,-2-2 13-16,1 0-3 0,0 1 19 15,-1-1-33-15,1 0 48 0,-1 0-38 0,4-7-13 16,-2 5 29-16,-2 0 10 0,-1 1 9 0,0 2-29 16,-1-2-21-16,0 3 35 0,-2 2-21 15,0 0-9-15,0 0 31 0,0 0-25 0,0 0 9 16,0 0-1-16,-12-4 9 0,10 7 8 0,-3 0-17 15,1-1 16-15,-11 7-25 0,7-4 21 16,2 2 1-16,0-2-28 0,0 0 7 0,4-1 5 16,-3-1 4-16,2 0 21 0,1 1-26 0,0-1-13 15,0 1-9-15,0-2 19 0,0 1-1 16,1-3-23-16,0 2 35 0,0-2-3 0,1 0-8 16,2 1-13-16,0-2 35 0,0-1-8 15,1-1-21-15,0 1 9 0,0-2-3 0,0 1 8 16,-1-1 10-16,1 1 9 0,0-1 2 15,0-1 17-15,1 3-16 0,-1-2-5 0,-1 1-23 16,0 0 6-16,0 1 5 0,-1 0 6 0,0-1-10 16,-1 0 34-16,0 2-31 0,0-1 37 15,0 2-30-15,0 0-21 0,0 0 14 0,0 0-32 16,-9 0 12-16,4 1-26 0,-2-1 5 0,2 1-28 16,1 0-33-16,0 1-15 0,0-1-43 15,1 1 14-15,-1-1-113 0,-2 0-102 0,3 0-11 16,1 2 4-16,0-1 24 0,-2-1 11 0,4 1 19 15,-1 1-9-15</inkml:trace>
  <inkml:trace contextRef="#ctx0" brushRef="#br0" timeOffset="42844.5723">5866 11719 310 0,'0'0'114'0,"0"0"6"0,0 0-17 16,0 0-12-16,0-12-12 0,0 12-8 0,0 0 36 15,0 0-52-15,0 0 12 0,0 0-24 16,0 0 23-16,0 0-24 0,0 0-4 0,0 0-5 15,0 0 4-15,0 0-16 0,0 0 52 0,-13 0-35 16,13 0 8-16,0 0 1 0,0 0-32 16,0 0 15-16,0 0 13 0,0 0-16 0,0 0 31 15,0 0 5-15,0 0-25 0,0 0 20 16,0 0-17-16,0 0 12 0,0 0 2 0,0 0 9 16,0 0-31-16,0 0 16 0,0 0-10 0,0 0-2 15,0 0-11-15,0 0 1 0,0 0 8 16,0 0-9-16,0 0 1 0,0 0-9 0,0 0 7 15,0 0-6-15,0 0-4 0,0 0-4 16,0 0-1-16,0 0-16 0,0 0 19 0,0 0 24 16,0 0-12-16,0 0-19 0,0 0 10 15,0 0 27-15,0 0-8 0,0 0-27 16,0 0 9-16,0 0 3 0,0 0-9 0,0 0 34 16,0 0-12-16,0 0-3 0,0 0-24 0,0 0 8 15,0 0 3-15,0 0 2 0,0 0 10 16,0 0-6-16,0 0-17 0,0 0 10 15,0 0-4-15,0 0 2 0,0 0 19 0,0 0-15 16,0 0-6-16,0 0 7 0,0 0-3 0,0 0-2 16,0 0 13-16,0 0-11 0,0 0-18 0,0 0-2 15,0 0 27-15,0 0-16 0,0 0-8 16,0 0 5-16,0 0-7 0,0 0 15 0,0 0-22 16,0 0 18-16,0 0 3 0,0-13 6 0,0 13-7 15,0 0-8-15,0 0-7 0,0 0 6 16,0 0-14-16,0 0 20 0,0 0 6 0,11-15-18 15,-9 16 3-15,1-2 2 0,-1 0-12 16,0 1 22-16,0 0-15 0,0 0 17 0,-1 0-25 16,1 0 6-16,0 0 23 0,-1 0-19 15,1 0 8-15,-2 0 22 0,2 0-5 0,0 0-4 16,0 0-14-16,0 0 20 0,-1 0 5 0,-1 0-22 16,0 0-1-16,0 0 28 0,3 0-15 0,-1 0-10 15,0 0 27-15,-1 0-18 0,1 0-34 16,-2 0 23-16,2 0-8 0,0-2 17 0,-1 4-4 15,0-2-13-15,-1 0 21 0,2 0-20 16,-1 0 7-16,-1-2-11 0,1 2 0 0,0 0-10 16,-1 0 11-16,1 0-8 0,0 0 7 0,0 0 13 15,1 0 9-15,-1 0-17 0,-1-1-6 16,1 1 3-16,1 0 0 0,-2 0 7 0,0-1-14 16,2 1 0-16,-1-2 11 0,1 3-14 0,-2-2-27 15,2 1-14-15,-3-1 7 0,0 1-29 16,1-2-12-16,1 2-31 0,-2 0-8 15,1 0 11-15,-3 0-50 0,1 0-20 0,1-1-28 16,-1 0-52-16,-2 2-81 0,1-1 20 0,-2 0 24 16,0 0 14-16,1 1 8 0</inkml:trace>
  <inkml:trace contextRef="#ctx0" brushRef="#br0" timeOffset="43278.3376">5793 11704 323 0,'0'0'157'0,"-2"1"-10"16,2-1-20-16,0 1-36 0,1-2-3 15,0 1 4-15,-1 1-24 0,1-2 37 0,0 1-27 16,-1 0-21-16,2-1-14 0,-1 1 26 15,1 0-1-15,-1-1-37 0,0 2 30 16,-1 0-6-16,2-1-25 0,0 0 28 0,0 0-31 16,0 1 15-16,-1 1-12 0,1-2 25 15,-1 0-6-15,1-1-2 0,0 1-3 0,0-1-3 16,-1 1-4-16,1 1 8 0,1-2-13 0,-2 1 12 16,-1-1-10-16,2 1-5 0,0-2 11 0,0 3-31 15,0-2 12-15,1 1 5 0,0 0 9 16,-2 0 0-16,-1 0-12 0,2 0-12 15,-2 0 3-15,0 0-4 0,0 0-6 0,0 0-1 16,0 0 21-16,0 0-19 0,0 0-3 16,0 0 15-16,0 0-14 0,6 0-6 0,-6 0-10 15,0 0-4-15,0 0-50 0,7 0 26 0,-7 0-34 16,0 0 8-16,0 0-131 0,0 0-68 16,0 0-63-16,9-2 4 0,-9 2 14 0,-1 0-12 15</inkml:trace>
  <inkml:trace contextRef="#ctx0" brushRef="#br0" timeOffset="44815.5678">5830 11724 415 0,'0'0'114'16,"1"0"-16"-16,-1-1-76 0,-1 1-2 0,1 1-2 16,1-1 45-16,-3 0-28 0,0-1 20 0,2 0-4 15,-1 1-8-15,2 1-15 0,-1-2 0 16,0 1-2-16,0 0-5 0,0 0-26 0,0 1 11 15,0-1-24-15,0 0 8 0,1 0 37 16,0 0-2-16,-1 0-2 0,0 1-4 0,0-1-1 16,2 0 2-16,-2-1-16 0,1 1-7 0,-1 0 30 15,1-1-51-15,0 1 38 0,-1 0 0 16,0 0-3-16,0 0 26 0,-1 0-3 0,2 0-4 16,-3 2-3-16,4-2-3 0,-2-1 15 0,0 1-11 15,0 0-1-15,3-1-3 0,-3 2 42 16,1-1-35-16,-2 0 34 0,2 0-28 0,-1-1 25 15,1 1-4-15,-1 0 8 0,0 0-24 16,0 0 25-16,0 0-3 0,0 0-8 0,0 0-21 16,0 0 27-16,0 0-20 0,0 0-2 0,0 0 3 15,0 0 4-15,0 0-12 0,0 0 9 16,0 0 15-16,0 0-23 0,0 0 19 0,0 0-12 16,0 0 4-16,0 0-15 0,0 0-11 0,0 0 18 15,0 0-22-15,0 0 11 0,0 0-8 16,0 0 7-16,0 0-17 0,24-13 14 15,-22 12-18-15,2 1 13 0,-2 0 12 0,0 0-14 16,-1 0-3-16,0-1 0 0,1 1-6 16,1-1 20-16,0 1-13 0,-1-1-10 0,0 1 12 0,0-1-21 15,1 1 27-15,-2-1 5 0,2 1-13 16,0 0 10-16,-1 0-24 0,1 0-2 0,1 0 5 16,-4 0-4-16,0 0 9 0,0 0 19 0,0 0-28 15,7 0 3-15,-7 0-2 0,6 0-7 16,-6 0 16-16,8 0 24 0,-8 0-25 0,6 0 16 15,-6 0-12-15,7 0-11 0,-7 0 2 16,7 0 12-16,-7 0-5 0,6 0-18 0,-6 0 27 16,8 0-12-16,-8 0 10 0,0 0 18 0,7 0-36 15,-7 0 2-15,7 0-7 0,-7 0 26 16,8 0-12-16,-8 0-11 0,8 0 12 0,-8 0-26 16,8 0 18-16,-2 0-4 0,-6 0 26 0,8 0-25 15,0 0 8-15,-8 0 7 0,8 0-18 16,-1 0-11-16,-7 0 24 0,8 0 12 0,0 0-16 15,-8 0-1-15,8 0-1 0,-2 0-7 0,-6 0 0 16,9 0 12-16,-2 0-3 0,-1 0-16 16,-6 0 19-16,9 0-2 0,-3 0 7 0,1 0 11 15,-7 0-13-15,9 0-10 0,-2 0 23 0,0 0-12 16,-7 0 2-16,10 0 9 0,-3 0-4 16,-7 0-30-16,9 0 31 0,-1 0-18 0,-1 0-15 15,-7 0 11-15,8 0 18 0,-1 0 2 16,-1 0 18-16,-6 0-38 0,10 0 17 0,-3 0 4 15,0 0 10-15,-1 0-23 0,-6 0 14 0,10 0-7 16,-3 0-2-16,1 0-24 0,-1 0 31 16,0 0-30-16,1 0 26 0,0 0-17 0,-1 0-17 15,0 0 23-15,1 0-15 0,-2 0 38 16,1 0-20-16,0 0 2 0,0 0-22 0,0 0 6 0,0 0 5 16,-1 0 5-16,1 0-15 0,0 0 21 15,0 0 5-15,-1 0-7 0,1 0 12 16,0 0-18-16,-1 0 27 0,1 0-32 0,-1 0 31 15,8 0-22-15,-3 0 2 0,0 0-8 16,0 0 13-16,-2 0-26 0,-1 0 9 0,-1 0 6 16,1 0 20-16,-2 0-27 0,-6 0 16 0,9 0 20 15,-2 0-15-15,-7 0 5 0,10 0-39 16,-2 0 17-16,9-7 16 0,-10 6-30 0,0 1 19 16,0-1-2-16,1 0 7 0,11 0 14 15,-3-2-31-15,-4 0 10 0,-1 1 22 0,0 1-32 16,-2-2 26-16,-2 1-41 0,8-1 29 0,-4 2 10 15,-2-2-31-15,1 3 13 0,-3-2 13 16,1 1-7-16,-2 1 26 0,0-2-31 0,-1 0 13 16,0 2-6-16,0-2-6 0,1 2-4 0,-1-1 37 15,2-1-30-15,-1 1-8 0,0 1-3 0,-3-2 4 16,3 0 27-16,1 1 17 0,-1 1-41 0,0-2 11 16,-1 1-9-16,0 0-8 0,0 0-3 15,1 0 24-15,-3 0-11 0,1 1 23 0,0-2-36 16,-1 2 9-16,1-1 31 0,0 1 7 0,0 0-49 15,-1 0 43-15,0 0-16 0,-3 0-9 0,0 0-6 16,0 0 32-16,0 0-47 0,6 0 19 16,-6 0 6-16,0 0-36 0,7 0 16 0,-7 0 17 15,0 0-8-15,0 0 28 0,0 0-50 16,0 0-13-16,0 0 15 0,6 0-47 0,-6 0 11 16,4-9-26-16,-5 6-38 0,-1 2-13 0,-2-3-44 15,1 4 17-15,1-4-117 0,-2 0-78 16,0 0-40-16,1 1-3 0,-7-8 85 0,2 5-8 15,1 2 17-15,0 1 10 0</inkml:trace>
  <inkml:trace contextRef="#ctx0" brushRef="#br0" timeOffset="45633.2906">6737 11533 606 0,'0'-2'171'0,"0"0"-50"0,-1 1 3 0,1 1 7 15,0 0-21-15,0-2-23 0,-1 4-3 0,1-4 15 16,1 4-4-16,-1-4 3 0,1 2-14 0,-1 0-8 15,0 0 0-15,0 2 0 0,0-2-2 16,0 0 18-16,1 1-28 0,0 0-4 0,0 0 0 16,0-1 21-16,0 2-21 0,0-2-13 15,1 1 22-15,1 0-31 0,0 0 26 0,-1 0-3 16,2-1-4-16,1 2-19 0,-1 0 22 0,0 0-30 16,1-1 4-16,-1 1-5 0,1-1-5 0,0 2 5 15,0-2 8-15,0 1 24 0,0 0-53 16,0 1 11-16,1-1 12 0,-1 0 3 0,2 0-3 15,-2 2-27-15,1-3 25 0,-2 1-1 0,9 6-20 16,-4-4 9-16,-1 0 8 0,0-2-7 16,-2 2 8-16,0-2-15 0,-2 0 17 0,-1 1-19 15,1 0 19-15,0-2-4 0,0 3 7 0,0-2-6 16,0 0-16-16,0 0 0 0,0 1 10 16,-1-2-13-16,2 0 2 0,-2 1-8 15,0 2 7-15,2-3 19 0,-2 3-4 0,1-1-32 16,-1-1 28-16,-1 0-14 0,0 1 33 0,1 0-39 15,-1-2 18-15,0 2-28 0,-1 0 35 16,2 0-32-16,-2 1 27 0,0-2-29 0,0 1 0 16,-1 1 28-16,1-1 8 0,1 1-13 15,-2-4 4-15,0 0-7 0,0 0 24 0,0 8-17 16,0-2-26-16,0-6 38 0,-13 16-25 16,11-11 8-16,-1 1 3 0,0-2-1 0,-6 8 7 15,2-3 0-15,0-4-29 0,2 2 28 0,0-2-9 16,0-1 4-16,2 1-25 0,-2-2 47 15,2 1-21-15,-1 0-27 0,1 3 23 0,-1-6-20 16,1 2 2-16,0 0 6 0,0-1 16 0,-2 1-8 16,3-1-23-16,-2 1 18 0,1-2-1 15,0 2 12-15,-1-1 7 0,1 0-8 0,-1 1 7 16,1 0-17-16,0-2-23 0,-1 0 2 0,2 1 2 16,0 0 51-16,0-1-31 0,0 0 26 15,0-1-13-15,1 2 6 0,-1-1-1 0,2-1-1 16,0 0-27-16,0 0 15 0,0 0 1 0,0 0-38 15,0 0 15-15,0 0-18 0,0 0-12 0,-7 0-24 16,7 0-12-16,0 0-40 0,0 0-17 16,-8 0-15-16,8 0 14 0,0 0-218 0,-10-7-93 15,9 4 31-15,1 0 29 0,1 0 36 16,-2 1 18-16,1-2 11 0,1 2 49 0</inkml:trace>
  <inkml:trace contextRef="#ctx0" brushRef="#br0" timeOffset="46608.6822">6894 11753 509 0,'-1'-2'152'0,"0"1"-3"16,0-1-61-16,1 1 7 0,-1 1-1 0,0-1 2 15,1 1-3-15,0-1 18 0,-1 0-38 0,1 1 20 16,-1 1-21-16,1-1-5 0,0 1 13 16,0 0 10-16,0-1-20 0,0 1-9 0,0 0 3 15,0 1-1-15,0 0-18 0,1-1 11 0,1 2 18 16,-1-2-27-16,1 1 10 0,1 0-9 16,-1 1 7-16,0 1 10 0,2-2-27 0,0 2-8 15,0-1 22-15,9 6 8 0,-6-4-16 16,1-1-3-16,0 0-12 0,-2-1-15 0,1-2 22 15,-1 2-13-15,-1 0 15 0,11 2-10 16,-5 2-5-16,0-1-5 0,-1-2 16 0,-3-1-6 16,1 1-10-16,7 2 18 0,0 0-19 0,-4-2-1 15,2 1 27-15,-1 0-24 0,-4-1 17 16,4 3-26-16,1 0 41 0,2 0-37 0,-3-3 16 16,-4-1-3-16,3 6-14 0,-3-6 19 15,1 2-27-15,-2-3-2 0,-2 3 20 0,1-3 4 16,8 3-11-16,-5 0 27 0,-2-1-32 0,2 0-16 15,-4-1 28-15,-1 2-13 0,0-1 13 16,1 0-3-16,-2-2-27 0,1 3 36 16,8 3-27-16,-3-2 7 0,-4 0-2 0,-1-1 33 15,3-1-33-15,4 6-10 0,-4-4 21 0,1 0-25 16,-2-2 8-16,1-1 4 0,0 0 13 0,0 0-32 16,-1-3 12-16,0 3 29 0,7 5-11 15,-3-3-18-15,-1-2 42 0,-3 2-55 0,1-1 47 16,-1-2-26-16,-1 1-22 0,0-2 13 0,0 1 5 15,1 0 8-15,-1 1 12 0,0-1-6 0,2-1 34 16,-2 1-40-16,-1-1 9 0,1 2-2 0,-1-3-20 16,0 1 24-16,0 3-30 0,1-4-11 15,-1 1 22-15,-2 1 21 0,2-1-7 0,-1 1-22 16,1-2 12-16,-4 0-16 0,0 0 26 16,0 0-35-16,0 0 62 0,7 0-37 0,-7 0 1 15,0 0-26-15,0 0 4 0,7 0-31 0,-7 0-18 16,6 4-31-16,-6-6-24 0,-1 1-20 15,0 0-23-15,0-1 14 0,1 0-120 16,-3 0-78-16,0-3-67 0,1 3 28 0,2-1 23 16,-2 0 38-16,3-1 1 0,-4 3 6 0</inkml:trace>
  <inkml:trace contextRef="#ctx0" brushRef="#br0" timeOffset="47194.3796">7493 11993 478 0,'1'0'254'0,"1"-3"-43"16,-1 2-18-16,-2-1-3 0,0 2-45 0,1-3-11 16,0 4-7-16,0 1 2 0,2-2-10 0,-1 0-10 15,1 0-1-15,-1 0-12 0,1 2-2 0,-3-2-5 16,3 1 9-16,-1 0-17 0,1-1-12 0,0 3 13 15,0-1-13-15,-1-1-3 0,2 2 19 16,0 0-49-16,1-2 10 0,-1 3 7 0,0-3 16 16,2 2-42-16,0 0 10 0,-1 1 28 15,-1-1-3-15,0 1-44 0,0-1 0 0,8 9-8 16,-4-5 6-16,-2-2 9 0,-1 4 4 0,0-6-19 16,-1 1 4-16,1 2 0 0,0-3-4 15,-3 2 1-15,2-1 9 0,1-1 16 0,-2 1-22 16,-1 0 3-16,1 0-3 0,1 2 12 15,-1-3 17-15,-1 1-27 0,-1 1-4 0,1 0-7 16,0-1 27-16,0 1 5 0,-1-5-32 16,0 0 13-16,0 7-28 0,0-7 52 0,0 8-29 15,-11 5 5-15,8-9 1 0,-8 6-15 0,4-4 15 16,0-2-2-16,0 0-23 0,0-1 25 16,1 1 8-16,0-1-12 0,0 0-12 0,1 0-18 15,0-2 3-15,-1 1 28 0,1 0-25 16,-9 2-5-16,6-3 3 0,0 2-6 0,1-2 32 15,0 1-1-15,1-2 13 0,0 3-8 16,1-2-17-16,1 0-1 0,-1-1 25 0,1 1-14 16,0-1-8-16,4 0-28 0,0 0 41 0,0 0-3 15,-8 0 0-15,8 0 12 0,0 0-14 0,-8 0-47 16,8 0-27-16,0 0-1 0,-7 0 0 16,7 0-37-16,0 0-13 0,0 0-28 0,-6 0-54 15,6 0 20-15,0 0 16 0,-10-6-166 0,12 3-84 16,-1 2 28-16,-1 1 26 0,2-2 26 15,0 2 34-15,0-1 7 0,0 1-29 0</inkml:trace>
  <inkml:trace contextRef="#ctx0" brushRef="#br0" timeOffset="47900.1585">7544 12191 329 0,'0'-1'180'0,"0"1"27"15,0-1-31-15,1-1-1 0,-1 2-4 0,1-1-22 16,-1 0-38-16,0 0 27 0,0 1-13 15,0-1-16-15,-1 1 16 0,2 0-2 0,-2 0-1 16,1-1-1-16,0 0-3 0,1-1-33 0,-2 1 19 16,2 1-15-16,-1 0-11 0,0 0-16 0,0 0-7 15,1 0 15-15,1 0 16 0,-1 0-32 16,1 0-16-16,0 3 19 0,0-1-3 16,1-2-1-16,1 2-11 0,0 0-5 0,-2 1 16 15,2-2-19-15,0 3 12 0,1-1-33 0,0 0 3 16,8 5 22-16,-3-2 4 0,-1-2-26 0,-1 0 15 15,-1 1-8-15,4 3 13 0,-1-3-20 0,0-1 9 16,-3 1 18-16,6 3-25 0,-3-2-15 16,4-1-17-16,-4 1 19 0,5 2-2 15,-1-2 27-15,-1 2-23 0,3-2-3 16,-1 1 31-16,1-1-42 0,-4 1-11 0,5 3 18 16,-2-4-14-16,5 0 48 0,-5 1-20 0,-2 0-30 15,2-1 57-15,-1 0-33 0,5 0 14 16,-3 4-14-16,-2-2-24 0,-1-1 58 0,5 0-9 15,0 0-35-15,-1 2 0 0,2-2 0 16,-4 1 40-16,3-1-17 0,-1-1-1 0,3 0-3 16,0 1 9-16,-3 0-11 0,0 1-12 15,-3-3 6-15,6 2-2 0,-6 0-17 0,-2-3 14 16,1 6-13-16,-3-8-25 0,-1 2 31 0,-2 1-2 16,2-3-2-16,-3 1 29 0,0 0-34 15,0-2 22-15,-1 4-3 0,1-4 20 0,-1 2-19 16,1 0-6-16,-1-2-7 0,0 2-11 0,0 0 9 15,0-1 12-15,-1 1-11 0,1-2 1 16,0 1-1-16,-2 1-14 0,1-3-19 0,-1 0 9 16,2 0-57-16,-3 1-8 0,1-1-4 0,-3 0-38 15,0 0-46-15,0 0 15 0,0 0 14 16,-1-12-160-16,0 9-79 0,0-1 5 0,1-1 21 16,0 3 17-16,1-3 31 0,-1 1-5 0,-1 0 5 15</inkml:trace>
  <inkml:trace contextRef="#ctx0" brushRef="#br0" timeOffset="48376.5784">8371 12439 454 0,'1'-3'288'0,"0"0"-42"15,-2-1-1-15,1 2-7 0,1 0-39 0,-1-1-19 0,0 3-16 16,0-4-18-16,0 4-11 0,0 0-22 15,-1 0-9-15,2-2 2 0,-1 2-8 0,2 2-4 16,-2-2-13-16,2 1 12 0,1 1-30 16,-1 0 5-16,0 1-10 0,0-2-20 0,-1 3 2 15,2-1 32-15,1 0-11 0,-2 0-41 0,1 0-3 16,-1 0-5-16,1 1 31 0,0 1-12 16,-1-1 6-16,0 1-29 0,1-1-3 0,-3 0-3 0,3 1 32 15,-2-1-25-15,-1 0 14 0,0 1-22 16,1-1-3-16,0-1 12 0,0 2 22 0,-1 0-26 15,0-1-6-15,0-4 18 0,0 0-18 16,0 7 9-16,0-7-13 0,0 9 6 0,-12 3-2 16,1-4 15-16,2-1 9 0,-2 3-18 0,2-5 9 15,0 0-17-15,3-1 23 0,-8 1-22 0,8 1 5 16,-2-4 1-16,3 1 14 0,0-1-33 16,1 0 27-16,1 0-7 0,-1 0-10 0,3-2 8 15,-2 1-12-15,1 1-5 0,-1-2 31 16,0 0-19-16,1 1 1 0,1-1-33 0,-1 0-4 15,2 0-5-15,0 0-22 0,0 0-18 16,0 0-35-16,0 0-20 0,-7-10 11 0,9 5-104 16,-1 3-88-16,1-3-70 0,0 3 28 0,0-2 23 15,0 0-8-15,0 1 39 0,1 0 12 16</inkml:trace>
  <inkml:trace contextRef="#ctx0" brushRef="#br0" timeOffset="49057.0375">8447 12508 655 0,'1'-1'224'0,"-1"0"1"0,2 1-58 16,-2-1-17-16,1 0-9 0,0 1 8 0,0 0-30 15,1 1 6-15,0 0-3 0,-1-1-18 0,0 1 1 16,-1 0-36-16,0-1 0 0,2 1 20 16,-2 1-29-16,0-1 4 0,1 1 8 0,-1 0-15 15,0 1-4-15,1 0 0 0,0-2-14 16,-1 1 4-16,1 1 15 0,-1 1-29 16,0-2-10-16,1 1 14 0,0 0-14 0,0 0 20 15,1 0-13-15,-1 0 9 0,2 0-11 0,-1 1 16 16,0-1 1-16,1 2-9 0,0-3-23 0,0 3 22 15,1-1-1-15,6 4-10 0,-3-2-12 16,1 1 20-16,-1-4 6 0,6 4-3 0,0 1-18 16,-2-1 21-16,3 1 5 0,2-1 3 15,1 1-22-15,1-2 37 0,1-1-29 0,-1 8-5 16,3-5-15-16,0 0 11 0,0 1-15 0,3 0 33 16,-1 0-15-16,-3 2 18 0,4-2-8 0,-3 1-3 15,0 1-15-15,-1-1-24 0,-1 0 4 16,2 0 47-16,-3-2-17 0,-1 2-3 0,-2-1-2 15,3 1-2-15,-2-2 22 0,2 0 16 0,-2 1-6 16,2 1-31-16,-4 0-5 0,1-1-1 16,-1-1 9-16,2 1 23 0,1-2-4 15,-2 2-4-15,-2-1-17 0,-1 2 0 0,-1-1-3 16,2-2 0-16,-4-1 5 0,-1 0-16 0,3 2-2 16,-2-2 0-16,-1 0 16 0,-1 0-2 0,5 2-2 15,-6-3-4-15,-1-1-14 0,-1-2 5 16,0 2 31-16,-1-1-12 0,0 1 3 0,0-2-4 15,0-2 8-15,0 2-9 0,0 0-15 0,-1 0 23 16,-1-2-12-16,0 2-3 0,1 0 1 16,0-1-19-16,-2 0 6 0,2-1-22 0,-1 0 2 15,-1 0-71-15,0 0-4 0,0 0-28 0,0 0 1 16,0 0-60-16,8-10 2 0,-8 7-14 16,1 2 18-16,2-3-110 0,-4 0-86 0,3 1-49 15,-1 3 30-15,0-2-14 0,0 0 25 0,-1-1 24 16,0 0 12-16,1 1 26 0</inkml:trace>
  <inkml:trace contextRef="#ctx0" brushRef="#br0" timeOffset="49427.476">9348 12950 242 0,'3'-3'312'15,"-1"3"-30"-15,0-1-30 0,-1 0-41 16,2 2-17-16,0-3-10 0,0 3-24 0,-1-2-5 15,0 0-23-15,1 3-11 0,-1-1 20 0,0 0-47 16,1-1-7-16,-2 2 7 0,0 0-4 0,0 0-16 16,1-1 20-16,-2 1-18 0,2 1-8 15,-3-1-28-15,1 1 1 0,-1-1 22 0,0 1-28 16,0 0 10-16,-2 0-11 0,-1 1 4 16,1 0-17-16,0-1 26 0,-1 0-21 0,0 1-4 15,-1-1 1-15,-9 4-11 0,6-3 24 0,1 1-29 16,0-1 14-16,0 0-19 0,2-2 31 0,0 0 7 15,1 2-45-15,1-2 12 0,0 0 6 0,0-1 1 16,-1 1 11-16,0 2-10 0,0-3 1 16,2 0 11-16,-3 1-42 0,3-1 38 15,-2 1-17-15,1-2-22 0,1 1-1 0,0 0-4 16,-2 0-22-16,3 0-7 0,-1-1-26 0,1 0-45 16,-1 0-5-16,2 0-24 0,1-3 15 0,0 2-174 15,0 1-113-15,1-3 40 0,3 3 26 16,-3 0 25-16,0 0 8 0,-1-2 22 0</inkml:trace>
  <inkml:trace contextRef="#ctx0" brushRef="#br0" timeOffset="50158.6759">9444 13146 481 0,'-2'0'153'16,"-2"0"2"-16,1 0-9 0,-1-2-25 0,1 2 34 15,1-1-21-15,-1-1 6 0,0 2 11 16,1-1 2-16,0 1-9 0,0-1 8 0,-1 1 6 16,-1 0-9-16,3-2 6 0,-1 2-44 0,1-1 8 15,0 1-9-15,1 0-6 0,-1-2-26 16,0 2-7-16,1 2-13 0,2-2 22 0,-2 0-27 16,0 1 0-16,2 1 7 0,-1-2-12 0,0 2 17 15,0 0 28-15,4-1-43 0,-2 1-27 16,-1-1 16-16,1 2 22 0,0-1-9 0,2-1-5 15,0 3-21-15,8 3 18 0,-4 0-6 0,4 0-22 16,-2 2-14-16,-1-5 1 0,-1 2 43 16,4 0-3-16,2 0-21 0,-2 3-30 0,-1-2 24 15,3 1-2-15,0 2-2 0,2 0 0 16,-1 1 6-16,-1-3-2 0,3 5-1 0,0-2-2 16,0 1-1-16,-2 0-1 0,0 1 10 0,2-2 0 15,-1-1-2-15,0 5-4 0,0-1-14 16,-1 1 0-16,1-1-1 0,-3-1 27 0,3 1-3 15,-3 0-3-15,2-2-10 0,-4 2 11 0,5-2-2 16,-3 1-43-16,3-3 16 0,-4-1-1 0,-2 2 34 16,3 0-6-16,-3 1 3 0,0-7 7 15,0 4 25-15,-2-6-15 0,-1 3 8 0,3 3-39 16,-3-7 5-16,-2 4-1 0,2-1 26 16,-4-2-7-16,0 0-13 0,0 1 15 0,-1-1-1 15,-2 0-15-15,3-2-14 0,-1 0 6 0,-1 1 18 16,1 0-11-16,0 0 5 0,-1-1-3 15,1-1-6-15,-1 0-29 0,-1 1-13 16,-1-1-8-16,0 0 3 0,0-2-76 0,1 1-33 16,1-1 2-16,0 0-31 0,-1 0-27 0,1-2-28 15,-1 1 12-15,-1-1 20 0,0-1-196 16,1 2 31-16,0-1 28 0,0-1-77 0,0 3 71 16,2-4 9-16,-2 4-2 0,0-1 35 0,-1 0-32 15</inkml:trace>
  <inkml:trace contextRef="#ctx0" brushRef="#br0" timeOffset="50672.3892">10122 13546 293 0,'0'-2'270'0,"1"-1"-59"0,1 1 17 0,1 0-6 0,-3 0-11 16,0 0-16-16,0 0-10 0,1 1 9 15,-2-1-52-15,2 2-4 0,1-1 3 16,-1 1-16-16,0-2-2 0,0 4 1 0,0-4-13 16,0 4-24-16,1-4 6 0,0 4-9 0,0-1-17 15,0-1 7-15,1 1 1 0,1 2-1 16,-2-1-30-16,1 0-9 0,0 2 11 0,-1-1 11 15,1 0-7-15,0 3 20 0,-1-3-43 16,1 2 14-16,-1 0 3 0,-1-1-41 0,0 1 34 16,1-1-14-16,1 1-17 0,-1 1-1 0,-1-2 1 15,1 0 16-15,-1 1 7 0,0 1-4 16,0 0 39-16,-1-2-22 0,0 0-1 0,0 1 22 16,0 0-10-16,0-5 4 0,0 0-1 0,0 7-9 15,-12 4-16-15,8-8 9 0,0 1 27 16,-9 3-35-16,1-2 10 0,-1 0-29 0,-2 1 25 15,3-2-16-15,1-1-9 0,-5 3 28 16,3-3-20-16,2-2-4 0,3 4-1 0,0-3 1 16,1-1 12-16,-1 1-4 0,3 0-1 0,-1 0-5 15,0-2-7-15,0 3-13 0,0-3-17 16,0 1 25-16,1 2-16 0,0-2-1 0,0 0 31 16,-1 0-21-16,2 0-22 0,0-1 37 0,0 1-33 15,1 0 21-15,-1 1 9 0,1-1-21 16,1-1 17-16,-1 1-18 0,0 0 22 0,1 0-26 15,-2-1 19-15,2 0-7 0,1 0 13 16,0 0-14-16,-1 1-23 0,2 0 13 0,-1 0-4 16,1-1-21-16,0 0 3 0,1-1 3 0,-1 1-41 15,2-2-34-15,0 2-31 0,0-2-23 16,4 0-38-16,-3 0 17 0,1 2-115 0,-1-2-103 16,1 1-41-16,0-1 7 0,0-1 54 0,2 3 43 15,-3-1-26-15,1 1 52 0,0 1 25 0,-4-1-16 16</inkml:trace>
  <inkml:trace contextRef="#ctx0" brushRef="#br0" timeOffset="51406.8511">10142 13741 412 0,'4'0'226'0,"0"-1"-19"0,-3 1-20 16,1 0 1-16,-1-1 4 0,3 2-17 0,-2 0-28 15,1-1-11-15,-1 0-15 0,-2 0-18 16,-1-1 0-16,3 1 4 0,-3-1 1 0,1 1-10 16,2 0-30-16,-3 0 5 0,0 0-3 0,2 0-3 15,0 0-16-15,-2 0 2 16,1 0 4-16,1 0-17 0,-1 0 1 0,0 0-1 16,0 0-4-16,2 0 1 0,-2 0-6 0,0-2 8 15,0 1 18-15,-1 0-19 0,3 1 2 16,-3 0 3-16,1 1-6 0,0-2-15 0,0 1 7 15,0-1 15-15,1 1-20 0,-2 0 19 0,1 0-15 16,0 1 27-16,0-1-26 0,-2 1-11 0,0-1 48 16,2 0-18-16,-1 1-4 0,1 1-23 15,-1-1 0-15,-1 0 36 0,0 1-4 0,1-1-7 16,-1 1 7-16,0 0-17 0,0 2 14 16,-1-1-13-16,0 0 4 0,0 1-9 0,0-1 4 15,0 2-1-15,-1-2-3 0,1 2-3 16,-8 6-3-16,5-7-1 0,-2 2-2 0,4 0 10 0,1 0 5 15,1-3-23-15,-1 2-5 16,0-2-16-16,1 2 1 0,1-2 22 0,-2 3 8 16,1-3 11-16,-1-1 0 0,0 3-9 0,0-3 12 15,0 2-10-15,0 0 2 0,1 0 4 0,-1 0-20 16,1-2 8-16,-2 3 20 0,0-3-20 16,2 3 1-16,-2-2-16 0,1 0 17 0,-1 2-10 15,1-4-6-15,1 3-13 0,-2-1 19 0,2 2-3 16,0-2 1-16,-6 10 9 0,4-4-1 0,-1 5 1 15,1-4 4-15,2-3-3 0,-1 0-3 16,1-1-8-16,-3 0 12 0,4-2-13 0,-2 1 1 16,1-1-9-16,1 1 7 0,-1 0 0 0,0 1 4 15,0-1 3-15,0 0 1 0,0 0-4 16,0 0-8-16,1-2-6 0,-1 1 12 16,1-1 5-16,1 1-15 0,-2 2 6 0,2-5-4 15,-1 2 1-15,0 0 3 0,1-2-8 0,0 2 11 16,-2-1-11-16,2 0 6 0,-2-1-15 0,1 1 1 15,0 0-3-15,1-2 4 0,0 2-37 16,0-1-3-16,-1 0-35 0,1-1 38 0,0 0 4 16,0 0-78-16,3 0-30 0,-3-1-8 0,4-2-49 15,-2 1-8-15,2 0-51 0,-1-2 23 16,0-1-149-16,0 1-46 0,0 1-2 0,-1 0 53 16,0 0 19-16,0 0-2 0,0 0 22 0,1 1 46 15,-2-1 18-15</inkml:trace>
  <inkml:trace contextRef="#ctx0" brushRef="#br0" timeOffset="52039.5665">9969 13952 681 0,'0'-5'296'0,"-2"2"-21"15,1-1 6-15,-1 3-39 0,0-3-30 0,1 1-6 16,1 0-53-16,-1 1 7 0,1 1 15 0,0-1-38 15,-2 1-25-15,0 2-17 0,-1 1 28 16,1-1-21-16,-1 0-27 0,0 1-8 0,0 1 45 16,1 1-12-16,-2-2-16 0,-2 2-28 0,3-1-1 15,-7 5-6-15,3 4 31 0,1-6-9 16,0 1-10-16,2-2-3 0,-1 1 12 0,1-1-7 16,0 0-19-16,1 0 4 0,-1 0 10 15,-1-1-17-15,-3 7 0 0,1-3-6 0,3-1 7 16,0 0-14-16,-4 7-4 0,3-5 17 15,0 4 27-15,-1 0-24 0,2-4 1 0,0-3 0 16,0 2-16-16,2-2 6 0,2-1-1 0,0 1 2 16,-2-3-24-16,1 1 5 0,0 0-13 0,0-1 21 15,1-3-2-15,0 0-8 0,0 0 6 16,0 0-1-16,0 7 5 0,0-7-14 16,0 0 16-16,13 11-16 0,-8-11-7 0,1 0 0 15,0 1 9-15,2-2-13 0,-1-1 6 16,1 2 3-16,6 0 0 0,3 0-10 0,18-9 13 15,-15 4-14-15,-2 3 15 0,-1-2-13 16,2 2 18-16,-6 1-14 0,4-3 4 0,-5 0-20 16,-2 3 6-16,2-1-2 0,-4 0 13 0,-1 2 4 15,1-2-1-15,-1 2-16 0,-1-1 4 0,0 1 8 16,0 0 6-16,-1-2-10 0,2 1 13 16,-3 0-9-16,1 0 5 0,-3 1 5 0,2 0 2 15,-1 0-6-15,-3 0 5 0,0 0-10 16,0 0 8-16,0 0 2 0,8 0 1 0,-8 0-13 15,0 0-4-15,7 0-19 0,-7 0-19 0,0 0-14 16,0 0-23-16,7 0 8 0,-7 0-68 16,0 0-20-16,0 0-24 0,9 3 6 0,-11-3-47 15,0 2-6-15,0-2 2 0,0 1 18 0,-1 1-68 16,-2 1-56-16,1-1-27 0,0 0-34 16,-1 0 29-16,-2 0 24 0,-7 4 8 0,-2 1 4 15,5-3 18-15,2 2 9 0</inkml:trace>
  <inkml:trace contextRef="#ctx0" brushRef="#br0" timeOffset="52253.8205">10054 14178 259 0,'-3'4'227'0,"-1"-3"-79"0,0 2 14 16,-5 5-15-16,3-6-28 0,-2 0-22 16,3-1 12-16,1 1-5 0,2-1-5 0,-2-1-9 15,1 1 2-15,0 0-16 0,-1 1 13 0,0-2-27 16,0 2-15-16,1-1 17 0,0-1-21 16,-1 2-26-16,2-2 15 0,-2 1-20 0,1 2 19 15,-1-2-26-15,1-1 21 0,3 0-29 0,0 0 21 16,0 0-46-16,0 0-32 0,0 0 18 15,-7 0 4-15,7 0 4 0,0 0-15 0,-7 0 3 16,7 0-49-16,0 0 44 0,0 0-14 0,-7 0 13 16,7 0-40-16,0 0 43 0,-9 0-17 15,9 0 0-15,0 0-7 0,-8 0 31 0,8 0-1 16,0 0 20-16</inkml:trace>
  <inkml:trace contextRef="#ctx0" brushRef="#br0" timeOffset="52622.5474">9915 14216 1144 0,'-7'0'2'0,"7"0"87"0,0 0 3 15,0 0 3-15,-6 0-16 0,6 0 19 0,0 0 13 16,0 0 6-16,-8 0 8 0,8 0 21 0,0 0-9 15,-7 0-1-15,7 0-25 0,0 0 5 16,0 0 10-16,-7 0-26 0,7 0-11 0,0 0 3 16,-8 0-9-16,8 0 2 0,0 7 5 0,-15 3-13 15,11-10-26-15,1 3 23 0,-1 0 18 16,0 1-9-16,0-2-47 0,-6 7 32 0,-1-1-30 16,0-2-6-16,2 6 53 0,-5 1 12 15,-2 3 0-15,1-3-12 0,1-1-2 0,1-1-36 16,-2 2 7-16,2-3 26 0,0-1-30 0,0 0 8 15,2-1-17-15,-4 0-1 0,4-1-16 0,3 0-7 16,0-4 23-16,2-1-40 0,2-1 29 16,0 1-21-16,1 0 8 0,0-1 11 0,0 0-24 15,0-1 14-15,1 0-2 0,1 0-13 16,0 1 3-16,-1 0 2 0,0 2-36 0,1-3 29 16,-1 0 6-16,0 0-17 0,2 0-9 0,0 0 1 15,0 0 1-15,0 0 2 0,0 0-68 0,0 0 4 16,0 0-35-16,0 0 22 0,-5-12-26 15,6 9-10-15,-1-1-24 0,2-1-16 16,-1-1-38-16,2 3 18 0,3-11-95 0,-3 5-78 16,7-4-29-16,-6 8 28 0,2-2 26 15,-4 1 9-15,1 1 10 0,-2 5-7 0,1-2 26 16</inkml:trace>
  <inkml:trace contextRef="#ctx0" brushRef="#br0" timeOffset="52865.2026">9637 14309 301 0,'2'-1'240'16,"-2"-1"0"-16,0 1-31 0,1 1-30 0,-2-1 19 16,1 1-57-16,0 1 11 0,-2-1-11 15,2 1-37-15,0-1-13 0,0 2 31 0,-1-1-33 16,-1 1 23-16,3 1-39 0,-3-1 3 16,1-2 10-16,-1 3-25 0,2 0 3 0,-2-2-18 15,1 2 11-15,0-2 4 0,0-1-33 16,1 3-1-16,-2 0-3 0,2 0-2 0,0-3-9 15,2 3 1-15,-2-2-9 0,1 0-27 16,-1 1-13-16,1 0 3 0,0-2-44 0,1 1-40 16,0-1 10-16,-2-1-224 0,1-1-49 0,2 0 25 15,-3 2-12-15,1-1 19 0,0-2 5 0</inkml:trace>
  <inkml:trace contextRef="#ctx0" brushRef="#br0" timeOffset="92583.7612">21245 4162 340 0,'0'0'192'0,"0"0"-5"15,0 0 3-15,-15 0-35 0,15 0-3 16,0 0-4-16,0 0-14 0,0 0 10 0,0 0-39 16,0 0 6-16,-28-10 14 0,27 11-35 0,1-1 0 15,-1 0 7-15,0 2-18 0,-1-1 5 0,1 0-9 16,1-1-22-16,-1 2-8 0,1-2 23 16,-1 1-25-16,1-1-10 0,0 2 12 15,1-1 17-15,1 0-19 0,3 0 30 0,0 0-32 16,-1 0-4-16,0 0 10 0,2 1-24 15,11 1 21-15,-7 0 8 0,1-1-16 0,1-1 17 16,4 2-22-16,5-3 14 0,-3 2 2 16,2 0-26-16,1 3 0 0,-1-4-3 0,5 3 28 15,2-2-54-15,-4 2 21 0,4-1-15 0,0-1 28 16,2 2-15-16,2-2-5 0,-1 1 1 0,-2-1-3 16,2 1-8-16,0-1 4 0,1 1 25 0,-2 0-8 15,2 0-17-15,-4 1 0 0,-2-1-15 16,0-1 20-16,-3-1-12 0,-1 3 13 0,-1-2-5 15,2 1-8-15,-8-1 5 0,3 2 14 16,-5-4-18-16,-1 2 21 0,0-1-30 0,-4 0 33 16,2 1-23-16,-3-1 16 0,1 1-4 0,-1-2-4 15,-1 1-7-15,0-1 6 0,0 1 4 16,0 0-12-16,-1 0 20 0,0 0-41 0,-2 1-7 16,0-2 3-16,1 0-15 0,-2 0 0 0,-1 0-1 15,0 0-37-15,-2 0-13 0,-1 0-27 16,0 0 13-16,-2 1-119 0,-2 0-96 0,0-2-68 15,-11 2 26-15,7-1 22 0,-5 0 25 16,-3 0-31-16,-6 0 1 0</inkml:trace>
  <inkml:trace contextRef="#ctx0" brushRef="#br0" timeOffset="93313.912">21319 4202 483 0,'-2'-3'281'0,"0"0"-29"0,1 2-23 15,-1-1-31-15,1 0-12 0,0 2-15 0,-1-1-47 16,2-1 2-16,0 0-7 0,0 5 24 0,1-3-1 15,0 2-37-15,2-1 15 0,-2 3 13 16,3-1-32-16,-1 1-24 0,-1 0 14 0,0-1 35 16,9 6-45-16,-4 0 3 0,1 2 19 0,2 0-40 15,-1 0 2-15,0 1-7 0,0-1-6 16,1 3-4-16,-2-2 34 0,1-2-12 0,2 2 12 16,1 2-25-16,1 1-6 0,-2 1-4 0,0-1 11 15,2 2-5-15,-1-2-4 0,1 3-16 16,0-3 22-16,0 3-21 0,-1 0 16 15,-1 2 8-15,3-4-17 0,-3 3-9 0,0-2 0 16,4 2 7-16,-5-3-31 0,1 0 8 0,0 0 16 16,0 0-7-16,-2-1-33 0,1-2 23 0,-2 2 1 15,-1-2-4-15,0 0 3 0,1-1 3 16,-2-2 14-16,-2-2-17 0,-1-2-11 0,0-2-5 16,1 2 2-16,-1-3 5 0,1 1-1 15,-2-2-4-15,0-1 18 0,0 1-1 0,1-1 16 0,-1 1-2 16,1-2 21-16,0 0 10 0,0 0-5 15,-3 0 8-15,0 0-16 0,26-14 0 16,-10 1-18-16,0-2 6 0,1 1-1 0,-1-2-5 16,1-4-15-16,-3 1 0 0,0 0 12 0,1 0-11 15,0-3-1-15,-3 0-2 0,2 1-2 16,-3-3 1-16,1 2-2 0,1 2 2 0,-3-2-11 16,1-1 13-16,1 1-2 0,-2 0-9 15,0 1 19-15,0 0-6 0,-2 4-10 0,-3-1-5 16,2 3 9-16,-1-2-9 0,-2 6 1 0,0 1 9 15,-1 2-7-15,-1 3 0 0,-1-1 3 16,0 2 3-16,0 1 3 0,0 0-22 0,-1 3 7 16,0 0 1-16,0 0-17 0,0 0 2 0,0-8-25 15,0 8-9-15,0 0-4 0,0-6-44 0,0 6 9 16,0 0-72-16,0 0-51 0,0 0-14 16,0 0-9-16,0-6-43 0,9 0 27 0,-9 7-121 15,1 0-95-15,3 0 2 0,-1 0 58 0,0 1-7 16,1 0 26-16,0 1 26 0,1-2 54 15,10 5 12-15,-6 0 3 0</inkml:trace>
  <inkml:trace contextRef="#ctx0" brushRef="#br0" timeOffset="94085.8551">22417 4414 455 0,'3'0'311'0,"1"0"-29"0,0-3-44 16,1 2-24-16,0 0-9 0,-2-1-14 16,3 0-17-16,-1 0-2 0,0 0-42 0,10-4-17 15,-3 3-12-15,4-3 11 0,-5 2-6 0,10 0-39 16,-5-3 10-16,1 3-19 0,2-2 29 16,0 0-31-16,-6-1-7 0,4 2 2 0,-4 0 6 15,3-3-30-15,-2 2 20 0,0-1-22 0,0-1 26 16,0-2-24-16,-5 0-6 0,5-1 6 0,-2-1-1 15,-2 2 7-15,4-4 8 0,-6 4-11 16,-1-3 14-16,-1 1-14 0,-1 3 18 0,0 0-16 16,-3 1-16-16,0 0-4 0,-2 1 21 15,1 0-14-15,-1 7 11 0,0-13-4 0,0 2-2 16,0-1-18-16,-17-11 2 0,10 11 3 0,0 2 8 16,-2-2-6-16,3 5-15 0,0 0-1 15,4 1 21-15,-4 2-26 0,3 2 44 16,-1 0-27-16,-1 2 8 0,2-2-2 0,-1 2-1 0,4 0-5 15,0 0 14-15,-9 0-1 0,-13 17-10 16,8-5 5-16,1 3 3 0,2-3 2 0,2 3-4 16,0 1 35-16,2 2-6 0,1 1-4 15,0 3-4-15,1-1-13 0,-1 1 18 0,1 1-7 16,1 0-4-16,2 2-23 0,0 4 3 0,1 0 12 16,-1 1 5-16,2-1-4 0,0 3-9 15,-1-3 25-15,1 4-24 0,-1-1-2 0,-1-6 14 16,0 0-23-16,2-10 9 0,0 4-2 0,0 3 3 15,-11 25-3-15,6-25-13 0,1 1 28 16,-2-2-24-16,-1 3 9 0,-3-4-21 0,2 0 33 16,-2-4-35-16,-2 2 5 0,1-4-35 0,1-3 5 15,-5 2-21-15,4-2-34 0,0-3-4 16,1 0 0-16,2-4-21 0,1-3 8 0,-1 1-8 16,3-1-5-16,5-2-18 0,0 0 23 15,-8 0-10-15,-2-10 21 0,8 6 26 0,-5-8-4 16,6 1 27-16,1 0-1 0,0 11 18 15,0-9 21-15,0-1-3 0,12-13-2 0,-6 11 9 16,-1-4 32-16,3 1 8 0,3 1 21 0,1-1-9 16,-3 0-8-16,3 0 24 0,2 2-28 0,4-1 18 15,-4 2-16-15,-1-3 40 0,5 2-34 16,1 0-3-16,0-1-14 0,1 2 18 0,2-2-28 16,1 2-1-16,-1 0-11 0,1 2-30 0,0 0 10 15,1-2-43-15,-1 0-18 0,-2 0-54 16,1 2 14-16,-2-6-194 0,3 3-103 0,1-2 1 15,0 3 48-15,-1-3-4 0,0 2 45 16,-1 2 42-16,2 0-8 0</inkml:trace>
  <inkml:trace contextRef="#ctx0" brushRef="#br0" timeOffset="94417.5372">23202 4265 354 0,'3'-8'388'0,"2"3"-62"0,-2-1-16 0,-1 1-15 0,0 2-28 16,-1-1-21-16,1 2-25 0,-1-1-24 15,-1 2-23-15,2-1-19 0,-2-1 22 0,0 1 0 16,0 2-45-16,-2 0-6 0,1 2-14 16,-2 0-9-16,-1 2 1 0,-8 6-13 0,-3 2 2 15,3 1-11-15,-3 2 1 0,-1 2-2 16,1 2-11-16,-1 0-4 0,2 3-3 0,0-2 2 16,0 4-19-16,2-1-4 0,-2 0-19 0,3-2 19 15,2 3-19-15,-2 1 9 0,1 0-19 16,3-1 30-16,2-1-19 0,0 0 2 0,1-2-11 15,1-3 7-15,3 2-15 0,0-11 11 16,0 3-14-16,0 1 3 0,13 15-1 0,-6-14-13 16,1-1-17-16,1 1-4 0,1-8 2 0,1 5-59 15,0-3-21-15,4-3-47 0,-6-2-20 16,0-3-45-16,-9 0 19 0,10 0-189 0,16-10-87 16,-9 4 47-16,0 0 37 0,-7-6 15 0,2-3 5 15,0 0 32-15,0 2 18 0,-1-2 10 16</inkml:trace>
  <inkml:trace contextRef="#ctx0" brushRef="#br0" timeOffset="94701.1154">23281 4492 760 0,'4'-10'276'0,"0"2"-18"0,4-2-7 16,2 3-15-16,-3 1-27 0,1 2-13 0,0 0 9 15,0 3-52-15,-8 1 28 0,8 0-34 0,4 0-22 16,18 12-30-16,-13-6 0 0,0 1 1 15,-2 4-11-15,-2-1 1 0,2 3-29 0,-3 0 18 16,-1 4-10-16,-2-3-9 0,-3 0-15 0,0 0 15 16,2-1-9-16,-6-1-1 0,-2-12-27 15,0 9 35-15,0 2-29 0,-13 14 3 0,5-11-16 16,0 0 13-16,-5-4-25 0,4 0-28 0,-3-2 20 16,-3 2-6-16,4-3-30 0,0-2-54 15,5-3-12-15,0 0-7 0,0 1-44 0,2-3 15 16,4 0-180-16,0 0-53 0,0 0-18 15,-7-11 8-15,10 5 32 0,0 2 26 16,6-11 18-16,0 3 24 0</inkml:trace>
  <inkml:trace contextRef="#ctx0" brushRef="#br0" timeOffset="94937.3602">23540 4555 603 0,'2'-4'323'0,"2"1"-57"0,-3 0-3 15,0 0-38-15,0 1-8 0,-1 0-21 0,1 0-35 16,-1 1-12-16,0 2-3 0,0-1-17 15,-2 2-41-15,1 1 7 0,-2 2-9 0,1 0 6 16,-2 1-13-16,-1 7-18 0,-1 2-11 16,0-2-13-16,0 5 24 0,1-3-11 0,1 0-21 0,2 0-9 15,2-15 26-15,0 12-28 0,0-1-6 16,0-3-17-16,0 1-9 0,13 6-13 16,-5-2-44-16,-2-4-29 0,5 0-28 0,4 3 12 15,-1-7-129-15,-5-2-108 0,-2-3-54 0,2 0 27 16,-9 0 25-16,8 0 26 0,3 0 11 15,15-19 3-15</inkml:trace>
  <inkml:trace contextRef="#ctx0" brushRef="#br0" timeOffset="95272.3185">23796 4396 440 0,'2'-7'395'0,"0"2"-59"16,-1-1-58-16,2 1 14 0,-1 3-70 15,1 0-4-15,0 1-27 0,2 3 11 0,11 5-12 16,-9 0-26-16,8 5-38 0,-1 2-15 0,5 5-11 16,-5 0 5-16,2 1-12 0,-4 1 13 15,0 1 5-15,1 3-23 0,-2-2 0 0,-3 2-8 16,1-2-9-16,-3 2-4 0,0-4-9 0,-4 2 18 16,-2 4-44-16,0-14 27 0,0 3-29 15,-13 22 5-15,4-18-9 0,0-1 12 0,0-4-6 16,-2 2-10-16,-1-3-8 0,-2-4 2 0,2 3-6 15,-4-2 1-15,4-1-16 0,-4 0 10 16,1-4 1-16,1 1-75 0,-1-1 7 0,4-5-35 16,2 0-25-16,-1-1-16 0,10 0-76 0,0 0 21 15,-10 0-171-15,10 0 29 0,-12-15-126 16,12 9 32-16,5-12 38 0,4-2 56 0,-1 2-6 16,2-3 34-16,1 2 5 0</inkml:trace>
  <inkml:trace contextRef="#ctx0" brushRef="#br0" timeOffset="95685.5042">24205 4609 533 0,'2'-3'288'0,"2"1"-20"15,-2 1-61-15,-1-1-13 0,1 2 1 0,2-2-22 16,1 1-33-16,0 1 20 0,0 0-11 16,1 0-23-16,-1 0-32 0,1 1 1 0,-6-1-1 15,13 0 4-15,16 10-14 0,-17-10 10 0,0 2-8 16,-3-2 15-16,1 2-21 0,0-2 17 0,-1 1-36 15,-2 0 29-15,0 0-36 0,1-1-29 16,-1 1 10-16,0-1 32 0,13 0-38 0,-8 3 25 16,-3-3-36-16,0 2 22 0,0-2-29 0,-3 0 7 15,-1 1 17-15,0-1-41 0,-1 0-20 16,-1 0 9-16,0 1-23 0,0-1-22 16,0 2-50-16,-3-2-35 0,0 0 8 0,0 0 12 15,-2-1-204-15,1 1-95 0,-2 1 29 0,0 1 26 16,0-2 42-16,-2 1-14 0,1 1 54 0,1-1 22 15</inkml:trace>
  <inkml:trace contextRef="#ctx0" brushRef="#br0" timeOffset="96349.4611">24310 4773 272 0,'0'0'211'0,"0"0"-43"0,1 0-18 0,-1 1-11 16,-1 1-1-16,2-4-11 0,-2 2-14 0,3-1 15 15,-2 1-44-15,0 0 16 0,0 0-16 0,0 0 12 16,1 1 1-16,-1-2-40 0,0 4 34 16,0-4-35-16,-1 4 3 0,1-5 8 0,1 2-1 15,1 0-7-15,-2 2-24 0,0-2-6 0,0-2-13 16,0 2 20-16,-2 0 18 0,4 2-8 16,-2-2-12-16,1 0 14 0,-1 0 1 0,1 0-4 15,-1 1 5-15,0-1-23 0,0 0 13 0,0 0-24 16,0-1 4-16,1 1 17 0,0 0-29 15,-1 1 11-15,-1-2-1 0,1 3-7 0,-1-2 8 16,1 0-8-16,0 0 9 0,0 1-8 16,1-2 17-16,-2 0-18 0,2 2 13 0,-1-1-25 15,0 1 8-15,0-1-6 0,-1-1 21 0,0 2-13 16,1-1-3-16,0 0 1 0,0 0 5 16,0 0 8-16,0 0 2 0,0 0-16 0,0 0-1 15,0 0-3-15,0 0-13 0,0 0-20 0,0 0 11 16,0 0-13-16,0 0-30 0,0 0 12 15,0 0-14-15,0 0-40 0,0 0 6 0,0 0 9 16,0 0-121-16,0 0-85 0,0 0-72 0,0 0 23 16,0 0 10-16,0 0 27 0,0 0 11 15</inkml:trace>
  <inkml:trace contextRef="#ctx0" brushRef="#br0" timeOffset="98005.2818">24234 4663 571 0,'0'0'233'0,"0"0"-46"15,0-14-30-15,0 14 4 0,0 0-11 16,0 0 12-16,0 0-28 0,0 0-5 0,0 0-18 16,0 0-7-16,12 0 1 0,-12 0 19 0,0 0-19 15,0 0-16-15,0 0-26 0,0 0 11 16,28-18-3-16,-26 17-1 0,3 1-3 0,0-1-23 16,0 1 7-16,0-1-31 0,0 1 16 15,-5 0 1-15,0 0 7 0,8 0-33 0,0 0 19 16,-1 0 15-16,-1 0-14 0,-6 0 7 0,9 0-6 15,-1 0-4-15,15 10-5 0,-11-8-11 0,-3 0 6 16,2-2 2-16,-2 0 13 0,-4 3-13 16,0-1-13-16,2-1 9 0,-3 0 16 0,0 1-7 15,13 6-8-15,-11-6-3 0,-1 0-6 0,2 1 11 16,-2 1 2-16,0-2-34 0,0 0 21 16,0 1 5-16,-1 0-11 0,2-1 9 0,9 5 1 15,-10-1-26-15,-1-2 19 0,0 1 6 16,1-2-4-16,-3 1-12 0,2-2 22 0,-1 1 9 15,0 0-33-15,0 0 3 0,-1-1-3 16,1 0 1-16,1 1 2 0,0 0 0 16,0-3-2-16,0 2 12 0,-2-2-2 0,2 0 24 15,-4 0-16-15,0 0 12 0,7 0 22 0,-7 0 0 16,7 0-38-16,-7 0 18 0,23-17-3 16,-15 10-2-16,-6 1-7 0,2 2 7 0,-1-1 4 15,3 1-10-15,-3-1 2 0,-1 1-1 0,1 1-2 16,-1 0 19-16,1 0-22 0,0 0-3 0,1 0 1 15,-3 1 10-15,2-2 7 0,1 3-15 16,-1-2 4-16,1 1 0 0,1 0 5 0,1 0-21 16,0-1 27-16,1 3-13 0,-1-1 0 15,0-1 0-15,1-1 24 0,-3 3-2 16,3-1-31-16,-7 1-27 0,0 0 3 0,8 0 3 16,0 0 8-16,1 0 11 0,-9 0 12 15,8 0-5-15,-1 0 3 0,-7 0-24 16,8 0 21-16,-8 0-18 0,9 0-5 0,-9 0 3 0,8 0 0 15,-8 0 15-15,7 0-41 0,-7 0-42 16,0 0-15-16,7 7-25 0,-7-7-16 0,8 9-1 16,-9-7-47-16,-2 0 18 0,-1 0-259 0,-1 1 33 15,-6 4 26-15,0-1-4 0,-3 1 18 16,1 1 21-16,-4-1 18 0,1 3 19 0</inkml:trace>
  <inkml:trace contextRef="#ctx0" brushRef="#br0" timeOffset="98450.7854">24274 4934 275 0,'-3'2'237'0,"-1"0"-41"0,1-1-19 16,-1 0 2-16,2-1-17 0,0 1-12 15,-2-1-12-15,3 1-35 0,-1-2-9 0,1 2 0 16,-1-1 2-16,2 2-18 0,0-1-13 16,0 1 16-16,1-1-25 0,-1 0 0 0,3 2 27 15,-1-2 2-15,2 1-26 0,1 0-8 0,0 0-13 16,14 5-4-16,-4-3 6 0,3 1-4 16,0-1 2-16,0-1 0 0,-5-1 15 0,4 0-8 15,3 0-22-15,0 0 6 0,-4-1 18 0,-9-1-7 16,6 0-19-16,1 0 24 0,-3 0-3 15,4 0 15-15,0 0-11 0,-4 0-10 0,1 0 39 16,-2 0-23-16,-2 0-4 0,1 0-15 16,-2 0 20-16,-7 0 3 0,7 0-22 0,-7 0-15 15,9 0 0-15,-2 0 41 0,-7 0-42 0,7 0 11 16,-7 0-16-16,9 0 14 0,-9 0 1 0,0 0-54 16,7 0-10-16,-7 0-32 0,0 0-59 15,0 0-67-15,8 0 19 0,2-5-220 0,-8 1-11 16,1 1 27-16,2-1 21 0,-3 0 11 15,10-7 38-15,-2-1 11 0,2 4 8 0</inkml:trace>
  <inkml:trace contextRef="#ctx0" brushRef="#br0" timeOffset="99326.507">25197 4760 367 0,'6'-6'242'0,"-2"1"25"0,-1 3-45 16,-2-1-29-16,1 0 7 0,-1 1-29 15,2-1 4-15,-3-1-20 0,0 2-14 0,0 0 16 16,0 0-29-16,0-1 3 0,-3 0-12 0,3 0-20 16,-1 2-8-16,1-2-16 0,-3 1-10 15,3 2-7-15,0 0 6 0,-5-8-3 0,3 6-7 16,0 0-15-16,0 0 14 0,0 0 3 0,0 1-13 16,1-1 22-16,-3 2-31 0,0 0-14 15,-1 0-5-15,0 0 15 0,0 0 10 0,1 0-13 16,4 0 18-16,0 0-20 0,-13 0-11 15,-12 12-1-15,12-5 36 0,1-3-31 0,0 4 17 16,1 1-14-16,1 0 11 0,1-1-3 0,-1 0 16 16,2 4-23-16,1-3-1 0,2-1-3 0,-1 6 22 15,1-3-26-15,-2 1 16 0,-1 3-16 0,6-3-18 16,-1-1 18-16,2 7 1 0,0-6-6 16,-1 0-1-16,2-4 0 0,0-8 16 0,0 9 0 15,0-1-31-15,0 0 22 0,0 4 7 16,0 1-3-16,15 12 0 0,-11-13-15 15,-2-3-1-15,6 4 2 0,-6-4-3 0,3 0 2 16,1-3-2-16,3 4 0 0,0-3 0 0,3-1 0 16,-3 0 0-16,2-1 30 0,-2-3-21 15,0 0-1-15,0 1 5 0,0-2-3 0,-3-1-1 16,3 0-2-16,-9 0 8 0,9 0-7 16,4 0 6-16,4 0 15 0,16-8-16 0,-20 5 9 15,4-2 19-15,-7 2-37 0,-1-3 37 0,1 2 1 16,-4 1-5-16,1-2-1 0,-3 2-2 15,1-2 12-15,-1 2 0 0,3-7 1 0,-2-1 10 16,-3 4-28-16,-1-2-4 0,1 0 20 16,1-6-10-16,0 3 2 0,-3 3 3 0,0 9-3 15,0-8 2-15,0 0-6 0,0 0-10 0,0 8-4 16,-11-26 0-16,7 12 1 0,-2 4-1 16,2 1 1-16,2 2-8 0,-3 1 10 0,1 0-18 15,-1 1 0-15,-3-5 7 0,-2 0 3 0,4 3-3 16,-1 1-6-16,1 0 3 0,-2 2-4 0,-3-5-6 15,1 3 3-15,2 3-12 0,-1-1 7 16,1 2-12-16,2-1 7 0,0 0-19 0,0 0-17 16,-6-3-26-16,1 3 6 0,0 0-101 0,4-2-59 15,-9 0-95-15,1-1 28 0,2-1-235 16,-3-1 9-16,2-2 43 0,-4-1 42 47,-1 1 28-32,0-1 37-15,-2-1 45 0,1 2 22 0,-2-5 14 16,4 3-10-16</inkml:trace>
  <inkml:trace contextRef="#ctx0" brushRef="#br0" timeOffset="173152.9253">9742 14453 252 0,'0'0'164'15,"0"0"-2"-15,0 0-26 0,0 0-14 0,0 0-23 16,0 0-21-16,0 0 20 0,0 0-21 0,0 0-7 16,0 0-6-16,0 0-1 0,0 0-17 15,0 0-42-15,0 0 46 0,0 0 0 0,0 0-10 16,0 0 5-16,0 0-8 0,0 0-1 16,0 0-28-16,0 0 7 0,0 0-8 0,0 0 27 15,0 0 0-15,0 0-1 0,0 0-7 0,0 0 2 16,-13 0-15-16,13 0 9 0,0 0 16 0,0 0-6 15,0 0 30-15,0 0-24 0,0 0 2 16,0 0 1-16,0 0-19 0,0 0 11 0,0 0 18 16,0 0-17-16,0 0-3 0,0 0 19 15,0 0-28-15,0 0-1 0,0 0-4 0,0 0 13 16,0 0-11-16,0 0 9 0,0 0-24 0,0 0 25 16,0 0-13-16,0 0 12 0,0 0-40 15,0 0 14-15,0 0 2 0,0 0 6 0,0 0 3 16,0 0 0-16,0 0-15 0,0 0 13 0,0 0 9 15,0 0-23-15,0 0-1 0,0 0 4 16,0 0 16-16,0 0-11 0,0 0 1 0,0 0 1 16,7 11-27-16,-4-10 8 0,-1 0 7 15,-1 1 7-15,1-2 20 0,0 2-30 0,1-1 2 16,-2-1 17-16,1 1 7 0,0-2-16 16,0 2 11-16,1-2-30 0,-2 1 20 0,1 0-2 15,1 1-5-15,-1-1 15 0,-2 1-7 0,1-1-1 16,-1 0 10-16,0 0-7 0,0 0 7 0,0 0 12 15,0 0-16-15,0 0 13 0,0 0-16 16,0 0-15-16,0 0 11 0,0 0 14 0,9-5 5 16,-10 3-2-16,1 1-29 0,-1 0 23 15,0-1 4-15,-1 0-1 0,0 1-20 0,0 0 13 16,0-2 7-16,-1 1-14 0,1 1 12 0,0 1-15 16,0-3 5-16,-1 3-28 0,0-2 18 15,0 2 3-15,-2-1 3 0,2 1 0 16,-1 0 6-16,1 0-3 0,0-1-11 0,0 0-12 15,3 1 28-15,0 0-16 0,0 0 4 16,0 0-11-16,-7 0 12 0,7 0 11 0,0 0 10 16,0 0-17-16,0 0-7 0,-8 0 14 0,8 0-10 15,0 0 13-15,0 0-18 0,-12 5-3 16,11-3 25-16,1-1-2 0,0 0-13 0,2 1-13 16,-2 1 4-16,0-3-3 0,1 0 10 0,0 0 0 15,1 2 4-15,-1-1-7 0,1 0-8 16,1-1 11-16,0 2-12 0,-1-2 9 0,1 0 18 15,0 0-12-15,-1 0 8 0,1 0-13 0,-2 0-14 16,2 0 11-16,0 0-17 0,-1 0 1 0,-2 0-12 16,2-2-13-16,-1 4-28 0,-1-4 22 15,-1 2-33-15,0 0 10 0,0-1 6 0,-1 2 8 16,1-2-117-16,-1 1-16 0,0-2-52 16,0 1-15-16,1 1-32 0,-1-3-34 0,-1 1 12 15</inkml:trace>
  <inkml:trace contextRef="#ctx0" brushRef="#br0" timeOffset="173517.285">9695 14390 312 0,'1'-1'116'16,"0"-2"-17"-16,1 3-16 0,-1-2-9 0,1 2-10 15,-1-1-13-15,0 0-34 0,0-1 10 0,0 0-6 16,1 1 35-16,-2 1-17 0,2 0 4 16,-2 0-4-16,1-2-6 0,0 1-1 0,-1-1 21 15,1 1-6-15,0 1-6 0,0-1-5 16,2 2-3-16,-3-1-4 0,0 0-9 0,1 0 9 16,0 0-19-16,-1 1-1 0,1-1 18 15,0 0 19-15,-1 0-31 0,0 2-1 0,1-2-39 16,0 1 3-16,-1-1 32 0,0 2 0 15,0-2 1-15,0-2 8 0,1 2-4 0,-1 2 19 16,0-2-18-16,-1 0 1 0,1 0-33 16,0 1 4-16,0 0-2 0,1 0 36 0,1 1-3 15,-2-2-2-15,2 1-2 0,0 0-79 16,0-1 5-16,0 2-104 0,0-3-80 0,1 2-83 16,1-1 24-16</inkml:trace>
  <inkml:trace contextRef="#ctx0" brushRef="#br0" timeOffset="185193.213">26951 3734 274 0,'0'0'252'0,"0"0"-23"15,0 0-8-15,14-14-27 0,-14 14-42 0,0 0-8 16,13-22-3-16,-11 22-10 0,-2-2-50 15,2 1 11-15,-2 1 4 0,2 1 1 0,-2 1 3 16,0 1-17-16,0 0-11 0,2 2-19 0,-2 2 15 16,2-2-10-16,-1 13 0 0,-1-11 6 15,0 6-6-15,0 4-19 0,0 2 19 0,0 2-19 16,0 1 1-16,0 0 2 0,0 2 2 0,0-1 29 16,0 2-26-16,0 2-5 0,0 0 8 15,0 1-21-15,0-1 20 0,0-1-34 0,0-1 14 16,0-1-11-16,0 0 6 0,0 0 16 15,0-2-27-15,0-1-9 0,0-1 10 0,0-1 13 16,0-1-13-16,0 0 15 0,0-2-11 0,0-3-14 16,0-3 26-16,0-1-3 0,0-1-27 15,0-2 6-15,0 1 25 0,0-1-21 16,0-6-5-16,0 7-21 0,0-7-16 0,0 7-20 16,0-7-14-16,0 0-57 0,-7 8 12 0,7-10-187 15,2-2-113-15,-2-3 12 0,5-8 27 0,2-4 23 16,-3-2 48-16,1 0 22 0,6 1-38 15</inkml:trace>
  <inkml:trace contextRef="#ctx0" brushRef="#br0" timeOffset="185576.0221">27299 3823 702 0,'1'-4'279'0,"0"1"-20"0,4 0-43 0,-3 1 1 15,-2 0-22-15,2 0-37 0,-2 1-31 16,0-1-11-16,4 2-25 0,-3 3 29 16,1-1-24-16,0 1-12 0,0 2-13 0,1-1 21 15,8 13-35-15,-4-2 10 0,-1 1 25 0,-2 3-23 16,1 0-12-16,3 0-8 0,-4 0-1 16,-2 3-1-16,2 3-3 0,-4 0-14 0,4 1 22 15,-3 0 5-15,1-1-11 0,-2-2 27 0,0-10-41 16,0 5 8-16,0 1-28 0,0 3 23 0,0 0-9 15,-7 1 24-15,-1 20-25 0,2-24-14 16,4 1 36-16,-2-2-20 0,0-3-8 0,-1 1 8 16,3-4 0-16,0-3-11 0,2 0-5 0,-3-3-16 15,2 0 38-15,0 0-33 0,-1-2 7 16,2-1 0-16,0 0-3 0,0-3-31 16,0 0-26-16,0 0-12 0,0 0-18 0,0 7-71 15,3-9-23-15,-1-5 15 0,4-5-287 16,1-5 14-16,5 1 36 0,-1-5 27 0,2 0 56 15,0 0-14-15,-2 0 13 0,6-4 5 0</inkml:trace>
  <inkml:trace contextRef="#ctx0" brushRef="#br0" timeOffset="185911.1823">27691 3831 500 0,'-1'-3'218'0,"1"0"-6"16,-1-1-18-16,1 2-36 0,1 0-7 0,-1 1-19 15,2 0-6-15,2 0-6 0,4 1-2 16,9-1-18-16,-6 1 1 0,5 0-8 0,7 0-1 16,2 0-11-16,3 0-12 0,30 10 15 0,-28-7 2 15,1-1-29-15,-2-2 8 0,-6 4 1 16,6-1-3-16,-3 0-11 0,-7 0-21 0,3-3 22 15,-3 1-12-15,1-1-1 0,-6 2 10 16,-3-1-35-16,-3 0-1 0,1-1 6 0,-3 2-1 16,-1-2-5-16,0 3-5 0,-5-3-42 15,0 0-10-15,0 0-41 0,0 0-35 0,9-2-20 16,-12 1 14-16,0 1-227 0,-4-2-53 0,0 2 36 16,-13-1 65-16,9 1-32 0,-6 0 11 0,-4 0-5 15</inkml:trace>
  <inkml:trace contextRef="#ctx0" brushRef="#br0" timeOffset="186391.151">27861 3873 315 0,'-3'0'331'0,"2"0"-18"0,-2 1-30 0,0-1-17 16,3 1-2-16,-2 0 15 0,2-1-77 16,0 0 27-16,-2 0-51 0,2 1 4 0,-1 0-34 15,1-1-35-15,1 2-4 0,1 0-4 0,0 1-11 16,1 1-4-16,6 5-10 0,2 3 23 0,0 7-9 15,2-3-35-15,1 2-3 0,2 1-34 16,-1 0 32-16,1-3-4 0,-2 4-5 16,2-2-5-16,-2 0-4 0,-1 5-16 0,0-2 0 15,1 0-2-15,-1 1-3 0,-2 0 17 16,0-2-4-16,-1-1-13 0,-4-1-2 0,2 0 11 16,0-1 12-16,0-3-2 0,-3-1-5 0,-3-4-19 15,2 1-1-15,-1-4-1 0,2 0-1 0,-2-3 0 16,-1 2 26-16,0-3 17 0,0 2 24 15,0-2 19-15,0-2 21 0,1 0-15 0,-3 0-23 16,8 0 11-16,16-18-15 0,-9 6 9 0,2-3 2 16,0-4-8-16,0 1-7 0,-3-3-18 15,-1-1-4-15,1-3-7 0,-3 4 4 0,2-5-5 16,-1 1-7-16,-1 2-4 0,-2-2-1 16,0 3 0-16,2 1-3 0,-4 2-8 0,-3 1 2 15,3 4-2-15,-4 3-3 0,0 3 5 16,-2 2 2-16,1 0-2 0,-2 1-15 0,2-1-11 15,-1 4-28-15,-1-1-34 0,0 3-59 16,0 0 12-16,0 0-79 0,0 0-32 0,0 0-27 16,0-8-61-16,-12-2 32 0,5 7-251 15,3 1 62-15,-1 0 11 0,2-1 58 0,0 3-6 16,0-2 40-16,1 1 40 0,0-2-6 0,2 3 57 16,0-1-1-16</inkml:trace>
  <inkml:trace contextRef="#ctx0" brushRef="#br0" timeOffset="187039.6723">28542 3952 357 0,'2'0'342'0,"1"1"-58"0,0-1-29 0,0 1-21 16,2-2-27-16,-2 1-12 0,-1 0-21 0,4-1 2 15,-1-1-36-15,-2 0-2 0,3 2-26 0,1-3-10 16,11 0-4-16,-5-4-45 0,6 3 27 15,-6-1-10-15,6 0-11 0,-1-1 3 16,-3 0 7-16,-1 0 16 0,3-2-18 0,-3 2 17 16,0-4-48-16,-1-2 6 0,-4-1 13 0,-1 0-18 15,1 0-20-15,-2-4 16 0,-2 1-14 16,-1 0 21-16,-4 10-7 0,0-4-8 0,0-3-11 16,0-2 27-16,0 1 4 0,0 2-9 0,0-1-5 15,0 3-3-15,0 1-3 0,0 2 36 0,0 7-7 16,0-7-21-16,-12-5-2 0,12 9-3 15,-1-1-3-15,-1 1-3 0,1 0 6 0,-1 1 4 16,1 2-4-16,-2 2-19 0,1 0 0 0,-2 2-1 16,-3 8-1-16,-3 2 8 0,3 4-1 0,2 0-2 15,2 5 0-15,3-11-14 0,0 7 0 16,0 5 0-16,0 2 0 0,0 2 17 16,0 0-4-16,9 29-1 0,-5-29 12 0,1 0 9 15,0 2-32-15,1 1-1 0,0-2-4 0,-1 0 0 16,-1 3 2-16,0 0 12 0,2-2 0 0,-3 1-2 15,0 0-1-15,-2 1-6 0,0 0 1 0,-1-16 19 16,0 5-14-16,0 3-1 0,-13 27-18 16,4-29 2-16,-1-1 17 0,-4 3 0 15,1-7-63-15,2-2 0 0,-4-3-23 0,2-1 19 16,-2-3-16-16,1-1 3 0,3-1 7 0,2-1 7 16,1-5 15-16,8 0 4 0,0 0-1 15,-7 0-10-15,7 0 25 0,-10-15-13 0,14-1 14 16,4-3 4-16,-2 0 0 0,3-1 21 15,4-2 0-15,-1 0-4 0,-1 2 22 0,1 1-29 16,2-1-3-16,1 1 6 0,-3-2 1 0,1 5-1 16,2-4 11-16,-2 2-11 0,3 1-16 0,0 1-23 15,1-1-7-15,-3-2-34 0,1 3-51 16,0 0 12-16,2-4-140 0,-2 2-100 16,1 2 29-16,-2-4 23 0,4 1-29 0,-4-1 16 15,1 1 41-15,2 0 5 0</inkml:trace>
  <inkml:trace contextRef="#ctx0" brushRef="#br0" timeOffset="187370.7879">29245 3821 680 0,'4'-7'360'0,"0"0"-61"16,-2 1 0-16,1 0-47 0,-1 0 13 0,0 2-38 16,-1 0-26-16,1 0 11 0,-2 3-18 0,2-2-23 15,0 0-19-15,0 0 10 0,-1 1-40 16,1 1-5-16,-2 0-7 0,-2 2-10 0,0 2-5 15,-1 1-37-15,-3 9-6 0,-3 1-5 0,-3 1 11 16,1 4-14-16,1 2-4 0,-5-1-3 16,5 5 3-16,0-3 7 0,-1 0-18 15,3 6-3-15,0 0 3 0,-1-5-4 0,4 6-3 16,1-1-2-16,-1-1-9 0,3 2-18 16,2-4 40-16,0-13-46 0,0 6 20 0,0 3-12 15,0 1 20-15,15 22 1 0,-9-25-2 0,0-3-2 16,1 1 2-16,2-4-31 0,1 0 2 0,-1-2-72 15,2-3-27-15,0-3-34 0,-2-3-22 16,-2-2-13-16,-7 0-23 0,9 0 18 0,5 0-132 16,15-21-44-16,-14 8-54 0,0-3 12 0,0 0 26 15,-3-6 26-15,1 1 40 0,0 0-21 16,-1-1 50-16</inkml:trace>
  <inkml:trace contextRef="#ctx0" brushRef="#br0" timeOffset="187603.6065">29408 4053 471 0,'0'-17'245'0,"-1"6"-51"16,1 2-6-16,0 0 17 0,0 9 7 15,0-6-4-15,0 6-38 0,0-9-3 0,0 9-17 16,0-8-25-16,12-3-3 0,-6 9-25 0,0 0-10 16,1 0 1-16,-1 2-7 0,3 0-10 0,4 0-7 15,16 15 7-15,-15-6-21 0,0-2 9 16,-3 8-6-16,2 0-2 0,1 2-1 0,-5 1-7 16,-7 0-3-16,1 1 1 0,-3-10 15 15,0 5-45-15,0 2 11 0,-16 16 13 0,6-14-9 16,-4-1-26-16,0-2-12 0,-2-2-25 0,-2-4-35 15,2 1-26-15,0 0-64 0,3-2 16 16,6-1-130-16,-3-3-69 0,5-2-37 16,3-1 25-16,2-1 23 0,0 0 25 0,-1-1 16 15,3-2 19-15</inkml:trace>
  <inkml:trace contextRef="#ctx0" brushRef="#br0" timeOffset="187875.2638">29628 4057 262 0,'15'-16'338'0,"-4"3"-28"0,-5-1-43 0,1 6-12 15,6-3-14-15,-3 2-35 0,-6 4-6 0,0 2-29 16,1-4-7-16,-2 5-35 0,-2 0-4 16,-1 2-8-16,3 0-15 0,-3 0-23 0,-1 4 2 15,0 0-3-15,-1 1-12 0,-3 9 16 0,-1 1-35 16,0 0 26-16,2 3-27 0,1-1 9 16,0 2 4-16,-1-3-41 0,0 3-3 0,4-1 17 15,-2-1-14-15,1-5 31 0,1-5-40 16,0 0 10-16,0 1-25 0,0 0-20 0,0-2-35 15,0 1-5-15,0-7-11 0,13 14-13 0,-9-10-14 16,0-2-6-16,2-2-9 0,0-2-13 16,-1 2 12-16,11-10-57 0,-1 3-66 15,-2-7-95-15,2-5 5 0,0-1-2 0,3-3 22 16,-2 2 14-16,-1-4 8 0</inkml:trace>
  <inkml:trace contextRef="#ctx0" brushRef="#br0" timeOffset="188142.8314">29943 3856 357 0,'2'-13'312'0,"-2"5"-30"15,-1 0-40-15,1 0 5 0,0 2-23 0,0 0-16 16,0 6-16-16,0 0 20 0,0-6-35 16,0 6-26-16,0-7-29 0,0 7 13 0,0 0-18 15,0 0-11-15,-4-6-5 0,3 10-1 0,0 0-19 16,0 3-8-16,1-1-8 0,1 2 27 16,-1 9-18-16,0-7-14 0,0 5-6 0,0 4 51 15,0 1-25-15,10 22 0 0,-9-22-11 16,2 2-9-16,-3-1-15 0,1-1-11 0,-1 1 8 15,0-12-3-15,0 2-7 0,0 1-3 0,0-2-99 16,0 0-46-16,0-3-31 0,0 0-42 16,0-7 16-16,0 7-216 0,0-7-51 0,0 0 6 15,0 0 21-15,0 0 50 0,-4 9 12 16,8-14 63-16,5-7-43 0,1-4 44 0</inkml:trace>
  <inkml:trace contextRef="#ctx0" brushRef="#br0" timeOffset="188404.5789">30139 3884 455 0,'2'-6'332'0,"0"-1"-26"0,2 3-23 0,-2 0-37 16,-2 0 15-16,0 1-12 0,1 0-64 15,-1 1-13-15,1-1-5 0,-1 1-39 0,0 1 31 16,-1 0-70-16,-2 2-9 0,0 0 0 16,-2 3-10-16,0-1 19 0,-5 8-14 0,-1 1-6 15,3 1-25-15,0 1 7 0,0 0-24 0,3 3 2 16,2 0 22-16,1 2-18 0,2-4 0 15,0-7 11-15,0 8-41 0,0-2 15 0,0 1 7 16,15 14-28-16,-7-14 5 0,2-5 2 16,-4 1-20-16,-1-5-15 0,1-2-9 0,2-1-15 15,0-1-29-15,-2-1-35 0,-6-1-55 16,7 0 16-16,5 0-132 0,12-12-121 0,-8-2 29 16,-3 3 27-16,1-1 5 0,-1-1 49 0,0 0-33 15,1-3 39-15</inkml:trace>
  <inkml:trace contextRef="#ctx0" brushRef="#br0" timeOffset="188843.1081">30456 3780 365 0,'1'-4'393'0,"0"1"-48"15,-1-2-45-15,0 3-11 0,0 0-21 0,0-1-17 16,2 1-50-16,-2 0-14 0,1-1-13 15,-1 1-34-15,0 1-17 0,2 0 12 0,-1 0-26 16,-1 0-5-16,2 1-14 0,-2 0-19 16,0 1-7-16,0 1-14 0,1-1-4 0,0 1-5 15,0 1 9-15,-1-1-27 0,0 2 22 0,0 0-11 16,1 2 2-16,0-1-28 0,3 10 29 16,-4-7 0-16,0 4-14 0,6 14 5 0,-2-12-4 15,-2 4-2-15,0 0-22 0,-1 0 2 0,1 1-5 16,0 0 29-16,-1 4-14 0,-1-10-33 15,0 4 20-15,0 5 7 0,0 0-1 0,0 3-1 16,0 0 12-16,0 0-7 0,0 2-16 0,0-1-6 16,0 0 31-16,0-1-8 0,0 0-2 0,0 0-26 15,0-3-3-15,0 1 20 0,0-5 17 16,-7 1 14-16,-2 19-17 0,9-25-1 0,0-13-21 16,0 9 6-16,0 1-19 0,0-3 23 15,0-1 5-15,0-6-34 0,0 6 21 0,0-6-66 16,0 0-46-16,2 9-33 0,1-12 13 0,7-6-210 15,-3-4-85-15,0-3 2 0,0-2 28 16,1-3 28-16,3-2 41 0,2 2 21 16,-4-5 16-16,3-2 6 0</inkml:trace>
  <inkml:trace contextRef="#ctx0" brushRef="#br0" timeOffset="189207.2108">30836 3846 544 0,'2'-5'359'0,"4"2"-30"0,-2-1-53 16,-2 2 21-16,0 2-48 0,1-3-48 16,-1 2-8-16,0 1-7 0,0 0-36 0,-1 4-18 15,3-1 0-15,-2 1-45 0,6 10 37 16,-5 2-15-16,2 3-20 0,2 2-14 0,-3-2 3 16,1-1 0-16,-2 5-43 0,2 6 17 15,-2-6-6-15,-1 2 26 0,-1 2-7 0,1-2-52 16,-2 3 21-16,0 3-10 0,1-4-10 15,-1-15-13-15,0 9 40 0,0 3-18 0,0 1 4 16,0 0-3-16,0-2 28 0,0-1-5 16,0 1-35-16,0-3-1 0,0-3 10 15,0 0-1-15,0-4-8 0,0-3-2 0,0 0 8 0,0-3 12 16,0-1-20-16,0-6 1 0,0 7-2 16,0-7-1-16,0 6 0 0,0-6-2 0,0 0-63 15,0 0-59-15,-6 7-50 0,8-12-59 0,0-2 22 16,3-7-254-16,1-5 5 0,1-2 50 0,3-1 38 15,1-2 18-15,5-3 9 0,6-3 16 0,4 4 15 16,1 2 3-16</inkml:trace>
  <inkml:trace contextRef="#ctx0" brushRef="#br0" timeOffset="189486.654">31264 4017 334 0,'0'0'317'0,"0"0"-24"16,-2 0-28-16,4 1-34 0,-1 1-12 0,2-1-10 15,0 1-16-15,2-1-26 0,0 0 11 16,1 0-14-16,-1 1-12 0,1-2-6 16,2 2 3-16,0-2-43 0,9 4-1 0,-6-4 16 15,0 0-11-15,1 0-10 0,1 0-15 0,-2 0-43 16,-1 0-1-16,-2 0-6 0,-1 0-3 0,-1 0-51 15,-6 0-45-15,8 0-36 0,-8 0-40 0,9 0 13 16,-3-7-227-16,-6 5-69 0,-2 2 48 16,-1 0 25-16,1 1 23 0,-3 1 23 0,-1 0 21 15,-1 0 4-15</inkml:trace>
  <inkml:trace contextRef="#ctx0" brushRef="#br0" timeOffset="189670.4428">31357 4273 752 0,'8'3'347'0,"0"-1"-27"0,-1-1-24 0,-2 0-39 16,14 1-31-16,-19-2-1 0,12 0-58 0,-1 0-8 15,1 0 1-15,2 0-46 0,2 0-55 0,17-9-28 16,-19 2-43-16,-1 2-33 0,2 1-28 16,2-4-33-16,-2 1 11 0,3 0-149 0,-2 0-64 15,2-4-54-15,-4 3-6 0,4-1 34 16,-2 0 39-16,3 0-5 0</inkml:trace>
  <inkml:trace contextRef="#ctx0" brushRef="#br0" timeOffset="190040.5185">31963 4070 787 0,'6'-4'269'0,"-2"0"14"16,1 1-70-16,-3-2 12 0,-2 2-25 16,2 0 0-16,0 0-43 0,-2 0 15 0,0 2-25 15,-2-1 2-15,-2 2-49 0,1 2-24 0,-2-2 24 16,-7 7-44-16,2-2 32 0,-5 7-36 0,4-1 0 15,-7 2-12-15,4 2-13 0,3 2 28 16,2 2-11-16,1-2 4 0,2 1 0 16,2-1-2-16,1 0-2 0,1-5-33 0,2-1 24 15,0-11-29-15,0 7 33 0,0 0-25 0,0 0 3 16,0-7 14-16,15 14-8 0,-11-12-3 16,0-1-2-16,3-1-2 0,0-2 71 0,7-2-26 15,-3-1 43-15,3-3-19 0,-2-2-1 0,0-2 1 16,-1 0 0-16,-2 1 1 0,0-1-9 15,-4 2 1-15,0 1-4 0,-1 1-23 0,-2 1-14 16,-2 1-1-16,1 0-14 0,-1 6 8 0,0 0-31 16,0-8-24-16,0 8 2 0,0-8-87 15,-17-12-58-15,8 11-63 0,2 4 26 0,-2-2-233 16,0-2-42-16,4 4 36 0,1 1 33 16,2 1 30-16,0 0 32 0,2 3 20 0,0 0 26 15,0 0 11-15,10-7 21 0</inkml:trace>
  <inkml:trace contextRef="#ctx0" brushRef="#br0" timeOffset="190241.0574">32189 4129 1006 0,'3'2'336'0,"-1"-1"-1"16,0-1-44-16,0 0 36 0,1 0-38 0,-1 0-42 16,1 2 0-16,-2-2-27 0,1 1-26 0,0-1-18 0,-1 2-25 15,0-1-25-15,1-1-16 16,-2 0-14-16,2 0-63 0,-2 1-4 0,0 0-31 15,2 0-72-15,-4-2-9 0,0 1-58 0,0 0-37 16,0-2 17-16,-1 0-287 0,3 1 34 0,-2-2-55 16,2 2 29-16,0-2 103 0,-1 1 43 15,2-1-2-15,1 0 13 0</inkml:trace>
  <inkml:trace contextRef="#ctx0" brushRef="#br0" timeOffset="190622.5795">32324 4092 770 0,'2'-1'313'0,"2"0"-15"16,-2-1-6-16,1 1-33 0,1 2 7 0,0-3-72 16,-3 0-39-16,1 2 16 0,0 0-40 15,-2 1 3-15,0 2-24 0,0-1 21 0,-1 1-21 16,-2 2-36-16,1 0 6 0,-3 9-11 0,3-5-12 16,-3 4-2-16,1-2 10 0,-2 3-17 15,2-2-1-15,3-3-45 0,0 0 17 0,0 0-1 16,1-3 11-16,0-6 2 0,0 0 11 0,0 8-43 15,0-2 0-15,11 5 43 0,-5-9-19 16,-2 1-3-16,2-1 59 0,-1-2 5 0,1-1-6 16,9-5 14-16,-2 1 14 0,1-3 7 0,-3-2-7 15,0 0-5-15,-2-2-8 0,0-2-19 16,-4 5 0-16,-1 0-2 0,0 2-25 0,-4 7 9 16,0 0 6-16,0-9-17 0,0 2-1 15,0 7-24-15,0-8 18 0,0 0-22 0,0 8-20 16,0-8-8-16,-13-3-48 0,9 8-26 0,1 1 8 15,-1 0-112-15,0 1-57 0,-2-1-27 16,3 0 28-16,-1 0-198 0,1 1-41 0,1 1 23 16,1 1 55-16,1 1 38 0,3-3 23 15,-1 0 24-15,3 0-1 0,-1 1 27 0,1 0 10 16</inkml:trace>
  <inkml:trace contextRef="#ctx0" brushRef="#br0" timeOffset="190996.8672">32572 4064 836 0,'9'-5'318'0,"-1"-2"-47"0,-1 0 19 0,-5 1-15 15,5-1-33-15,-2 2 39 0,-1 1-27 0,3-3-27 16,-6 1-31-16,2 5-20 0,-2-1-14 0,-1 2-5 16,-3 5-39-16,1 0 23 0,-6 6-34 15,-1 1-43-15,-1 0 21 0,-3 2-27 0,2 1 7 16,0 0 0-16,1-2 4 0,-1 4-31 16,-1-1-4-16,2 1 12 0,3-2 1 0,-2 3-26 15,4-3 7-15,1 1-11 0,2-1-14 0,2-3 5 16,0-12-24-16,0 10 31 0,0 3-2 0,17 16-25 15,-4-17 0-15,-2-3 2 0,0-2 6 16,2-5 14-16,-7-2 7 0,5 0 7 0,0 0 13 16,15-16 2-16,-16 6-2 0,3-4 25 15,-1 0 5-15,-1 0 2 0,-2-4 12 0,0 7-16 16,-5-1-1-16,0 0-9 0,-1 1 7 16,-2 1-29-16,-1 1 0 0,0 9 3 0,0-8-14 15,0-1 18-15,-10-6-17 0,3 8-9 0,0 4-19 16,-4 3-9-16,3-4-52 0,8 4 6 0,-10 0-98 15,-2 0-18-15,1 0-69 0,1 0-31 16,4 0 27-16,6 0-249 0,-7 0 39 0,2 7 35 16,6-7-9-16,2-1 48 0,2-2 25 15,3 1 24-15,6 1 25 0,-1 0 15 0,-5 1-7 16</inkml:trace>
  <inkml:trace contextRef="#ctx0" brushRef="#br0" timeOffset="191355.6648">32790 4109 862 0,'5'-5'341'0,"-3"-3"-52"0,0 14 19 0,0-9-18 0,0 2-35 16,1-1-41-16,-2 2-23 0,0-1-23 16,-2 4-8-16,-4 0-17 0,-2 5-13 0,-2 0-13 15,-4 4-47-15,0 2 24 0,0 3-39 0,1-6-5 16,0 4 27-16,2 0-5 0,2 1-9 16,1 2-12-16,2-1-9 0,4-3-17 15,-1 0-21-15,2-2-22 0,0-12 22 0,0 9 3 16,0-1-2-16,12 9 23 0,-9-13-34 0,3-2 12 15,3-3 14-15,1-4 8 0,0 0-2 0,0-2 20 16,3-3 22-16,0-2 28 0,-1 2 0 16,-1-5 1-16,-2 1-6 0,-1 1-2 0,-2 1-2 15,0 2-7-15,1-3 2 0,-6 4-17 16,0-2-2-16,-1 3-4 0,1 2-1 0,-1 6-21 16,0 0 7-16,0-7-5 0,-10-4-13 15,8 0-19-15,-4 11-5 0,-1-1-34 0,4 1-44 16,-5-5 8-16,-2 7-127 0,10-2-26 15,-12 0-43-15,3 0 27 0,1 0-302 0,1 0 40 16,7 0 37-16,-8 0 53 0,8 0 19 0,-7-10 28 16,8 16-29-16,3-12 20 0,5 1 61 0,0 3 24 15</inkml:trace>
  <inkml:trace contextRef="#ctx0" brushRef="#br0" timeOffset="191786.9111">33031 4042 320 0,'3'-4'334'0,"-1"3"-20"0,1-1 2 0,2 2-25 15,-3-1-34-15,0 2-5 0,-5 1-21 0,7-4-27 16,-3 2-25-16,0 0-34 0,1 7 7 0,-4-7-24 15,2 0-37-15,0 2 1 0,0 2-13 16,5 5-6-16,1 0 8 0,-3 2-11 0,0 3 3 16,-2 1-8-16,0-1 44 0,1 4-30 0,0 0-7 15,1 4-2-15,-3-2-7 0,0-1-19 16,0-8 21-16,0 5-13 0,0 1 4 0,0 3-7 16,0-1-5-16,0-2-5 0,0 1-1 0,0-1-14 15,0-2 17-15,0 2-24 0,-7-5-11 16,7-1 34-16,0-2-5 0,0-2-12 0,-7-1 2 15,7 1 1-15,0-1-8 0,0-6 10 0,0 9-19 16,0-9 3-16,0 0 12 0,-8 6-14 16,9-8-17-16,-2 1-16 0,3 1 3 0,-1-1-96 15,-3-4-41-15,-3 1-62 0,7 2 22 0,-5-2-143 16,-1-2-103-16,1 6-31 0,-3-3 59 0,1 6 45 16,-3 3 30-16,4 1-32 0,3 1 69 15,-7-2-31-15,-5 1 2 0</inkml:trace>
  <inkml:trace contextRef="#ctx0" brushRef="#br0" timeOffset="192003.3884">32944 4525 347 0,'-4'6'284'0,"4"-3"-62"0,-1-3 31 0,1 0-7 16,0 1 20-16,-3 2 5 0,7-2 3 15,-4 1-40-15,1-3-27 0,1 0 19 0,2 1-34 16,2-3-26-16,3 2-10 0,1 4-13 0,3-5-14 16,-13 2-16-16,11 0-11 0,16-10-13 15,-12 7-32-15,0 2 20 0,-1 0-5 0,9 3-9 16,-7-3-7-16,-16 1-31 0,23-5 17 15,-13 3-6-15,-3-3-67 0,4-2-61 0,-1-3-16 0,-5 1-69 16,0-4-36-16,3-4 20 0,-5-2-259 0,1 7-3 16,-1-5 27-16,-4-5 66 0,6 5 1 15,9 0 23-15,-5-5 18 0,-1 3 25 0</inkml:trace>
  <inkml:trace contextRef="#ctx0" brushRef="#br0" timeOffset="192288.4134">33147 4003 376 0,'-3'0'236'0,"4"1"-78"0,-7-2-4 15,-4 7-7-15,0 0 4 0,5-4-22 16,-1 2 5-16,-2 1-20 0,-2 4 3 0,-1 0-32 15,2-2-10-15,-3 1-4 0,1 0 7 16,-2 1-5-16,0-3-34 0,0 1 2 0,-4 0 11 16,2-3-11-16,0 3-28 0,2-3 18 15,1 1-4-15,1-4-18 0,-3 3 0 0,-2-4-32 16,10 0 3-16,-5 0-216 0,-11-12 18 0,8 10 18 16,5-2-131-16,9 4 41 0,-10 0 10 0,-13-7-14 15</inkml:trace>
  <inkml:trace contextRef="#ctx0" brushRef="#br0" timeOffset="198414.7044">10388 14460 293 0,'0'0'132'15,"0"0"-17"-15,0 0-24 0,0 0-50 0,0 0-5 16,0 0 57-16,0 0-15 0,-14 0-19 0,14 0-1 15,0 0 13-15,0 0-8 0,0 0-6 16,0 0-28-16,0 0 58 0,0 0-42 0,-8-2 2 16,10 4-21-16,0 2-2 0,-1-3-3 0,0 2 16 15,1 0 8-15,-1-2-16 0,1 1 3 16,1-1 12-16,-1 1-34 0,1-1 45 16,0 0-32-16,-1-2 30 0,0 1-4 0,1 0-13 15,-2-1-26-15,1-1 29 0,2 0 25 0,-2-1-20 16,1-2-10-16,-1 2 19 0,0-1 1 15,0-1-4-15,-2 0 14 0,2 0 3 0,-1 2-4 16,0-2-27-16,-1 0 9 0,0 1 1 16,0 0-17-16,0 4 6 0,0 0-22 15,0 0 3-15,0 0 6 0,0 0-3 0,-12-6 8 16,9 8-12-16,-1 1-6 0,1 2 5 16,-1-1-8-16,-4 7 9 0,1-2-5 0,-2 0-11 15,4 0 15-15,1-2-13 0,2 0-6 16,1-4 6-16,0 1 4 0,0 0 12 0,-1-2 0 15,2-2-21-15,0 0 12 0,0 0 4 0,0 0 1 16,7 2-11-16,-5-2 27 0,3-2-9 0,-3 0 3 16,2-2-21-16,0 1 18 0,-1 1-12 15,0-2 10-15,0 1 23 0,0 3-19 0,-1-2 12 16,1-1-10-16,0 2-15 0,-2 0 8 0,1-1 2 16,-2 2-11-16,0 0-6 0,-1 0-11 0,1 0 6 15,0 2 20-15,-2-1-2 0,0 0-3 16,1 2 7-16,-1-1-19 0,-1 1 0 0,2 1-4 15,-1-1 17-15,1 0-16 0,-1 0 2 16,2 1 1-16,-1 1 19 0,1-3-29 0,-1 2 14 16,2-1 13-16,0 0-30 0,-1-1 7 15,0-2 27-15,0 0-16 0,0 0 7 0,0 0-18 16,0 0 14-16,9 12 11 0,-7-13-32 16,2 0 16-16,-1-1 12 0,0 1-11 0,0 0-5 15,-1 0 19-15,0-2 3 0,0 1-20 0,-1 0-2 16,0 0 21-16,-1-1-2 0,1 3-9 15,0-1 5-15,-3-2-4 0,0 3-12 0,1 0-3 16,-2 2-2-16,0-1 3 0,-1 3 0 0,1-1 9 16,-1 0-24-16,-6 7 18 0,2-2-9 0,3-3 9 15,0 1-5-15,0-1 4 0,2 1 16 0,0-4-6 16,1 2 8-16,1-2-21 0,0 2 8 16,-1-3-11-16,0 1-10 0,1 1 6 0,0-2 6 15,0 1-7-15,1-2 10 0,1 0 2 16,0-2-4-16,2 0 7 0,-1-2-9 0,1 1 10 15,0 0-1-15,0-3-4 0,0 2 19 16,0 1-4-16,0-2-16 0,-1 1 31 0,1 1-13 16,-2 0-6-16,1-1 2 0,-1 1 0 0,2 1-16 15,-2-2 18-15,-1 2-26 0,1 1 16 0,-1 1 2 16,0 0 13-16,0 0-9 0,0 0-20 16,-3-3 0-16,0 4 4 0,2 2 2 0,-2 1-3 15,1-1 28-15,-1 1-19 0,0 2-7 16,0-4-2-16,0 2 9 0,1-1 7 0,0 1 4 15,1-1-17-15,0 0-8 0,0-1-4 0,0 0-2 16,1 0 24-16,0-2-13 0,0 0 13 0,0 0-14 16,4 2 11-16,0-4-16 0,-2 0 30 15,3 0-4-15,-3 0-8 0,1-1 1 0,-1 0-7 16,1 0 32-16,-3 1-22 0,4-1-7 0,-3 2 21 16,0-1-28-16,-2 1 16 0,2 0-6 15,-1 1 21-15,1 0 3 0,-2 0-25 0,1 0 4 16,-2 0-4-16,1 0 11 0,0 0-21 15,0 2-3-15,0-2 0 0,-2 2 14 0,1 0-8 16,0-1 8-16,0 1-10 0,1-1 0 0,0-1 18 16,-1 2-8-16,1-1 0 0,1 0-25 0,-1 1 3 15,0-1-23-15,0 1-1 0,1-2-32 16,-1 0-26-16,1 0-11 0,0 0 9 0,-1-3-172 16,-1 1-137-16,2 0 29 0,1 0 25 15,-2 1 24-15,0 0 1 0,0 1 12 16,0-1-2-16</inkml:trace>
  <inkml:trace contextRef="#ctx0" brushRef="#br0" timeOffset="199284.6377">10368 14528 215 0,'0'0'5'0</inkml:trace>
  <inkml:trace contextRef="#ctx0" brushRef="#br0" timeOffset="484267.6789">27685 11133 350 0,'0'0'69'0,"14"13"26"15,-14-13-85-15,0 0 37 0,0 0-19 0,14 13 37 16,0 4-57-16,-13-10-37 0,-1-1-41 16,1-1-22-16,0 1-66 0</inkml:trace>
  <inkml:trace contextRef="#ctx0" brushRef="#br0" timeOffset="484859.3108">27688 11414 251 0,'0'3'128'0,"-1"-2"36"0,1 0-46 0,-2 1 5 15,2-2-16-15,0 1-12 0,-2 2 7 0,2-3-10 16,-2 1 0-16,4-1-11 0,-4 2-20 0,2-2-19 16,-2 3 45-16,2-1-26 0,0-1 12 15,0 1-24-15,0-1 16 0,0 1-28 0,-2-1 5 16,1 1-9-16,0-1 12 0,0 1-11 15,-1-1-19-15,-1 0-20 0,3 2 34 16,-2-3-23-16,2 0 25 0,-2 1-9 0,2-1 4 16,0 2-9-16,-1-2-9 0,0 3 14 0,1-3 6 15,-1 2-18-15,0-2 7 0,1 1 3 0,0 0 2 16,0 0 0-16,0 0-7 0,1-1 9 0,-1 0-10 16,1 0 2-16,1 0 2 0,-2 0 10 15,2-1-19-15,3-1-3 0,1 1-4 0,-1-2 26 16,10-6-21-16,2 2 1 0,-2-1 8 15,1 1 21-15,3 0-23 0,-3-1-3 0,-3-1 7 16,4 2-2-16,-4-1 5 0,3 2 19 0,-7 2-9 16,0 0 9-16,6-3-13 15,2 0-5-15,-8 3-12 0,3-3 4 0,1 0-5 16,-4 2 13-16,-1 3 1 0,-4-1-16 16,2 0-9-16,1 2 0 0,-1-2 27 15,-2 3-17-15,2-3 18 0,-3 2-35 0,2-2 5 16,1 2 2-16,-3-1-4 0,3 1-7 15,-2 0-41-15,-1-1-1 0,-1 1-12 0,0 0-12 16,1 1-28-16,-3 0 10 0,0 0-109 0,0 0-130 16,-12 0-27-16,6 0 49 0,0 1 34 15,-13 3-34-15</inkml:trace>
  <inkml:trace contextRef="#ctx0" brushRef="#br0" timeOffset="485208.4107">27645 11512 598 0,'0'0'172'0,"2"-1"-21"0,1-2-21 0,1 3-7 15,2-3-32-15,10-3-4 0,0 0-8 16,2 0-5-16,0-1-31 0,2-1 1 0,1 3 10 15,-4-1 11-15,6-2 0 0,1 2-18 16,-6-4 10-16,5 1-7 0,-2 0 21 0,0 0-8 16,0 2 4-16,0 1-23 0,-4-1 31 0,-1 1-18 15,-1 3-7-15,-1-3 3 0,-3 0-4 0,3 1 13 16,-5 1-22-16,-1 1 23 0,-3 2 0 16,2 0-22-16,-2-1-15 0,-1 0 0 0,-2 1-4 15,2-1-12-15,-1 1 5 0,-1 1-18 0,2-1-13 16,-2 1-17-16,-2 0-18 0,0 0-53 15,0 0 9-15,0 0-154 0,0 0-145 0,8 4 25 16,-8-3 36-16,-2-1 17 0,-2 0 10 0</inkml:trace>
  <inkml:trace contextRef="#ctx0" brushRef="#br0" timeOffset="500051.475">6863 10965 454 0,'0'0'148'0,"0"0"-35"0,13 0 27 16,-13 0-55-16,0 0 21 0,0 13-11 0,0-13-28 16,0 0 13-16,0 0-4 0,0 0 0 15,0 0-10-15,0 0-3 0,0 0-23 0,0 0 15 16,0 0 10-16,0 0-12 0,0 0 2 15,0 0-18-15,0 0 4 0,0 0 10 0,14 0-16 16,-14 0-25-16,0 0 10 0,21 21 14 16,-16-21-13-16,-1 0 0 0,2 0 19 0,0 0-21 15,1 2 10-15,3-2-1 0,1 0-1 0,17 13 2 16,-11-6-7-16,-2 0-16 0,-2 4 4 0,2 1-8 16,-2-2 21-16,-1 1-9 0,-3 1-10 15,-2 5 10-15,-1-3-1 0,-3 3-13 0,0 0 16 16,-3-9-1-16,0 6 2 0,0 2-36 15,-15 18 33-15,7-16-26 0,1-1 33 0,-6-1-5 16,1 1-10-16,0 0 2 0,1-2 7 16,1-4-13-16,-2 1 16 0,4-2-18 0,0-2 4 15,-2 2-6-15,2-2-15 0,2-1 38 0,-1-1-12 16,2-2-19-16,0-1 7 0,1 0-46 16,0-1 7-16,1-1-50 0,1 0 10 0,2-1-138 15,0 0-143-15,0 0-1 0,0 0 75 16,-7 0 3-16,0-11-8 0</inkml:trace>
  <inkml:trace contextRef="#ctx0" brushRef="#br0" timeOffset="500491.8114">7180 11072 269 0,'0'-3'268'0,"0"2"-24"16,-1-3-42-16,1 1-10 0,0 1-30 0,-1-1-14 16,0 0-7-16,0 1-29 0,-1 1 12 15,0-1-29-15,-1 2-11 0,-1 2 4 0,0-1-5 16,0 1-3-16,-1 0-8 0,0 2-28 0,-4 6 20 16,-1 3-19-16,1-2-10 0,2 2-9 0,-2 0 21 15,1 0-17-15,2 1-7 0,5-4-14 16,-1-1 0-16,2-9 15 0,0 7-11 0,0 5 11 15,0 0-1-15,15 6-10 0,-8-6 1 16,3-1 0-16,1-5-7 0,-1-1 18 0,2 3-24 16,-1-5 21-16,1 0-6 0,-4-1-2 0,-8-2 2 15,10 0-4-15,-3 0 14 0,1 0-10 16,14-11 0-16,-11 9 13 0,-2-2 12 0,1 3-4 16,-4-2-1-16,-1 0 0 0,-1 2-24 15,0-1 12-15,0-1-2 0,-1 1-5 0,1 0-8 16,-3 0 27-16,2 0-34 0,0 1 19 0,-1-2-14 15,0 3-21-15,1-3-25 0,0 2-13 0,-1 0-15 16,-1-2-50-16,1 3-14 0,0 0 12 16,-2 0-214-16,0 0-84 0,0 0 39 0,0 0 49 15,5-11 4-15,-4 8-7 0,-1-2 49 0</inkml:trace>
  <inkml:trace contextRef="#ctx0" brushRef="#br0" timeOffset="500927.9866">7445 10706 320 0,'-1'-5'207'16,"1"1"-36"-16,1 1 7 0,-2-1-49 0,0 3-19 16,0 0 10-16,1 1 3 0,-1 3-22 15,1-1-2-15,0 2-11 0,1 0-4 0,0 2 13 16,-1 0-29-16,1 2-8 0,-1 2 13 16,0 4-12-16,0 3-15 0,0-1 7 0,0 2 8 15,0-2-25-15,0-2 20 16,0-1-15-16,0-1 13 0,0 2 5 0,0 2-36 0,0-3 22 15,0 0-10-15,0-2 5 0,0-1-13 0,0-1 9 16,0-1 7-16,0-2-11 0,0 0-9 16,0-6 15-16,-10 18 11 0,9-12-28 15,1-1 8-15,-2-1 16 0,0 1-24 0,1 0-3 16,-1-2-14-16,0 1 9 0,1 0-14 0,0-1-26 16,0 1-28-16,-1-2-40 0,1-1 9 15,1 2-308-15,-1-3 29 0,1 0 24 0,-2-3-23 16,2 1 66-16,-2 1 13 0,0-3 7 15</inkml:trace>
  <inkml:trace contextRef="#ctx0" brushRef="#br0" timeOffset="504899.3206">6218 11340 282 0,'0'0'121'0,"0"0"-22"0,0-12-3 15,0 12-55-15,0 0 20 0,0 0-26 16,0 0-11-16,0 0 29 0,0 0-4 0,0 0 11 15,0 0-14-15,0 0-15 0,0 0 6 16,0 0-30-16,0 0 1 0,0 0 80 0,0 0-26 16,0-14 0-16,0 14-4 0,0 0-6 15,4-17 14-15,-4 16-14 0,0-1 1 0,-1 1-9 16,2-2-26-16,-2 2 33 0,0-1 8 0,1 2-8 16,0-2-5-16,0-1-4 0,-1 2-3 0,0-2-15 15,2 1-24-15,-2 1 21 0,1-2-7 0,-2 0 7 16,2 3 10-16,0 0-13 0,0 0-15 15,0 0 33-15,0 0-21 0,0-7 4 0,-8-1-5 16,5 7-5-16,1-1 12 0,0 1 5 16,0-2-17-16,0 3-23 0,0-1 31 0,-2-1-13 15,1 0 4-15,1-1-6 0,-2 1 2 0,2 0 5 16,-4 0-22-16,3 0 26 0,-1 0-13 16,1 1 8-16,-2-1 4 0,1 1-4 0,1-2-8 15,-1 3 17-15,1 0-31 0,-2-1 8 16,0 1 15-16,1 0-4 0,4 0-21 0,0 0 14 15,-6 0-6-15,6 0 25 0,-7 0-2 16,7 0-13-16,-9 0 8 0,9 0 6 0,-8 0-11 16,-3 10 13-16,6-7-29 0,-6 5 1 0,5-4 1 15,-2 1 8-15,3 0-2 0,0-1 6 16,0 0 5-16,1 0-7 0,0-1 16 16,1 1-17-16,0-1 7 0,0 3 3 0,0-1-5 15,-4 6 1-15,3-2-23 0,0 0 6 0,2-1 9 16,0 0-9-16,1 1 17 0,-1-4-5 15,1 2-5-15,0 0-4 0,0 9 16 0,-1-3-5 16,2-3-14-16,-2-1 18 0,2-1 0 0,0-8 11 16,0 7-18-16,0-1-6 0,0-6 28 15,0 9-19-15,0-2-3 0,0-1 9 0,0-6 16 16,11 17-20-16,-9-15 1 0,2 4 5 16,-1-3 15-16,1 0-4 0,1 0-35 15,0 0 39-15,-1 0-8 0,1-2-13 0,0 1 29 16,0-2-29-16,0 0 4 0,-5 0 8 0,0 0 5 15,12 0-13-15,13-12-15 0,-11 4 16 0,-2 0-7 16,-1-2 16-16,0-1-1 0,-2 1-21 16,-3 1 0-16,3-1 25 0,-3 0-26 0,-3 2 9 15,2 1 6-15,-1 0-23 0,-1 0 8 0,-1 0 17 16,1 3 3-16,-2-2-12 0,5-9 10 0,0 4-1 16,-1 0 0-16,-3 3-6 0,1 0 6 15,-2 2-10-15,-1 0-4 0,1 3 10 0,0-1 13 16,0 1-14-16,-1-1 4 0,1 2 22 15,-1-1-14-15,1 0-9 0,-1-1 10 16,0 2-15-16,0 2 8 0,0 0 6 0,0 0-21 16,0 0 15-16,0 0-6 0,3-5 12 15,-3 6-16-15,1 3 9 0,0-1-13 0,-1 3-2 16,-1 2 8-16,1-1 3 0,1 12-12 0,-1-12 10 16,0 6-5-16,0 3-5 0,0 4 6 15,0-1 6-15,0-1-12 0,0 1-5 16,0-1 13-16,0-2-4 0,8 12-9 0,-8-18 7 15,7 4 6-15,-4-3 4 0,-1-2-15 16,1-2 16-16,2-1-9 0,-1-2-4 0,0-1 13 16,0-2 11-16,2-1-23 0,-6 0 17 0,0 0-11 15,7 0-4-15,1 0 6 0,-2 0 2 0,0 0 2 16,14-15 5-16,-8 7-12 0,-4 4 5 16,0 0 4-16,-3-1-21 0,-1 2 15 0,0 0-1 15,2 2-11-15,-4-1 19 0,1 0-9 0,-1 1-8 16,0-1 19-16,0 2-17 0,-1-1 4 15,1 0-4-15,0-1 0 0,-1 2 14 0,1 0-9 16,-1-1-8-16,0 0 4 0,0 0-26 16,1 0-17-16,0 1-6 0,0 0-24 0,0-1-22 15,-2 1-27-15,0 0 9 0,0 0-179 0,0 0 22 16,0 0 20-16,7 0-100 0,0 0 11 16,-7 0 21-16,16 0 4 0</inkml:trace>
  <inkml:trace contextRef="#ctx0" brushRef="#br0" timeOffset="513847.8698">17298 12209 209 0,'0'0'89'0,"0"0"-33"0,-16 0-33 15,16 0 19-15,0 0-15 0,0 0 2 0,-13 0-31 16,-4-23 3-16,15 22-17 0,-2 0-23 0,0 0 14 16,0 0-35-16,0 0-23 0</inkml:trace>
  <inkml:trace contextRef="#ctx0" brushRef="#br0" timeOffset="538353.2833">30684 11181 265 0,'0'0'174'0,"0"0"-15"0,0 0-26 16,0 0-22-16,0 0-41 0,0 0-6 0,-13 0 0 15,13 0 7-15,0 0 16 0,0 0-19 0,0 0-12 16,0 0 17-16,0 0 1 0,0 0-6 15,0 0-7-15,0 0 6 0,0 0-22 0,0 0 5 16,0 0 4-16,0 0 2 0,0 0 1 16,0 0-1-16,0 0 15 0,0-13-13 0,0 13-6 15,0 0-7-15,0 0-15 0,0 0 9 16,0 0 13-16,0 0-14 0,0-13-18 0,16-6-8 16,0 12 27-16,3 0-37 0,0 1 4 15,1 0 10-15,2-1 3 0,1 0-3 16,-2 0 3-16,0 0-5 0,-3 5 6 0,-1-4-7 15,-3 1 1-15,2 0 20 0,-5 1-13 0,4-1 11 16,-4 1-27-16,-3 1 35 0,0 1-20 16,0-1 10-16,-1 0-1 0,-2 2-15 0,1-1 5 15,0 0 13-15,-1-1-24 0,-1 2 20 0,0-2-28 16,1 1 24-16,-1 1-6 0,1 0-17 0,-1-2 4 16,-1 2 7-16,0 0-3 0,-1 0-1 0,1-2-10 15,-1 2-30-15,1-1 7 0,-2 1-31 16,1-1-16-16,0 2-3 0,-2-2-34 0,1 2 13 15,-2 0-17-15,1 2-95 0,-2-2-71 16,-1 0-80-16,1 3 22 0,-2-1 18 0,1-1 11 16</inkml:trace>
  <inkml:trace contextRef="#ctx0" brushRef="#br0" timeOffset="538715.4856">30814 11190 573 0,'-3'0'182'16,"2"-1"-7"-16,0 1-27 0,1 0-31 0,1 0-21 16,0 0-1-16,4-2-11 0,-2 1-15 15,1 0-18-15,1 0 34 0,9-4-37 0,3 2-5 16,-4-3 10-16,2 0-2 0,0 2 1 0,-2 0 5 15,3-1-11-15,-4 2-8 0,0 3-3 16,-4-3 6-16,2 1-20 0,-2-1 22 16,0 2-20-16,8-4 23 0,-5 1-14 0,-2 2-3 15,-1-1-1-15,-2 1-3 0,0 0 3 0,-2 1 15 16,1-1-19-16,1 0 10 0,-1 1-9 0,-1 0 15 16,0-1-29-16,1 2 16 0,-1-2-19 15,0 1 7-15,1-1-11 0,-2 1 15 0,-1-1-8 16,0 1-28-16,1-1-48 0,-1 1 7 15,2 0 6-15,-1 0-74 0,-1 0-118 16,0 0-100-16,-2-1-30 0,0 1 61 0,0 1-6 16,0 0 14-16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7T07:14:19.6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3870 2787 788 0,'0'0'219'0,"0"0"-31"0,0 0-7 16,0 0-21-16,0 0-8 0,0 0 15 0,0 0-5 15,0 0-22-15,0 0-27 0,0 0-11 16,0 0-9-16,0 0-16 0,0 0-10 0,0 0-4 16,0 0 8-16,0 0-11 0,0 0 4 0,0 0-16 15,0 0 1-15,0 0 20 0,0 0-3 16,0 0 7-16,12-10-10 0,-9 9-9 0,0-2-14 16,3 0 9-16,-1 2 8 0,8-7-17 15,0 0 0-15,1 1-21 0,-1 0 27 0,-3 1-6 16,4-1-13-16,-4-2 5 0,5 0-30 0,1 0 29 15,-4-1-9-15,4 2 2 0,-3 0-18 16,1-1 31-16,0-1-19 0,-4 1-3 0,2-1-16 16,2-1-1-16,-2 1 23 0,1-2-7 0,-3-2-11 15,5 2 3-15,-4-1-1 0,0-2 5 16,1 0 9-16,-3 1-10 0,-1-2 41 0,-1 1-13 16,1 0 0-16,-4 0-4 0,1 3-3 0,-2 4 1 15,0-1-15-15,-2-1 0 0,0 2 26 16,-1-1 2-16,0 5-4 0,0-4-5 0,0 8 6 15,0-8-8-15,0 2 2 0,0 0-5 0,0-1-2 16,0 1-6-16,0 6-14 0,0-8-3 0,-10-6 39 16,8 10-47-16,1-2 49 0,0 2-5 0,-1 0-3 15,2 0-26-15,-1 1-34 0,-1 0 14 16,-1-1 6-16,2 2-17 0,0 0 14 0,-2 1 35 16,0-1-8-16,-1 2 0 0,0 2-12 0,1-2 10 15,0 1-14-15,-1 2-9 0,-1 0-16 16,1 0 24-16,-4 9 3 0,-2 1 4 0,2-1-14 15,0 3-9-15,1-2 14 0,0 1-11 0,0 1 18 16,1 2-30-16,0-3 43 0,-1 5-12 16,1 0-9-16,2-1 6 0,-2 3-21 0,4 1 37 15,-2-2-13-15,0 2-27 0,0 0 21 16,1 1-3-16,1 2 18 0,1-4-4 0,-1 3 18 16,-1 0-23-16,3 3 33 0,0-3-31 0,0-11 14 15,0 6-5-15,0 4-5 0,0-1 3 16,0 1 19-16,11 27-10 0,-9-24 4 0,0-1 3 15,0 4 2-15,1-4 1 0,0 0-6 0,-1 0-2 16,-1 2 4-16,-1-2-7 0,5 3-5 16,-5 0-1-16,1-1 7 0,0-2-1 0,-1-10-1 15,0 4 3-15,0 6-14 0,0 2 3 0,0 0-16 16,0 0 21-16,-14 25 3 0,11-25-21 16,-5 0 9-16,5-2-11 0,-2-2 4 0,-1-1 6 15,1-1-9-15,-1-1 5 0,1-5 10 0,1 1-8 16,-1-1-13-16,1-5 3 0,0-1 2 0,2-1 5 15,-1-1-3-15,1-3 0 0,-2 2-2 16,2-3 6-16,0 0 3 0,-2 1-8 0,1-2 1 16,-2 2 9-16,2-3-29 0,-1 1 2 15,0-1-27-15,-1 1-20 0,5-2-30 0,0 0 7 16,-9 0-92-16,-12-12-26 0,8 2-27 0,-2-2-33 16,6-1-13-16,-2 1 28 0,1-4-128 15,-1 2-61-15,-1 0-24 0,6-4 33 0,1 3 29 16,0 5 21-16,-1-3 23 0,2 1 21 0,2 2 13 15,0 2-23-15</inkml:trace>
  <inkml:trace contextRef="#ctx0" brushRef="#br0" timeOffset="235.022">3849 3418 471 0,'0'-5'301'0,"0"1"-55"0,0-1-2 16,0 2-40-16,1-2-5 0,0 1-11 15,-1 0 4-15,3-2-35 0,-1 1-10 0,5-7 46 16,0 2-17-16,4 1-51 0,-3 0-16 0,3-1-3 15,0 2 7-15,6-4-22 0,-2 1-34 0,2 0 28 16,1 2-37-16,0-4 15 16,0 2-11-16,2 3-7 0,0-4 6 0,2-1-15 0,-1 3-14 15,0-1-8-15,0 0-36 0,-1-2-13 16,-1 0-42-16,-3 2-41 0,3-2-38 0,0 2 15 16,-6-5-184-16,5 1 24 0,-1 2-127 0,-3-2 26 15,3 0 66-15,1-2 21 0,-2-2 3 16,4 2-12-16</inkml:trace>
  <inkml:trace contextRef="#ctx0" brushRef="#br0" timeOffset="442.9346">4780 2786 337 0,'3'-1'371'0,"0"-2"-72"0,2 3-37 0,-1-2-36 16,-1 1-27-16,-1-1-21 0,1 2-22 0,2-1-1 15,-3 0-34-15,2-1-9 0,0 0-10 16,0 0-23-16,-1 0-49 0,2-1-45 0,-2 2-36 16,1 1-43-16,0 0 8 0,-1 0-174 15,-3 0-87-15,0 0-26 0,0 0 48 0,10 11-12 16,-9-7 6-16</inkml:trace>
  <inkml:trace contextRef="#ctx0" brushRef="#br0" timeOffset="637.9527">4815 3073 226 0,'-1'14'369'16,"-2"-5"-82"-16,0 6-38 0,2-5-35 0,1-10 10 16,-5 17-16-16,4-11 4 0,0-2 13 15,1 0 2-15,-2-1-50 0,2 0 13 0,0 0-53 16,-2-1-15-16,2 1-12 0,0 0-30 0,0-2-20 16,0-1 23-16,0 0-44 0,0 0-17 0,0 0-51 15,0 0-10-15,6 6-80 0,-3-7 11 16,-1-3-209-16,9-4 26 0,-1-4 22 0,3-1 22 15,0-2-153-15,-1-1 26 0,2 0 20 16,5-2-17-16</inkml:trace>
  <inkml:trace contextRef="#ctx0" brushRef="#br0" timeOffset="1611.4046">5625 2717 480 0,'4'-4'393'0,"-1"0"-34"0,-3 1-61 0,2-1-1 15,0 3-64-15,0-2-35 0,-2 1-4 16,1 0-1-16,0 0-21 0,0 2 17 0,-1 0-12 16,0 2-18-16,2 0 10 0,-1 1-29 0,0 2-15 15,0 1-20-15,0 1-13 0,2 11-7 16,2-1 11-16,-2 2-21 0,0-1-9 0,1 3-18 15,-2-2 34-15,2 3-23 0,0 0 5 0,-1 1-22 16,0 1 1-16,1 0-14 0,-2 1-18 16,-2 0 28-16,3 0-12 0,-3 0-14 0,2-2 18 15,0 1-12-15,0-2-21 0,-2-1 39 16,1 2-35-16,0 0 15 0,-1-5 13 0,0-7-19 16,0-1 18-16,0 0-34 0,0 0 21 15,0-1-16-15,0 0-4 0,0-3 2 0,0-6 12 0,0 8-4 16,0-8 12-16,0 6-23 0,0-6 35 15,0 0-3-15,0 0-6 0,-8 12 18 0,7-14-37 16,0-3 15-16,0 0 14 0,-1-2-18 16,-3-9-1-16,3-2 1 0,-1-2-19 0,1-2 12 15,-1-1-14-15,-1 0 18 0,2 0 8 0,-1 0-22 16,0 2 14-16,0-4-1 0,1-2-3 16,-1 0-17-16,-1 0 28 0,3-2-15 0,-1 2 1 15,2 11-2-15,0-5 2 0,0-6-22 0,0-1 15 16,0-1 1-16,0 1 13 0,14-29-3 15,-8 28-20-15,0 2 16 0,1 2 18 0,0-2-21 16,5 6 10-16,0 0-20 0,0-3 8 16,-2 4 0-16,3 2-8 0,1 3 5 0,-1 0 9 15,0 4 6-15,0 0-11 0,1 3 11 0,-1 2 6 16,-1 2-21-16,0 2 6 0,-1 2 14 0,-11 0 0 16,13 0-26-16,17 12-8 0,-15-5 23 0,-1 4-14 15,-1 1 0-15,-1 0 8 0,-1 1 8 16,-2 4-5-16,-3-3-11 0,-1 3 6 0,-2 0 6 15,0-1 8-15,-3-2-20 0,0-6 16 0,0 4-10 16,-14 17 6-16,9-11 11 0,-3-2-12 16,-6-2-8-16,2 0 16 0,-1-1-8 0,2-2 2 15,-1-1-6-15,-1 0 9 0,2 0-3 16,1-1 5-16,-2-1-7 0,4-2-20 16,1 0 29-16,0-2-1 0,1 1 7 0,1-3-15 15,2 0-17-15,0 2 36 0,1-2-8 0,0 1-17 16,0-1 13-16,1 1 4 0,0-1-13 15,0 3 9-15,0-3 3 0,1 4-9 0,0-6-5 16,0 0 16-16,0 6-10 0,14 16 3 0,-5-8-4 16,1-1 5-16,1 1-8 0,1 0 16 15,3 1-21-15,1 1 18 0,1 1-1 0,2-2 1 16,-1 1 3-16,0 2-4 0,-1-2-10 0,2-1 1 16,2 0-14-16,-3 2 21 0,1-1 9 0,-1 3-7 15,0-3-11-15,0 0 6 0,-2-1-7 0,3 2 12 16,-3-1-5-16,0 0-18 0,-2-3-3 0,0 1 22 15,-1-3-4-15,-2 1-4 0,-1-6 10 16,-4 0-7-16,-1 0-2 0,-1-2 5 0,0 0-21 16,-2-3 18-16,2 0-20 0,-2 0-31 15,-1 1-11-15,-1-2 7 0,0 0-77 0,0 0-56 16,5-13-21-16,-3-5-27 0,-1-4 25 0,-1 0-301 16,0-3 5-16,0 13 37 0,0-9 15 15,0-5 28-15,-10-30 27 0,10 39 25 0,0-8 69 16,0-4-6-16</inkml:trace>
  <inkml:trace contextRef="#ctx0" brushRef="#br0" timeOffset="2337.9753">6281 2092 612 0,'-1'-5'309'0,"2"-1"-47"0,-2 0-20 16,1 0-17-16,0 0 0 0,0 0-32 0,0 0-4 0,1 0-16 16,-1 6-16-16,0 0-5 0,0-7-15 15,0-1 2-15,0 1-21 0,0 7 13 0,13-25-20 16,-4 13-43-16,2 2 25 0,1 1-20 15,-3 3-37-15,5 0-7 0,-6 3 41 0,2 3-8 16,-10 0-22-16,9 0-29 0,2 0 28 16,15 17-30-16,-9-6 32 0,-4 3-5 0,3-1-2 15,0 3 3-15,1 0-13 0,-6 2 4 0,-2-1-6 16,-2-1 0-16,-2 2-1 0,-3 1-4 16,2-2-1-16,-2 1-2 0,2-3-23 0,-4-9 30 15,0 6-13-15,0 0-2 0,0 1 27 0,-7-3-1 16,-4 8-5-16,6-11-2 0,1-2-18 0,1-1-2 15,-1 1 34-15,0-3-18 0,2 1 9 0,-2-2 9 16,1 1-10-16,0-3 3 0,-1-1-28 16,1 1 34-16,3 1-12 0,-5-9 3 0,4 2-13 15,-2-10 15-15,2-2-1 0,1 10-4 16,0-7 3-16,0 0 0 0,0-2-6 0,0-2-11 16,12-16 17-16,-7 19-19 0,-1 1 14 0,-1 3-13 15,5-1 17-15,-4 4-16 0,0 1 11 0,5-1-3 16,-5 1-7-16,2 4 1 0,-2 1 3 15,1 0-5-15,0 1-3 0,1 2 13 0,0 1 3 16,-6 0-36-16,11 0 6 0,19 10 7 0,-13-1 3 16,0 1-5-16,1 2 4 0,-1 2 7 15,-1 3-1-15,-4 2-5 0,3 0 1 0,-3 3-2 16,3 0 12-16,-4-1-7 0,-1 2 7 16,1 1-7-16,-3-3 0 0,1 1 13 0,-2-1-25 15,-1 4 3-15,0-2 0 0,0 1 13 0,-1-3-13 16,-1-2 26-16,0 2-15 0,1-2 1 0,0 0 9 15,-3-2-21-15,-1-3 9 0,1-3-18 16,-2-1 25-16,0-2-48 0,0 0-27 16,1-3 6-16,0 1-92 0,-1-6-33 0,0 0-31 15,0 0-45-15,0 6 25 0,0-6-301 0,0 0 38 16,0 0 36-16,-6 11 54 0,7-11 14 0,1 0 25 16,1 0 41-16,0 0 33 0,1 2 15 15</inkml:trace>
  <inkml:trace contextRef="#ctx0" brushRef="#br0" timeOffset="2733.706">7148 2723 736 0,'1'1'354'0,"0"1"-22"15,0-1-61-15,-1-1 26 0,1 1-64 16,1-2-35-16,-1 3 3 0,-1-1-31 0,2 1-15 15,3-2-13-15,-2 1-15 0,2 0 32 16,0 0-17-16,13-4-54 0,-12 3-9 0,7 0 6 16,4 0-7-16,0 0-24 0,3 0-6 0,1 0 10 15,-3 0-7-15,3 0-3 0,2 0 2 16,1 0-7-16,0 0-6 0,2 0-3 0,0 0-20 16,2 0 0-16,-1 0 22 0,1 0-17 0,-1 0-1 15,0 0 0-15,-1 0-2 0,-2 0-3 16,-1 0 0-16,-2 0-2 0,-3 0-1 0,-3 0-31 15,-1 0 25-15,-4 0-13 0,0 0 7 16,-2 0 0-16,-1 0 1 0,0 0-1 0,-7 0-18 16,9 0 23-16,-2 0-17 0,-7 0-32 15,7 0 0-15,-7 0-40 0,7 0-24 0,-7 0-70 16,6 0-39-16,4-8 20 0,-10 5-205 16,0 1-51-16,-1-1 32 0,-1 0 27 0,-2-2 44 15,-5-5 26-15,1 0 15 0,0-4 8 16</inkml:trace>
  <inkml:trace contextRef="#ctx0" brushRef="#br0" timeOffset="3168.0484">7693 2565 792 0,'-1'-3'308'0,"0"-2"-18"0,1 1-24 0,-1 1-6 15,0-1-51-15,1 3-1 0,2-2-48 0,-1-1 5 16,2 3-20-16,-1-1-24 0,4 2-24 15,0 2-4-15,13 2 17 0,-1 0 3 0,0 3 3 16,1 1-13-16,0 2-9 0,1 0-29 16,-3 1-34-16,1 0-4 0,2 1-3 0,-2 1-2 15,1 0-3-15,-1 1 11 0,-1 1 7 16,-1-1-12-16,-1-2 16 0,-1 7-31 0,-2-2 3 16,-1 0-3-16,0 0 0 0,-2 0-2 15,2 1 69-15,-4 1-22 0,-2 0-1 0,-1-4 3 16,-2 3-6-16,0 0-5 0,0 0 22 0,-2-10-14 15,0 6 4-15,0 1-14 0,-11 15 19 0,2-10-7 16,-2-7-5-16,-2 0-4 0,-1 0 13 16,-3 0-25-16,1-2 14 0,3-1-14 0,-2-1-14 15,2-3 10-15,0 1 3 0,3-1-11 16,2-3 6-16,1 1 1 0,1 0 1 0,1-1-31 16,1-2-18-16,0 0-11 0,1 1 2 15,0-2-65-15,0 0-50 0,3 0-19 0,0 0-33 16,-7 0-42-16,-7-19 22 0,6 3-187 0,1 1 33 15,3-3 29-15,2-1 28 0,-1-3 25 16,3 12-75-16,0-8-1 0,18-24 25 0,-9 20 20 16,4-1 20-16,3 5 6 0</inkml:trace>
  <inkml:trace contextRef="#ctx0" brushRef="#br0" timeOffset="4104.7107">8602 2514 411 0,'7'-4'359'0,"-3"1"-50"0,0 1-56 15,0 0 14-15,-1 1-6 0,-1 0-41 0,0-1-45 16,-2 1-3-16,2 1-9 0,1 1-20 16,-2 2 26-16,2 0-21 0,-2 2-15 0,7 8 2 15,-7 0-7-15,0-3-21 0,2 7-9 0,-1-2-13 16,0 3 0-16,1 0 18 0,-1 0-10 15,0 2-10-15,1-1-1 0,-2 4-13 0,0-4 6 0,3 2-7 16,-3-1-54-16,0 2 18 0,0-3 20 16,2-1-28-16,-3 1 14 0,1 0 1 0,0-1 3 15,-1 0-10-15,2 1 0 0,0-6-8 0,1 2 15 16,-3-3-32-16,0-12 14 0,0 8-11 16,0 1 3-16,0-3-14 0,0 1 30 0,0-7-15 15,0 7 2-15,0-1-11 0,0-6-5 16,0 6 11-16,9 3 23 0,-8-7 8 0,0 0 14 15,-1 0-2-15,0 0 3 0,1-1-5 0,0-1-11 16,-1-2 12-16,2 1-31 0,-1-2 13 16,1-2-6-16,-2-1 4 0,1-1 0 0,1-13-13 15,-2-1 10-15,0-1-22 0,0-3 9 0,0 12-4 16,0-8-1-16,0-2-3 0,-12-29 3 16,8 24-1-16,-2 2 3 0,-1 1-10 0,2-3-3 15,-2 3 15-15,1-2-14 0,0 3 11 0,3 0-8 16,-2-4-14-16,1 5 8 0,2 0 4 15,-1 0 13-15,2-2-14 0,1 14 4 0,0-6-8 16,0 1 16-16,0-5-5 0,15-16-7 0,-8 17 10 16,-2 2 1-16,5 2-2 0,2 0-4 0,-2 3-4 15,1 2-3-15,1 1-6 0,2 3 13 16,-1-1 4-16,1 4-12 0,3-1 13 0,2 4-20 16,-5 1 17-16,-14 0-12 0,15 0 3 15,21 10-4-15,-22-2-5 0,2-1 5 0,-2 5 8 16,0-2-8-16,-2 3 0 0,-2 3-5 0,0-1 2 15,-2 1 13-15,-2 0-3 0,-6-1-2 0,1 3 1 16,0-1 3-16,-1-8-2 0,-14 18 3 0,2-5-1 16,-1-3-2-16,-2-1 9 0,0 2-19 15,-2-2 16-15,0-2-2 0,-1 1-17 0,4 0 12 16,-1 2-1-16,0-5-10 0,2 0 13 16,3 0 4-16,0-3-5 0,0 2 1 0,4-4-1 15,-1 3-5-15,2-3 13 0,1-1-8 16,2 0-6-16,0-3 0 0,-1 1-2 0,3-1-3 0,0 0-1 15,0-5 11-15,0 0-15 0,0 12 3 16,19 13 14-16,-7-14 1 0,5 3-2 16,0-3 0-16,0-3 6 0,2 4-19 0,1-1 20 15,1 2-9-15,1-3-6 0,4-1 0 0,-5 0 11 16,0 1-10-16,0 2-5 0,-1 0-1 16,0-4 8-16,-1 3 5 0,-2-4-8 0,1 0-3 15,-2 0 0-15,-1-3 13 0,-1 3 2 0,0-1-3 16,-3-4-9-16,2 4 15 0,-3-1-18 0,-2-2 9 15,-1-1 2-15,0-1 2 0,-1 0-7 16,-2 1 8-16,0 0-19 0,-2-2-9 0,1 1-21 16,-1 0-24-16,0-1 8 0,2 1-86 0,-3-1-74 15,0 1-60-15,1-1 25 0,-2 2-243 16,0-2-9-16,0 0 41 0,0 0 21 0,-15 8 31 16,6 3 40-16,2-3 24 0,-5 3 24 0,-1 2 8 15,0 0 3-15,1 0-20 0</inkml:trace>
  <inkml:trace contextRef="#ctx0" brushRef="#br0" timeOffset="4551.184">8748 3370 470 0,'-5'1'362'15,"0"1"-53"-15,1-2-49 0,-1 0-12 0,0 1-25 0,1 0 12 16,-1 0-30-16,1 1 10 0,0-1-31 15,2 0-8-15,-1 1-20 0,-1 0-16 0,2-2-15 16,0 0 4-16,0 0-13 0,0 1-28 0,2 0-9 16,-2-1 13-16,2 0-10 0,0 0-8 15,2 0-8-15,0 0-7 0,2 1-6 0,1 0-6 16,1-2-9-16,0 0-14 0,13-1 26 0,-10 2-7 16,6 0-3-16,21-7-24 0,-12 1 21 15,2 2-6-15,2 0-4 0,3-2-22 0,-4 0-3 16,5 1 14-16,-3-1-20 0,1 0 10 15,1 1-1-15,0 0-11 0,1 0 1 0,0 2 15 16,0-3 23-16,1 5-28 0,1-6-1 16,0 3 11-16,-2 0 1 0,-1 2-3 0,-2-2 12 15,3 0-24-15,-2-3 18 0,-4 6 4 16,-3-2 2-16,-2 1-21 0,-4-4 8 0,0 5 17 16,-7 0 4-16,-2 1-2 0,-1 0 9 0,0-2-19 15,-2 2 1-15,-1-2 3 0,-1 2-30 0,0 0-10 16,0 0-21-16,-3 0 3 0,3-2-60 15,-3 2-57-15,-1 2-41 0,-3-4-53 0,1 2 21 0,-4-1-165 16,-10-1-98-16,5 2 36 0,0 0 31 16,-4 0 36-16,-20 15 21 0,14-9 38 0,-4 3-3 15,7-1 5-15</inkml:trace>
  <inkml:trace contextRef="#ctx0" brushRef="#br0" timeOffset="4969.394">8912 3534 517 0,'-3'3'325'16,"-2"-2"-23"-16,4 2-49 0,1-3-21 15,1 1-20-15,3-1 15 0,1 0-31 0,1 0-19 16,2 0-14-16,14-2 6 0,-11 2-40 0,7 0-9 16,27-11-4-16,-19 6-7 0,2-2-12 0,1-1-12 15,-1 0-28-15,1 0-17 0,6-3 36 16,2 0-34-16,-2 3-6 0,1-1 12 15,1-2-23-15,1 2 18 0,-2 2 1 0,0 1-9 16,-4 1-10-16,-2-1 13 0,0 3 5 0,-4-2-5 16,-1 3 34-16,-6-3 26 0,-1 4-13 15,-5-2-28-15,-2 0 15 0,-2 3 9 0,-2-3-23 16,-2 2-7-16,0 1 9 0,0-3-13 0,-1 2 7 16,-2 1-5-16,1-1 23 0,1 1-18 15,-2 0 3-15,1 0-12 0,-2 0 1 0,3-1-16 16,-2 0-5-16,0 1 3 0,-2 0 1 15,0 0-12-15,0 0 8 0,0 0-3 0,0 0 5 16,0 0-40-16,0 0 0 0,0 0-27 16,7 0 5-16,-7 0-96 0,0 0-35 0,7 0-81 15,2-11 23-15,-6 8-286 0,4-10 13 0,-1-1 30 16,-1-2 42-16,3-2 43 0,2-4 35 16,4-1-25-16,-1-4 99 0,10 0-3 0,0-1-5 15</inkml:trace>
  <inkml:trace contextRef="#ctx0" brushRef="#br0" timeOffset="24291.2848">6775 5493 490 0,'0'-15'242'0,"0"15"-22"0,-14-14-25 0,-1-5-5 16,14 13-17-16,-1 1 9 0,1-1-6 0,0 1-10 15,0 0-8-15,-2 0-17 0,3 1 5 16,-1-1-23-16,1 2-9 0,0 3 0 0,0 0-25 15,0 0 5-15,0-8-12 0,0 8 0 0,0 0-30 16,0-7-9-16,0 7 3 0,0 0 25 16,0 0-19-16,0 0-3 0,0 0-27 0,1-10 11 15,0 12-4-15,-1 2-32 0,1 2 17 16,4 9-5-16,-1-1 6 0,1 3 7 0,1 5 0 16,1 0 1-16,-3 2-4 0,-4-5-14 0,4 3-12 15,0 3 26-15,-1-1-14 0,2 0-11 16,-2-1 8-16,2 2 19 0,-2 0-8 0,-3-13 2 15,0 7-21-15,0 3 12 0,11 24 8 0,-8-21-18 16,-1-2 40-16,-1 0-21 0,0-2-5 0,-1 1 11 16,2-4-3-16,-2-8-17 0,0 5 19 15,0 1-4-15,0 1-25 0,0-1 28 0,0-1-25 16,0-4 23-16,0-1-29 0,0-1 0 0,0-1 12 16,0-1 11-16,0-1 13 0,0-6-31 15,0 8 21-15,0-1-13 0,0-7-16 0,0 7 0 16,0-7-30-16,0 8-5 0,0-8-28 0,0 6-23 15,-14 0-37-15,14-7-40 0,-2-4 18 0,2-1-259 16,2-12 30-16,-2 6 29 0,8-26-28 16,0 13 46-16,0-2 22 0,1-1-6 0,0 2 29 15</inkml:trace>
  <inkml:trace contextRef="#ctx0" brushRef="#br0" timeOffset="24706.4008">7098 5407 328 0,'5'-6'348'0,"-1"2"-60"16,0-2-19-16,-1 3-26 0,-1 0-52 0,0-1-13 15,-1 2-19-15,0 0 2 0,1-2-54 0,-1 4 17 16,1 0-41-16,0 0 2 0,0 1 7 0,2 2-1 16,0 0-16-16,6 8-7 0,-2 1 2 15,2 1-4-15,1 1-20 0,-2 1 17 16,1 3-18-16,-1 3 6 0,1-3 10 0,0 1-2 15,0 2 10-15,-2 1-7 0,-1-2-22 0,3 2-5 16,-3 0-1-16,0 0-4 0,1 0 39 16,2-1-29-16,-4 0-20 0,-1 1 44 0,-2-1-22 15,1 0-14-15,2-2 1 0,-2 1-20 16,-2-2 21-16,-1 0-5 0,0-1-1 0,-1-3 5 16,3 1-12-16,-1-3-2 0,-1-1 0 0,4 5 2 15,-4-5 20-15,1-1-49 0,-1-1 30 16,0-1-2-16,1-2-1 0,-2-6-7 0,0 0 4 15,0 7-1-15,0-7-2 0,0 8-33 0,0-8-41 16,0 7-12-16,0-7-33 0,0 0-42 16,3 7 13-16,-1-9-221 0,3-12-69 0,2-3 10 15,-1-2 27-15,3-6 26 0,1 0 13 16,1-5 42-16,3-2 8 0,3 0 6 0</inkml:trace>
  <inkml:trace contextRef="#ctx0" brushRef="#br0" timeOffset="26489.3824">8131 5443 317 0,'0'0'278'0,"0"0"-43"16,0 0-20-16,0-12-15 0,-13 12-2 0,13 0-25 15,0 0-29-15,0 0-2 0,0 0-24 0,0 0-3 16,0 0-7-16,0 0-11 0,0 0-2 0,0 0-15 16,0 0-31-16,0 0 22 0,0 0-18 15,0 0-2-15,0 0-16 0,2-24 23 16,17 22-24-16,4 0 1 0,3-3 22 0,-2 0-19 16,1 1 14-16,4-1 0 0,2-1-27 15,-3 0 14-15,2-2-3 0,-3 4-15 0,1 0 25 16,0-1-24-16,-3 1 18 0,0-1-26 0,0 2 7 15,-1-1 6-15,-4 1-19 0,-4 0 20 0,3 2-23 16,-6 1 6-16,-3-2-13 0,-2-1 27 0,-1 3-11 16,0-1-10-16,-2 1-9 0,0-1 6 15,-2 1 20-15,0-1-22 0,0 1 21 0,1 0-36 16,-2-2-21-16,-2 2-5 0,0 0-36 16,-1 0-41-16,-2 1 13 0,-2-1-188 0,-4 0-113 15,-11 1 15-15,8-1 26 0,-7 0 24 16,-3 0 56-16,-29 9-1 0,22-6 9 0</inkml:trace>
  <inkml:trace contextRef="#ctx0" brushRef="#br0" timeOffset="27080.2101">7999 5419 440 0,'0'-1'287'0,"2"-1"1"0,0 0-35 0,0 1-43 16,0-1-14-16,1 2-15 0,-1-2-10 0,1 2-39 16,1-2-1-16,1 2-8 0,-1-1-21 15,1 1-17-15,0 1 17 0,2-1-33 0,-7 0 22 16,12 0-19-16,14 11 8 0,-10-7-9 0,2 4-7 16,-2 0-15-16,1 2 17 0,0-2-21 15,1 3 4-15,-2-1 5 0,2 2 10 0,-3 1-29 16,0-1-15-16,0 3 26 0,1 3 4 0,-1-6-25 15,1 6-10-15,-1 0 24 0,3 1-31 16,-4-4 15-16,-1 6 2 0,-4-1-25 0,4-4 31 16,-1 1-16-16,-1-1 8 0,-3 0 7 0,3-1-34 15,-2-2 6-15,0 0 29 0,1-3-9 16,-4-1-36-16,-1-2 16 0,-1-2 33 0,-2-1-27 16,0 0 29-16,2-1-14 0,-2 1 9 15,1-2 8-15,-1 0-5 0,0 0 75 0,-1-1 2 16,1-1 2-16,-2 0-4 0,0 0-20 0,13-20-14 15,-3 3-4-15,0-5-23 0,0-1 8 16,2-2-15-16,-2 2 13 0,0-3-13 0,3-2 6 16,0 0-9-16,-1 0-2 0,-1 0-9 0,0 1 5 15,0 2-2-15,-3 0 10 0,0-2-1 16,0 4-6-16,-1 0-4 0,-1 2 16 0,-1 4 0 16,-1 1-15-16,-1 0 6 0,-1 6 12 15,0 1-10-15,-1 2-14 0,0 1-5 0,1 0 1 16,-1 4 10-16,-1-1-4 0,1 0-19 15,-1-1-9-15,0 2-32 0,0-1-24 0,0 1-24 16,1 0 8-16,-1 2-101 0,0 0-36 0,0 0-15 16,0 0-43-16,-12-3 26 0,8 4-165 15,0 0-86-15,-1-1 36 0,1 0 35 0,2 1 29 16,0 1-15-16,-2-2 28 0,4 0 24 16,0 0 49-16,3 1 28 0</inkml:trace>
  <inkml:trace contextRef="#ctx0" brushRef="#br0" timeOffset="27672.4837">9021 5388 665 0,'15'-3'269'0,"1"-3"-23"15,-2 0-36-15,2-1 6 0,-3 1-41 16,3-1-8-16,1-1-3 0,5-2-33 15,-4 3-3-15,0-5-13 0,5 3-41 0,-6-1 11 16,3-1 7-16,1 0-15 0,-4 1-15 0,-3-1 38 16,2 2-10-16,1-4-20 0,-6-2-4 15,5 4 5-15,-3-5-24 0,2-1 29 0,-3 0-37 16,0-1 1-16,-4 2 15 0,1 0 1 0,-4-1 16 16,0 1-6-16,0 0-8 0,-3 3-17 15,0 1-4-15,-2 3-2 0,0 9-5 0,0-13 36 16,0 1-7-16,-12-14-29 0,9 15-2 15,-1 3 34-15,0 0-7 0,1 2-7 0,-1 1-6 16,2 2 8-16,-1 0 6 0,-1-2-16 0,2 4-9 16,-1-3-12-16,1 3 22 0,-1 0-18 15,0 1 19-15,3 0-39 0,0 0 25 0,0 0-13 16,-20 22 5-16,12-7 4 0,1 0-8 0,-2 3-3 16,3 3 7-16,0 1-20 0,0 2 21 0,2 1-20 15,0 1 27-15,2 1-22 0,0 2 10 0,1 0-17 16,0 3 26-16,1-17-21 0,0 10-5 15,0 5 9-15,0-1-11 0,0 2 3 0,14 29 16 16,-13-29-14-16,3 0 16 0,2 2 4 16,-1 0-8-16,1 0 2 0,-1-2 8 0,-3 0-19 15,2-1-4-15,-1 2 1 0,1-3 4 0,-1 3-6 16,1 0 1-16,-3-1-9 0,-1-17 18 16,0 7-1-16,0 3-18 0,0 0 18 0,-14 26-9 15,9-31 0-15,-1 3-70 0,-1 0-21 0,-2-6-41 16,2-2-9-16,-3-3-12 0,1-5-11 15,2-2-21-15,0-2-12 0,7-2-22 0,0 0 19 16,-23-10-106-16,13-5-59 0,2 0-29 0,-1-3-2 16,5-1 12-16,-3-1 48 0,-1 1 43 15,3-3 43-15,0 4 196 0</inkml:trace>
  <inkml:trace contextRef="#ctx0" brushRef="#br0" timeOffset="27837.3173">9207 5854 987 0,'-4'-18'163'0,"4"2"18"0,0 6-14 16,0-2 2-16,0-2-18 0,11-20 16 15,-6 19-18-15,3-3-6 0,2 2-33 0,3-3 27 16,2 0-20-16,1-1-9 0,3 6-7 0,2-2 1 15,0 0-16-15,2 3-15 0,1 0 5 0,3 1-12 16,1 0 1-16,1-1 12 0,0 0-33 0,2 2-1 16,-3-1-9-16,-2 0-44 0,1 0-53 15,0-1-56-15,-1 4 12 0,-4-5-228 0,-1-1-72 16,-1 1 27-16,2-1 10 0,-1-1 21 16,1 1 3-16,1-4 19 0,-2 4 59 0</inkml:trace>
  <inkml:trace contextRef="#ctx0" brushRef="#br0" timeOffset="28207.1108">10034 5128 314 0,'2'-6'392'15,"-1"0"-50"-15,1 1-20 0,-1 0 7 0,0 0-43 16,0 1 12-16,0-1-44 0,-1 2-15 16,1-1-28-16,0 1-2 0,-1 0-36 0,0 2-20 15,0-3-32-15,0 3 16 0,0 0-39 16,0 1 1-16,-2 1-12 0,0 1-12 0,0 2-32 15,-5 9 6-15,-1 1-17 0,-1 0 20 0,1 2 3 16,-1 4-6-16,-1 2-7 0,1 1-3 16,0-2 9-16,0 4 1 0,1-1-27 0,2 1 6 15,-1 1-15-15,2-2 1 0,0 1-1 16,0 1 0-16,2-1-5 0,2-3 3 0,0 4 8 16,1-15 1-16,0 6-4 0,0 5-7 0,0 0-1 15,11 22-21-15,-2-23 18 0,1 0-16 16,0-1 12-16,-1-5 31 0,3 1-32 15,-2-2-20-15,3 0 1 0,-1-4-56 0,1 0-33 16,3-3-8-16,-5-5-20 0,-2 0-57 0,-9-2 16 16,12 0-138-16,12-18-112 0,-11 4 33 0,1-6 31 15,0 1-53-15,-1-2 45 0,-1-2 43 16,-1 1 4-16,1-1 8 0,-3-2 39 16</inkml:trace>
  <inkml:trace contextRef="#ctx0" brushRef="#br0" timeOffset="28454.2923">10226 5345 494 0,'0'-9'323'0,"-1"1"-62"0,1 0 5 0,1-1-20 16,-1 3-14-16,1-1-3 0,-1-1-13 16,0-1-52-16,14-13-10 0,-9 12 8 0,3 1-13 15,0 3-48-15,6 0 8 0,-3 1 14 0,2 4-28 16,-1 1-26-16,-4 0 23 0,6 0-39 16,18 14 18-16,-14-5 0 0,-1 0-27 0,-2 3 4 15,1 0-17-15,-3 1 22 0,0 1-30 0,-3 0-1 16,-2 1-3-16,-2-1-7 0,-5 4 4 0,-1-10 0 15,0 6 22-15,-12 20-3 0,6-17-40 16,-4 0-34-16,-2 0-35 0,-1-5-38 16,0 3-32-16,0-2-42 0,-2 0 18 0,2-5-189 15,2 0-70-15,1-2 9 0,5-2 49 16,0-3 21-16,2-1 27 0,1 0 22 0,2 0 13 16</inkml:trace>
  <inkml:trace contextRef="#ctx0" brushRef="#br0" timeOffset="28754.9008">10511 5265 259 0,'2'-5'395'0,"0"0"-31"0,1 3-44 0,-2-3-45 16,0 4-14-16,0-2-13 0,0 1-51 16,0 0-32-16,-1 0-25 0,2 0-9 0,-3 4-6 15,0-1 6-15,0 2-6 0,-8 9-54 0,4-2-15 16,2 1 15-16,-3 5-5 0,3 3 3 0,-3 0-41 15,-2 0 19-15,6 2-3 0,-1-1-4 16,-1 0 14-16,3 2-15 0,-3 0-3 16,4-12-10-16,0 7 16 0,0 0-30 0,0 0-17 15,14 22 10-15,-7-24 4 0,2 1 36 0,-1 0-25 16,1-2-19-16,3-3 0 0,0 2-6 0,-2-8-25 16,0-1-34-16,-2-3-16 0,-8-1-52 15,11 0-33-15,14-12 17 0,-12 3-174 0,-3-4-93 16,0-1-4-16,-2-5 76 0,3-1 9 0,-2-5 26 15,0-2 16-15,0 2-4 0</inkml:trace>
  <inkml:trace contextRef="#ctx0" brushRef="#br0" timeOffset="29107.0853">10797 5101 933 0,'7'-5'262'0,"-3"1"-17"0,-1 2-5 0,2 2 5 15,1 1-26-15,-1 0-25 0,13 5-30 0,-3 1-1 16,0 3-6-16,4 3 1 0,-3 1-43 16,0 0-11-16,0 6-11 0,1-2-10 0,-2 1-10 15,0 2 1-15,-3-2 20 0,0 2-12 16,-1 3-9-16,-2 1 8 0,1-1 8 0,-4 1-14 0,-1-1-17 16,-3 0 9-16,-2-2-29 0,0-11 6 15,0 6 8-15,0 1-6 0,-18 22-20 16,9-23 9-16,0 1-4 0,0 3 8 0,-1-7-5 15,-1 1-2-15,2-2-24 0,0-3 9 0,-3 1 16 16,1-2-8-16,4-2-24 0,0 0 32 16,2-2-12-16,-1-2-6 0,1-1-1 0,0 0-46 15,0-2-40-15,1 2-34 0,-1-2-21 0,-1 0-57 16,6 0-19-16,0 0 20 0,-12 0-220 16,-8-13 33-16,8 3 28 0,4 2-63 0,0 0 18 15,1 1 26-15,-2-8 23 0,2 3 35 0,2 4 11 16</inkml:trace>
  <inkml:trace contextRef="#ctx0" brushRef="#br0" timeOffset="31604.6948">11878 5294 556 0,'-14'0'207'0,"14"0"-11"0,0 0-31 0,0 0-9 16,0 0-8-16,0 0 11 0,0 12-26 15,0-12-4-15,0 0 7 0,0 0-32 16,0 0-9-16,-15 0 8 0,15 0-26 0,-14 22 14 16,13-21-32-16,1-1 1 0,1 1 0 0,3 1-9 15,-2 0 14-15,2-1-6 0,2 0 14 0,11 1-7 16,0 0-3-16,5-1-9 0,0-1-17 16,1 0 5-16,-11 0 8 0,9 0-28 0,2 0 7 15,0 0 20-15,0 0 8 0,2 0-38 16,-2 0 19-16,-2 0-19 0,-2 0 22 0,-3 0-27 15,-3 0 1-15,-2 0 28 0,-3 0-20 0,0 0-2 16,-1 0-11-16,-7 0-16 0,8 0 20 0,-8 0 12 16,8 0-7-16,-8 0-14 0,7 0 12 15,-7-6-29-15,7 6-23 0,-7 0-9 0,6 0-37 16,-6 0-54-16,0 0 10 0,8 0-277 16,-8-7-22-16,21-8 32 0,-14 7 21 0,1-2 23 15,2-1 21-15,4-3 46 0,3 3-3 0</inkml:trace>
  <inkml:trace contextRef="#ctx0" brushRef="#br0" timeOffset="32527.3725">12803 5197 214 0,'-2'-2'296'0,"0"-1"-36"0,0 2-30 0,2-1-32 16,0-1-17-16,0 2-10 0,0-2-22 16,2 1-16-16,-2 0-13 0,2-2 5 0,2 2-41 15,1-1 0-15,-1-1-12 0,1 0 5 0,11-3-24 16,1-2 10-16,2-1-19 0,1 2 1 15,0 0-17-15,0-1 14 0,-2 1-10 0,4-3 2 16,-1-2 4-16,-2 4-5 0,0-5 0 16,-3 1-4-16,-1 0 6 0,3-1 2 0,-2-2-4 15,-2-2 4-15,1 0 18 0,-1 1-8 16,-1-3-10-16,0 0-10 0,-5-2-6 0,0 3 9 16,-6 1 21-16,3 0 1 0,-1 0-10 0,-4 5 14 15,0 13-12-15,0-10 27 0,0 0-40 0,0 2 31 16,0 1-18-16,0 0-7 0,-9-4-18 0,7 6 21 15,-2 1-29-15,2 0 16 0,-3 1-8 16,3 1 4-16,-1-1-12 0,-1 3-22 0,-1 1 32 16,1 2-14-16,-9 5 6 0,-1 2 1 15,1 3-16-15,1 2 18 0,1 2 8 0,3 2-14 16,-2 1-7-16,5 3 31 0,-1 2-13 16,2 1-6-16,2 1-4 0,-1 2-6 0,-3-3 9 15,0 2 11-15,4 3-17 0,0 0-12 0,0 0 33 16,2 2-14-16,-2 0-8 0,2-1 12 15,-2 1-2-15,2-17 21 0,0 9-5 0,0 6-43 16,0 1 25-16,0 0-26 0,0 1 26 16,0 0-2-16,0-1 17 0,13 31-3 0,-10-34-4 15,-1 0-6-15,0 4-3 0,0-5-1 0,-2-3-1 16,0-1-30-16,0-14 2 0,0 5 1 0,0 3 3 16,-12 16 5-16,8-19-11 0,-4-1-30 15,-1-1-18-15,-1-5 0 0,1-3-23 0,1-1-17 16,-2-2-8-16,1-2-19 0,9 0-22 15,-10 0-13-15,-16-13 9 0,14 6-3 0,-1-5 38 16,3-2 11-16,-2-2 11 0,3 0-18 0,3-2 41 16,-1-2 12-16,3-2 34 0,-4 4 16 15,4 0 19-15,0-2 14 0,2 1 4 0,2 1-5 16,-1 0 23-16,1 11 10 0,0-5 5 16,0-1 12-16,11-13-13 0,-3 14 28 0,0-1-2 15,3-4-28-15,3 3-9 0,0-1 19 0,8 2-5 16,-1-1 10-16,1 3-17 0,2 1 9 15,1 0 21-15,2 0-19 0,0 1-16 0,3 1-4 16,1-2 2-16,-2 3 28 0,0-1-27 16,0-1-1-16,2 3-16 0,-2 0 11 0,-2 2-18 15,-4-1 0-15,2 2-7 0,-10-1-1 0,-3 1 15 16,-1 3-14-16,-7-2-3 0,3 1-11 16,-2 0 22-16,0-1-9 0,-3 1-12 0,2-1 4 15,-2 2-28-15,1-1-21 0,-1-2-42 0,0 1-47 16,-2 0 11-16,0 2-149 0,0 0-125 0,0 0 29 15,0-10 27-15,0 3-14 0,0 0 14 16,0-6 22-16,0-4 14 0,0 1 56 16</inkml:trace>
  <inkml:trace contextRef="#ctx0" brushRef="#br0" timeOffset="33085.0773">13762 4778 448 0,'2'-5'332'16,"-2"4"-64"-16,2-1-20 0,-2 1-29 0,0-1-20 16,1 1-8-16,1 0-19 0,-2 0-43 15,2 1-18-15,-6 0-12 0,3 3-3 0,-1 0-19 16,-4 8 4-16,-4 3 20 0,1 1-21 0,1 1 2 15,-1 4-23-15,1-3 22 0,0 5-22 16,1 2 9-16,-1 2 9 0,0 2-29 0,2 0 12 16,3 3 23-16,1 0-15 0,-4-3-30 0,6 5 29 15,0 1-3-15,0-19-14 0,0 10 24 16,0 3-39-16,11 29 4 0,-7-27-4 0,3-4-4 16,-2 4 5-16,6-3 2 0,-3 1-30 15,-1 0-3-15,5-1-1 0,-2-1 10 0,-1-3 7 16,1 2 2-16,-1-1-26 0,2-2 33 0,0-4-14 15,-2 0 9-15,5-3-3 0,-3-2-22 0,-4-3-9 16,3 0-26-16,-2-5-18 0,0-2-35 0,-8-3-42 16,7 0-41-16,14-12 16 0,-8-3-182 15,1-3-101-15,-1-2 46 0,-1-2 12 16,-1-3-4-16,1-2 73 0,-2-2 7 0,3-3 5 16,1-1 5-16</inkml:trace>
  <inkml:trace contextRef="#ctx0" brushRef="#br0" timeOffset="33371.3382">14032 5073 353 0,'0'-7'423'0,"-2"2"-95"15,2 1-21-15,-3 0-28 0,3 0 18 0,0 2-43 16,0-3-57-16,3 2-1 0,-6 0-20 16,6 2-21-16,-1 0-10 0,2-1-15 0,1 2-14 15,-1 2-11-15,12 4-16 0,0 2-10 0,2 3-7 16,-1 0-2-16,2 3-6 0,-2 0-7 15,2-1-7-15,1 5-3 0,-3-4-1 0,1 4-6 16,-2 2-28-16,2-2 7 0,-3-1 1 0,-1 1 13 16,-1 0-15-16,0-2-10 0,-5 2-13 15,3-3 32-15,-4 0-10 0,2-2-2 0,-2 1-62 16,1-2-36-16,-3-4-49 0,0-2-32 16,-2-2-54-16,-2 1 20 0,0-4-174 0,1 0-61 15,-2-1 31-15,0 0 27 0,0 0 26 0,6-12 20 16,-3 7 41-16,5-12-1 0</inkml:trace>
  <inkml:trace contextRef="#ctx0" brushRef="#br0" timeOffset="33637.4052">14445 5110 727 0,'0'-7'318'16,"0"2"-18"-16,0 0 6 0,-2 0-58 0,2 1-18 16,0 0-6-16,0 2-29 0,0-2-21 15,0 2-33-15,0 1-3 0,0 2-16 0,0 0-36 16,-1 4 6-16,-1-1 6 0,-2 11-25 0,2 2 8 15,-4 1 10-15,-4 4-38 0,5 0-13 16,-3 0 18-16,3 2-7 0,-2 2-4 0,-2-2 8 16,-1 1-15-16,0-2-6 0,1 3-2 0,-2-3 2 15,-1-4-16-15,3 3 10 0,1-3-30 16,1 0 31-16,0-1-28 0,-2 1 3 0,5-4-37 16,0 0-38-16,-1-4-12 0,0-5-40 0,2 0-22 15,-1-1-47-15,2-1 17 0,0-3-153 16,2-1 26-16,0 0 26 0,0 0-110 0,0-6 32 15,2 0-15-15,3-8 45 0,2-5 39 16,2-5-14-16</inkml:trace>
  <inkml:trace contextRef="#ctx0" brushRef="#br0" timeOffset="34019.2619">14719 4865 574 0,'8'-4'326'0,"-3"0"-21"0,3 3-55 0,7-4-28 0,-1 2 7 15,-2 3-41-15,-12 0-9 0,14 0-17 0,24 16 6 16,-20-4-37-16,1 1 4 0,-2 4-18 16,4 0 30-16,-6 5-32 0,3-2-30 0,-3 5-1 15,-5 2 13-15,3 2-25 0,3-2 3 0,-7 3-8 16,-1-2-7-16,4 2 12 0,-7-1 25 0,2 2-6 15,-2 1-9-15,-4 1-8 0,2 1-17 16,-3-19 25-16,0 9-32 0,0 3 10 0,-17 32-5 16,10-29-13-16,-3 2 8 0,-1-4-36 15,-2 3 9-15,-3-2-12 0,0-1 25 16,-3 0 1-16,-3-3-14 0,2-1-5 0,-4 0 10 16,0-6-2-16,-3 0-3 0,0 0-2 0,-2-3-181 15,-4-3-60-15,3 0 22 0,-7-5-233 0,-2-2-40 16,0-3 36-16,18-2 32 0,-11 0 35 15,-45-10-13-15,31 2 69 0,-4-4-25 0,2-5 16 16,-4-3 63-16</inkml:trace>
  <inkml:trace contextRef="#ctx0" brushRef="#br0" timeOffset="34718.2184">12293 5086 645 0,'0'2'221'0,"0"-1"-35"0,0-1-27 16,-2 2-13-16,2-1-10 0,0 1 4 0,0-1-6 15,0 0-15-15,0 1-14 0,0-1-7 0,2 2-15 16,0-2 11-16,1 1 7 0,1 0-11 16,3 1 10-16,8 1-5 0,-3-1 13 15,6 2-37-15,2-3 13 0,0 1 12 0,0-2-16 16,1 0-27-16,0 1-3 0,0-2-17 0,0 1 12 16,-4 2-9-16,3-2-2 0,-1 1 17 15,-4-2-32-15,-1 0 8 0,-3 0 15 0,-11 0-19 16,7 0-10-16,1 0 17 0,2 0-15 0,-4 0-3 15,-6 0-8-15,11 0-5 0,-3 0 16 16,-1 0-29-16,-1 0 1 0,-6 0-29 0,9 0-7 16,-3 0-43-16,-6 0-39 0,0 0 11 0,8 0-160 15,-8 0-103-15,0 0-31 0,8-2 42 0,-10 0 22 16,0 0 6-16,-4-1 52 0,0 2 5 16</inkml:trace>
  <inkml:trace contextRef="#ctx0" brushRef="#br0" timeOffset="35403.5044">12389 5143 374 0,'-2'0'328'0,"0"0"-23"16,2-1-50-16,-2 1-14 0,2-1-33 0,0 1 5 15,0-1-50-15,0 0 8 0,0 1-22 0,2-1-14 16,-2 1-14-16,2-2-26 0,3 2 13 0,0 0-20 15,-1 2 8-15,-1-2-38 0,1 0 10 16,2 1 0-16,-1 1-31 0,1-2 27 0,2 1-39 16,-8-1 19-16,21 6 10 0,-7-1-30 0,-3-1 23 15,4 3-19-15,-3-4-10 0,-5 3 6 16,9 3-5-16,-1-2 6 0,-3 2 1 16,-5-1 2-16,6 2-18 0,1 0 24 0,-1-1-28 15,-1 1-8-15,-1-1 18 0,4 3 5 0,-3-2-11 16,3-1 11-16,-1 4-15 0,-3-2 27 0,1-3-24 15,-4 1 25-15,1 1-30 0,0-4-16 16,-2 0 16-16,0 0-7 0,-3-1 8 0,0-1 21 16,1-1-25-16,-3 0 7 0,0 0-5 0,3 1 3 15,-4-2-11-15,3 1 17 0,-2-2-23 16,0 2 29-16,0-2 8 0,-2 1 3 0,1-1-5 16,0 2 43-16,2-3 7 0,-1 1 17 15,0 0 25-15,-2 0-10 0,0-1-6 0,0 0-3 16,0 0-14-16,0 0-13 0,10-13 0 0,-8 9-10 15,2-10-5-15,-1-2-14 0,1 0 2 16,0 1-17-16,-2-4 4 0,1 2-10 16,-1 2-1-16,2-3 0 0,-1 6 8 0,-1 0-14 15,-2 2 6-15,2 1 2 0,-1 1-1 16,1 0-4-16,-2 1 9 0,0 0 1 0,2 2-6 16,-2-2-7-16,2 1 4 0,0 2-4 0,-2-2 8 15,0 1-13-15,0 1 15 0,2 1-6 0,-2-2-9 16,0 2 3-16,0 3 9 0,0 0-4 15,0 0-5-15,0-8-19 0,0 8 22 0,0-8-7 16,0 8 3-16,0 0-11 0,0 0 10 0,0-6-3 16,0 6 9-16,0 0-15 0,0 0-8 0,0 0 14 15,0-7-7-15,0 7 13 0,0 0-9 0,0 0 3 16,0 0-20-16,0 0-2 0,0 0-29 16,0-6-9-16,0 6-5 0,0 0-30 0,0 0 11 15,0 0-74-15,0 0-23 0,0 0-53 0,0 0-10 16,1-8 25-16,-1 8-131 0,0 0-179 15,0-2 39-15,0 2 36 0,2-1 28 0,0 0 29 16,-2 0 25-16,2 0 21 0,0 1 11 0,2-2 0 16</inkml:trace>
  <inkml:trace contextRef="#ctx0" brushRef="#br0" timeOffset="36367.1486">15807 4792 430 0,'0'0'312'0,"-14"-12"-43"0,14 12-33 0,-18-23-13 15,15 19-1-15,2-2-24 0,-2 1 1 0,2 1-21 16,-1 0-25-16,2 2-9 0,-2-2-26 16,2 1-20-16,-1 1-1 0,0 0 9 0,0 1-21 15,0 1-24-15,1 0 7 0,-2 3-20 0,2 1-8 16,0 1 4-16,0 2 5 0,-2 11-16 0,2 3-3 15,0 1 3-15,-3 1 0 0,2 5-3 16,1 0 30-16,0-12 0 0,0 6-27 0,0 6 22 16,0 3-4-16,0 2-5 0,0 0-2 15,0-1-7-15,0 1 15 0,0-1-38 0,0-1 3 16,-9 34 17-16,5-33-47 0,0 4 21 16,0-4 31-16,1-1-39 0,0-1 17 0,-2-3-6 15,2 6 26-15,0-4-29 0,3-16 4 0,0 6-14 16,0 0 8-16,0 2 7 0,0-2-2 15,0-3-12-15,0-3-4 0,-9 10 16 0,8-17-4 16,1-1-3-16,0 1-4 0,-1-3-10 0,0 2-9 16,1-3 33-16,0 3-22 0,0-2 7 15,0-3-10-15,0 0-28 0,0 0-36 0,1 0-25 16,0-4-23-16,-1-1-51 0,7-10 17 0,-1-4-127 16,3-3-162-16,-1-6 50 0,-1 3 26 15,0-3 26-15,3-4-4 0,-1-3 21 0,2-2 12 16,3-3 5-16</inkml:trace>
  <inkml:trace contextRef="#ctx0" brushRef="#br0" timeOffset="36789.5958">16168 4698 465 0,'4'-4'354'16,"-1"0"-65"-16,0 0-39 0,-1 2-33 0,-1 0-27 15,1 1-38-15,1 0 1 0,-2 0-11 0,1 2-36 16,0 1 11-16,0 0-42 0,0 2 6 16,6 7 0-16,-2 4 13 0,1 3-23 15,-3 1-3-15,0 3 6 0,-1 0 36 0,-1 4-27 16,2 0 17-16,-2 2-43 0,-1 2 20 0,1 1-21 16,-2-14 39-16,0 8-41 0,0 2 15 15,0 3-23-15,0 1 30 0,0 1-31 16,0-1-39-16,0 1 32 0,-10 33-9 0,8-32 8 15,1-3-13-15,-1 1-14 0,0-2 24 0,0 1-3 16,-1 2-3-16,3 2 7 0,-3-9-4 0,2 0 13 16,0-1-3-16,-1-1-6 0,0-4 0 15,1 2-4-15,0-3-4 0,0-5-2 0,1-3-2 16,-3 1-4-16,3-11-19 0,0 7 4 0,0-1-10 16,0-6 3-16,0 7 0 0,0-7-1 15,0 7 1-15,0-7 0 0,0 7 1 0,0-7-2 16,0 0-36-16,0 7-53 0,0-7-44 0,-3 9-55 15,3-12 17-15,0 0 17 0,1-3-353 16,0-2 37-16,4-6 80 0,1-8 31 0,4 3 33 0,0-4 9 16,4 3-19-16,5 4 53 15</inkml:trace>
  <inkml:trace contextRef="#ctx0" brushRef="#br0" timeOffset="37718.6182">16685 5477 661 0,'1'0'217'0,"-2"1"-31"15,-1-1 8-15,2 0-19 0,0 0-13 0,0 0-13 16,0-1-9-16,0 1 2 0,0-2-23 16,1 2 10-16,0-2 3 0,1 1-12 0,0 0-42 15,1 0-2-15,2-2 6 0,1 2-5 0,0-1-32 16,2 1 5-16,-1 1-8 0,1 0 2 15,2-2-12-15,-1 2 6 0,3 0 7 16,17 12-22-16,-10-5 35 0,2-1-25 0,-5 0-9 16,-1 4 4-16,-3-1-2 0,-3 1-18 15,3 4 20-15,-5 4 1 0,-3-2 7 0,-2 1-4 16,-2-3-10-16,0-5 3 0,0 3 6 16,-22 21 7-16,14-14 4 0,-5 0-24 0,-5-2-10 15,2 1 17-15,-1-3-10 0,-4 3 14 0,2-2 7 16,-2-1-19-16,7-1-4 0,-2-3-21 0,4 1 6 15,1-4 18-15,2 1-8 0,4-3 9 0,0-1-17 16,2-1 33-16,-1 0-28 0,2 0 11 16,2-4-12-16,0 0 17 0,0 0 20 0,0 0-23 15,16 16 0-15,0-12-18 0,4-1 48 16,4-1-38-16,-1-1 16 0,-1 0-5 0,1-1 1 16,-12 0-11-16,8 0-3 0,3 0 0 15,0 0 10-15,-3 0-4 0,2 0 10 0,-1 0-7 16,-2 0 8-16,-4 0-4 0,0 0-3 15,-4 0 6-15,-1 0-4 0,-1 0-18 0,-1 0-7 16,-7 0-2-16,7 0 3 0,-1 0-10 16,-6 0-19-16,8 0-41 0,-8-7-54 0,14-2-48 15,-10 7 17-15,6-9-182 0,-5 0-135 0,3-2 42 16,1-1 46-16,2-3 25 0,2-4 26 16,-1 1 21-16,3-3 16 0,-3-4 0 0</inkml:trace>
  <inkml:trace contextRef="#ctx0" brushRef="#br0" timeOffset="38303.0612">18246 4772 320 0,'12'-8'269'16,"-3"3"-19"-16,-1 2-25 0,-1 0-15 0,-2-2-13 15,-1 4-20-15,0-1-22 0,-1-1-11 0,-1 2 6 16,0-1-25-16,1 2-8 0,-1-1-9 16,1 1-32-16,-1-2 9 0,-1 2 0 0,0 0-16 15,0-1-8-15,0 1 5 0,-1 0-6 16,0 0 11-16,-2 4 2 0,-2-2-5 0,-9 6-18 15,-2 3-4-15,-3-2 32 0,-3 0-26 16,-1 1-24-16,-4 0 16 0,0 2 0 0,1 0-4 16,2-2 8-16,0 0-23 0,2 1-5 0,-4 2-6 15,3 0-11-15,2-1 38 0,2 3-20 16,4-3-1-16,-3 4 3 0,7-2-20 0,1 2 18 16,4 2 3-16,4-3-13 0,1-7 43 0,0 5-34 15,17 21 25-15,-3-16-30 0,4 0-1 16,1-2-1-16,4 3 14 0,1 0 0 0,1-1 6 15,2 0 4-15,0-1-16 0,1 1-15 16,2 0 6-16,-2-1-2 0,1 0 38 0,0-1-7 16,-3-2-26-16,1 0-1 0,-4-1 8 0,2 0-2 15,-4-1-30-15,4 1 3 0,-6-3 0 16,-1-1 1-16,-1-2 46 0,-2 3-4 0,-3-5-5 16,1 0-1-16,-4 0-50 0,-2-2 1 15,-1-1 40-15,-4-1-2 0,2 2-23 16,-1-1 1-16,-1 0-1 0,0-1-52 0,0-1-65 15,-4-1-31-15,0 0-70 0,-2 1 20 0,0-1-209 16,-1 1 32-16,0-1 28 0,-3 0-68 16,1 1 25-16,-1 0 26 0,8 0 46 15,-14 0 10-15,-1 0 7 0</inkml:trace>
  <inkml:trace contextRef="#ctx0" brushRef="#br0" timeOffset="38652.4769">18199 5548 376 0,'-3'4'338'16,"1"-3"-64"-16,0-1-29 0,1 1-33 0,0 0-18 15,1 1-22-15,2 1 21 0,0 0-19 0,2 1 3 16,10 6-19-16,1-2-33 0,2-1-6 16,0 4 0-16,4-3-12 0,1 2-34 0,1 0 4 15,0 1-15-15,-1 0 9 0,2-1 1 16,2 0-5-16,-5 1-3 0,2-3-6 0,1 3 7 15,-3-3-37-15,0 1-20 0,-5 0 39 0,2 0-30 16,0-2 10-16,-2 0 20 0,-3 0-51 0,-2-3 13 16,-2 0-10-16,-2 0 38 0,-1-1-5 15,0 0-9-15,-3-1-26 0,0-1 27 0,0 0 4 16,0 2-15-16,0-2-2 0,-1 0 24 16,0-1-31-16,0 2-1 0,-2-2 28 0,0 0-38 15,0 0-5-15,0 0-18 0,5-3-42 0,-7 2-64 16,2-2 13-16,-2-1-247 0,-6-9-82 15,1-1 32-15,-1-1 33 0,3-4 0 16,-1-2 22-16,5-2 20 0,1 11 35 0,13-22 14 16</inkml:trace>
  <inkml:trace contextRef="#ctx0" brushRef="#br0" timeOffset="39468.0771">19905 4329 649 0,'3'-6'332'0,"2"3"-41"0,-3-1-28 0,0 2-34 0,1-1-32 15,-3 2-39-15,2 0 0 0,0 1-39 16,0-2 13-16,-1 2-13 0,2 0-13 0,-2 0-18 16,2 2-12-16,0 2-3 0,-2 0-5 15,1 2 17-15,3 10-19 0,-3 4 20 0,-2-12-38 16,0 9 8-16,0 2-6 0,0 3 14 0,-17 26-17 15,9-23 20-15,-3 0 13 0,-3 2-7 0,0 0 29 16,-4 2-9-16,-1 3-12 0,0-3-16 16,-3 2-27-16,-2 0 18 0,0 3 0 0,-2 0 16 15,-1-2-31-15,1 0 8 0,-1 2 0 0,3-2-10 16,-2-2-35-16,3 1 33 0,1-3-5 16,1 3-2-16,3-6-11 0,0 0-19 15,3-2 22-15,2-1 1 0,1-1-21 0,2-2-7 16,3 0 25-16,4 0 11 0,2-4-15 15,1-8-5-15,0 5 27 0,20 13 4 0,-3-12-6 16,4 0-1-16,3-7-17 0,7 0 19 16,0-1-13-16,4 0 21 0,3-3-24 0,1 1 5 15,6-1-10-15,-2 0 3 0,4-2-3 16,-3 0 19-16,0 2-20 0,-5-2 7 0,-3 2-11 16,1-1 8-16,-3 0 4 0,-3-1-3 0,-18 0-1 15,4 0 4-15,2 0 5 0,-1 0-19 16,-5 0-1-16,-1 0 9 0,-2 0-10 0,-2 0 8 15,-1 0-13-15,-7 0 11 0,6 0-9 0,-6 0-3 16,0 0-12-16,8 0-24 0,-8 0 2 16,0 0-83-16,0 0-31 0,0 0-66 0,7 0-68 15,0-10 26-15,-8 6-265 0,0-2 21 0,1-2 43 16,2-13 32-16,-2 9 43 0,9-27 15 16,0 14 54-16,0-6 11 0,6 0 30 15,5-4-28-15</inkml:trace>
  <inkml:trace contextRef="#ctx0" brushRef="#br0" timeOffset="41301.9133">21209 3913 409 0,'0'0'226'0,"0"0"-31"0,0 0-14 0,0 0-4 15,0 0-14-15,0 0-3 0,0 0-35 0,0 0-3 16,0 0-10-16,0 0 11 0,0 0-14 16,0 0 2-16,0 0-1 0,0 0 8 0,0 0-23 15,0 0 25-15,0 0-34 0,0 0-7 0,0 0 0 16,0 0-6-16,0 0-11 0,0 0 0 15,0 0 11-15,0 0-39 0,0 0 4 0,0 0-6 16,0 0 25-16,0 0-33 0,0 0-9 0,0 0-10 16,0 0 22-16,0 0 10 0,0 0-17 0,0 0-21 15,0 0 33-15,0 0-3 0,0 0-10 16,0 0-18-16,0 0-5 0,0 0 12 0,0 0 2 16,0 0 19-16,0 0-10 0,0 0-30 15,0 0 21-15,0 0-14 0,0 0 15 0,0 0-22 16,0 0 30-16,0 0-18 0,0 0 13 15,0 0-23-15,0 0 15 0,0 0-17 0,0 0 36 16,0 0-18-16,0 0 18 0,0 0-6 0,0 0-6 16,0 0 17-16,0 0-4 0,0 0 5 15,0 0-4-15,0 0 1 0,0 0 10 16,0 0 4-16,0 0-5 0,0 0-2 0,0 0-5 16,0 0-3-16,0 0-3 0,0 0-1 0,0 0 9 15,0 0-3-15,0 0 8 0,0 0-3 0,0 0-3 16,0 0 14-16,0 0-13 0,0 0-9 15,0 0-11-15,0 0 5 0,0 0 9 0,0 0-1 16,0 0 7-16,0 0-2 0,0 0-21 16,0 0 12-16,0 0-1 0,0 0 4 0,0 0 4 15,0 0-16-15,0 0-16 0,0 0-9 0,0 0 22 16,0 0 13-16,0 0-37 0,0 0 32 0,0 0-29 16,0 0 29-16,0 0-32 0,0 0 24 15,0 0 7-15,0 0 6 0,0 0-18 0,0 0 20 16,0 0-22-16,0 0 14 0,0 0-14 0,0 0-19 15,0 0 12-15,0 0-2 0,0 0 14 16,0 0-27-16,0 0 30 0,0 0-2 16,0 0-8-16,2 12 15 0,1 5-13 15,0 1-1-15,0 3 10 0,0 1-19 0,-1 0 2 0,0 4 1 16,1 1-1-16,0 2 18 0,1 0-20 16,-3 2 27-16,0 3-17 0,1-3 1 0,-2 2 11 15,1 1-1-15,-1-16-1 0,0 9-1 0,0 5-26 16,0 2 7-16,0 2 7 0,0 0 23 15,0-1-25-15,0 1 1 0,-12 34-3 0,9-34-9 16,0-3 17-16,-1-3 3 0,0 1-22 0,1 0-5 16,-1 0 32-16,2-4-33 0,-2-2 32 15,0-3 16-15,2-1-20 0,0-3 2 0,1-2-10 16,0-1 1-16,0-7 4 0,0 1 0 16,0-3-2-16,1-2-15 0,0 2 22 0,0-3 2 15,0 0-5-15,-1 0 11 0,0-1-21 0,1-2-27 16,0 0 10-16,0 0 3 0,2 3-80 0,0-5-33 15,-2-3-42-15,5-10-14 0,5-2 17 16,-4-8-173-16,2-1-130 0,0-1 9 0,3-2 36 16,-2-3 62-16,1-5-2 0,2 2 47 0,-1-6 37 15,2-1-8-15</inkml:trace>
  <inkml:trace contextRef="#ctx0" brushRef="#br0" timeOffset="41764.9722">21557 4005 600 0,'5'-15'293'16,"-2"3"-1"-16,0 1-5 0,0 6-16 0,0 0-31 15,-3-2 3-15,1 3-69 0,0 0-14 16,-1 2-9-16,1 0-38 0,-1-1 3 0,2 2-22 16,-1-1 0-16,0 2 21 0,1 2-28 15,0-1-32-15,2 4 0 0,-2 0 16 0,0 2-21 16,3 8 10-16,0 7-24 0,-1-1 2 0,0 3 2 15,0-1-22-15,-2 4 11 0,-1-2-19 16,1 2 27-16,0 2 0 0,-2 1-4 0,0-1-6 16,0 4-13-16,0-17 8 0,0 9 6 15,0 5 11-15,0 1-30 0,0 2 19 0,0 0 7 16,0-1-33-16,0-3 29 0,0 3 3 0,0-1-3 16,0 1-3-16,0-2-25 0,0 0 0 0,0-2 35 15,0 0 10-15,0-2-29 0,0 2 5 0,0-3 2 16,0 0-8-16,0-3-2 0,0 0 2 15,0-2 14-15,0 1-3 0,0-3-2 16,0-2-15-16,0-2-1 0,0-3-1 0,0-2-9 16,0 0-5-16,0 0 2 0,0-3-2 0,0-6 2 15,0 8 9-15,0-1-1 0,-7-7 23 16,7 7-5-16,0-7-28 0,0 7 0 0,0-7 1 16,0 6 1-16,0-6-1 0,0 0 2 15,0 0-82-15,-8 11-51 0,7-12-43 0,-2-2 16 16,-1-11-305-16,-1-1-17 0,1-5 43 0,4-4 30 15,0 11 17-15,0-10 31 0,0-4 8 16,17-32 14-16,-2 26-14 0</inkml:trace>
  <inkml:trace contextRef="#ctx0" brushRef="#br0" timeOffset="42215.0027">22338 4277 401 0,'0'-6'326'0,"0"1"-51"16,0-1-1-16,1 0-24 0,-2 0-21 0,2 0-38 15,-1 0 15-15,2 0-23 0,-2 6-12 16,0 0-16-16,9-26-36 0,-3 13 1 15,2 3-11-15,0-2-8 0,3 3 3 0,0 0-36 16,5 1 12-16,-4 2-30 0,0 3 20 16,0 1-13-16,-12 2 3 0,14 0-6 0,3 0-4 15,19 14-26-15,-17-3 18 0,-3-1-27 0,0 5 20 16,-3 1-21-16,-1 3 14 0,0 3-11 16,-5 0 3-16,-1 3 28 0,-3 2-5 0,-1 0-32 15,-2-14-10-15,0 7 29 0,0 3-17 0,-16 29 1 16,7-27-3-16,-1-1-19 0,-3-1 6 15,-3-2 1-15,0-5 14 0,-1 0 5 0,1-1-11 16,-4 1-17-16,4 0-18 0,-4-4 0 0,-1-2-25 16,4-1-31-16,1-3-20 0,2 0-20 15,1-5-37-15,3-1-12 0,10 0 17 0,-7 0-182 16,7 0-72-16,-14-15 17 0,12 8 38 16,2-9-12-16,0 6 19 0,0-6 13 0,19-24 15 15</inkml:trace>
  <inkml:trace contextRef="#ctx0" brushRef="#br0" timeOffset="42591.814">22782 4162 491 0,'10'-9'348'0,"-5"4"-7"16,1-1-37-16,-1 3-32 0,-3-1-7 0,2 1-30 15,-1 1-10-15,-3-2-41 0,3 2-31 0,-2 2 5 16,0-1-34-16,1 1-19 0,-2 0-2 15,0 2 2-15,0 1 3 0,-3 3-17 0,-1 8-17 16,-2 1-7-16,-2 3-11 0,1 2 2 16,-2 0-22-16,2 1 1 0,-2 3 0 0,0-1-29 15,0 1-1-15,2 1 47 0,0 2-4 0,2-1-41 16,1-3 1-16,-1 4 25 0,5-4-19 16,-1 1 8-16,1-14-27 0,0 6 2 0,0 4 6 15,12 16 0-15,-6-20 0 0,1 1 11 0,-2-4-6 16,4 0-10-16,1-4 22 0,2 0-1 15,-1 0 4-15,0-4 2 0,3 1-9 16,-2 0-2-16,0-3-1 0,4 0-2 0,-2-2 0 16,-7-1-57-16,1 0-46 0,5 0-32 0,18-15-55 15,-11 4 17-15,1-3-308 0,-1 0-10 16,-7-3 36-16,4 0 43 0,0-2 32 16,0 3 6-16,2 0 57 0,0 0-15 15,2 0 29-15</inkml:trace>
  <inkml:trace contextRef="#ctx0" brushRef="#br0" timeOffset="42897.375">23303 4407 532 0,'3'0'306'0,"0"-2"-59"16,1 1-26-16,1 1-9 0,2 0 6 0,13-1-31 15,-11 1-25-15,7 0-15 0,2 0-24 0,3 0 3 16,1 0-11-16,1 0-8 0,0 0-6 0,-1 0-21 16,19 14 2-16,-20-11 15 0,-2 0-26 15,-6-3 2-15,4 5-11 0,-7-3-11 0,0 0 6 16,-2-2 6-16,-1 0-23 0,-3 2 1 16,1-2-3-16,-1 0-3 0,-2 0 4 0,3 1-31 15,-1-1 6-15,-1 0-2 0,0 0-49 0,-3 0-6 16,0 0-59-16,0 0-51 0,10-10 14 0,-7 6-278 15,-1-3-15-15,0 2 28 0,-1-2 5 16,3-10 29-16,2 0 20 0,-3 2 12 0</inkml:trace>
  <inkml:trace contextRef="#ctx0" brushRef="#br0" timeOffset="43282.3046">23834 4176 408 0,'2'-5'356'15,"0"1"-51"-15,0 0-33 0,-1-2 17 16,0 2-43-16,1 0-15 0,0 1-51 0,2 0-1 16,0 1-43-16,1 1-14 0,1 1-6 0,1 1-16 15,-1 0 31-15,15 8-47 0,-5 2-12 16,0 1 14-16,5 3-27 0,-2 2 6 0,-1 0-23 15,0 1-10-15,1 1 11 0,-1 2 6 16,-1 1 1-16,3-1-31 0,-1 3 8 0,-3-2 6 16,0 0 6-16,1 0-13 0,-1-1 4 0,0 1-14 15,-1-2 10-15,-1 1-29 0,1 1 1 16,0-3 17-16,3-1 9 0,-7-2-21 0,0-1 18 16,0-2-14-16,-3-3 11 0,-1-4 6 0,-3 1-38 15,1-2-15-15,0 0-27 0,-1-3 0 16,-3-2-42-16,0 0-36 0,-1 0-36 0,0 0 13 15,0 0-134-15,8-12-91 0,-6 6 27 16,0-8-70-16,2-2 26 0,0-5 66 0,2 2 30 16,3-5 9-16</inkml:trace>
  <inkml:trace contextRef="#ctx0" brushRef="#br0" timeOffset="43599.4035">24466 4304 222 0,'3'-6'353'0,"-1"1"-53"0,0 1-35 0,-1 0 1 0,1 1-29 16,-2 0-4-16,0 2-27 0,2-1-44 15,0-1-10-15,-1 3-25 0,-1-2-7 0,-1 2 3 16,1 2-24-16,0 2 4 0,-2 1 2 0,-4 9-23 16,0 0 6-16,-1 5 3 0,-2 0-2 15,-1 3-18-15,0 0-2 0,0-1 4 0,-2 4-7 16,1-2-7-16,-1 2-22 0,-1-1 25 0,2 1-32 16,0-1-4-16,-3 1-2 0,1-2-3 0,0 4-2 15,1-2-3-15,-1 1 0 0,0-2 2 16,1-3-2-16,0 2-2 0,0-1 23 0,0-1-3 15,1-1-5-15,1 0-1 0,2-3-4 16,0 0-3-16,0-3-3 0,2-6 28 0,3 3-5 16,1-5-37-16,-2-1-5 0,2 1-44 15,-1-3-41-15,2-3-33 0,-2 1-33 0,2-1-41 16,1 0 19-16,0 0-232 0,-3-7-38 0,4 0 27 16,5-12 19-16,4-3 53 0,3-2 16 0,-1-1 20 15,5-3-59-15</inkml:trace>
  <inkml:trace contextRef="#ctx0" brushRef="#br0" timeOffset="44013.1325">24893 4156 237 0,'4'-10'425'0,"0"3"-72"16,-1 0-21-16,0 1-31 0,-1 1-34 15,-1 1-13-15,1 1-20 0,-2 0-27 16,0 1-24-16,2 0-22 0,-1 1-15 0,2 2-21 16,-1-1-18-16,0 3-12 0,1 1 4 15,6 8-7-15,-3 4-13 0,-1 1 0 0,2 0-18 16,-1 3 1-16,1 3-28 0,0 2 11 0,-2 2-1 16,-1 0-4-16,0 4-4 0,-1-1-10 0,-1 0-4 15,1 2 26-15,1-3-3 0,-4 3-33 16,2 2 0-16,-2-19 0 0,0 8 12 0,0 4-1 15,0 1-24-15,0 1 0 0,0-1 1 16,0-2-5-16,0 1 2 0,-14 24 37 0,10-31 4 16,1 0-4-16,3-1-56 0,-1 0 2 15,0-6 3-15,1-13 6 0,0 10 2 0,0-2-1 16,0-1 37-16,0-7-1 0,0 7-60 0,0-7-43 16,0 7-33-16,0-7-33 0,-1 9-59 15,3-9 21-15,-1-3-212 0,-1-2-69 0,5-11 58 16,2-5 7-16,2-1 39 0,-1-3 24 15,1 2 20-15,2-7 13 0,-1-2-17 0</inkml:trace>
  <inkml:trace contextRef="#ctx0" brushRef="#br0" timeOffset="44380.2902">25301 4137 391 0,'3'-3'364'15,"-2"-1"-43"-15,1 2-51 0,0-1-41 16,0 1-41-16,-1 0-23 0,1 2-13 0,-1 2-3 16,1 1-7-16,3 2-5 0,2 8-1 0,0 2-14 15,-3 3-31-15,-1 1-5 0,1 2 3 0,2 3 11 16,-1 1-23-16,0 1 6 0,-1 1-4 0,-3 2-28 16,3-1 13-16,0 1-1 0,1 0-20 15,-5-15 32-15,0 9-22 0,0 3-4 0,0 1-2 16,0 2-2-16,0-1-7 0,0 0-8 15,0-2-31-15,0 0 6 0,0 1 23 0,0-1 7 16,0-1-5-16,0 1-33 0,0 0 17 16,0-2-2-16,0 0-2 0,0-2 15 0,0-1 1 15,0 0-2-15,0-2-2 0,0-1-19 0,0-3-1 16,0-2 1-16,0 0 9 0,0-3-39 0,0-2-48 16,0-1-67-16,0-7-42 0,0 7 16 15,0-7-285-15,0 0 11 0,0 0 33 0,6 9 28 16,-4-11 24-16,2-2 48 0,11-3 17 15,6-1 13-15</inkml:trace>
  <inkml:trace contextRef="#ctx0" brushRef="#br0" timeOffset="44954.3048">25828 4959 810 0,'9'-6'365'15,"1"-5"-59"-15,0 1 5 0,1 2-38 16,-2 2 22-16,1 2-14 0,-2 1-45 0,8-2-27 0,6 5-23 16,-11 0-14-16,3 0-7 0,24 11-19 15,-18-2-32-15,2 3-5 0,-1-2-25 16,-3 5-16-16,-5 0 26 0,2-2-15 0,-2 7-16 16,-3 0 5-16,-2-1-24 0,0 4 14 15,-5 0-8-15,-3 1-19 0,0-13 5 0,0 5 12 16,-14 23-2-16,5-16-13 0,-2-4-15 0,0 1 13 15,-3-2-15-15,-1 0 4 0,-1 0 9 16,1-3 5-16,0-1-17 0,0 0 8 0,1-3-16 16,-1 0 8-16,3 3-14 0,1-7 7 0,5 0 9 15,-2-1-9-15,2-4-10 0,2 1 5 16,1 0 2-16,-1-2 0 0,2 2-2 0,-1-2 21 16,2 1-25-16,0-1 7 0,-1 2-6 15,2-2 35-15,0 0 16 0,0-1 4 16,0 0 2-16,15 2-13 0,6 0-6 0,-10-2-9 15,9 0 14-15,0 0-9 0,5 0-15 16,0 0 4-16,-1 0-2 0,1 0-4 0,-1 0 5 0,-1 0-12 16,0 0 5-16,0 0-1 0,-2 0-13 15,18 10 1-15,-28-7 15 0,0-2-13 0,1 1-12 16,-3-1 18-16,-1 1-7 0,0 0 9 0,-2-1 0 16,1-1-11-16,-1 3 6 0,-1-1-1 15,2 1-4-15,6 2-2 0,-4-2 5 0,1 0-8 16,-4-2 7-16,-2 1 4 0,1 0-7 0,-3-1 6 15,2 1-14-15,-1 0-16 0,-1-1-26 0,1-1-29 16,-1 0-24-16,0 1 9 0,-2-1-133 16,0-1-48-16,-4 1 26 0,-1-1-307 15,2-3 42-15,-3 3 38 0,-7-4 10 0,-6 1 61 16,-1-5-3-16,11 4 79 0,-11-1-24 0,2 2 18 16,-5 1 11-16</inkml:trace>
  <inkml:trace contextRef="#ctx0" brushRef="#br0" timeOffset="46013.2671">21646 7163 801 0,'0'0'304'0,"13"-13"-45"0,-13 13-11 16,0 0-9-16,19-24-48 0,-18 20-22 0,-1 0-31 15,1 2-7-15,0-1-8 0,0 1-22 0,0 0-8 16,0 2-12-16,1 0-1 0,0 1 13 15,-1 0-30-15,2 2 15 0,-2 1-34 0,2 2 9 16,2 10-17-16,0 0 15 0,-3 0 1 16,-2-7 3-16,0 6 30 0,0-1-23 0,0 5 7 15,0 3-43-15,-9 24 18 0,-1-22 5 16,2-2 14-16,-1 3-21 0,-4 4-4 0,1-2-4 16,-4-1-4-16,0 3 19 0,-3 2-5 0,0 0-4 15,0-3-1-15,-3 2-3 0,3-5-4 16,-1 0 11-16,2 0-15 0,0-5-3 0,0 4 14 15,2-4-31-15,0 1 13 0,2 0-2 16,0-2-30-16,1 1 14 0,3-1 0 16,3-2 21-16,-1-2-1 0,4 0-14 0,2 2 22 0,2-17 7 15,0 9-22-15,14 12-3 0,2-13-13 16,5-1 18-16,2-1 10 0,6 1-6 0,1-2-25 16,0-2 2-16,7 0 28 0,0-2-9 15,2 3 12-15,-2-2-8 0,0-1 8 0,-19-1-13 16,8 0-27-16,4 0 45 0,3 0-12 0,-1 0-16 15,-3 0 7-15,-2 0 2 0,-4 0 12 16,-1 0-2-16,-4 0-22 0,-3 0 20 0,-4 0 3 16,-1 0-15-16,-3 0 19 0,-7 0-26 0,8 0 15 15,-8 0-8-15,9 0 8 0,-9 0-22 16,6 0 18-16,-6 0-42 0,0 0 3 0,7 0-88 16,-7 0-35-16,11-9-71 0,-10 5-25 15,0 1 24-15,-3-4-248 0,1 1-10 0,1-1 25 16,0-4 37-16,0-5 24 0,11-23 24 15,0 16 41-15,0 0 17 0,3-4 17 0,2 2 4 16</inkml:trace>
  <inkml:trace contextRef="#ctx0" brushRef="#br0" timeOffset="46480.0944">22385 7336 631 0,'0'-4'331'0,"3"1"-37"16,-1 1-30-16,0-1-39 0,0 1-18 15,5 0-1-15,9-1-34 0,-2 3 10 0,6-3-46 16,-11 3 8-16,8 0-42 0,4 0 11 16,24 14-25-16,-18-8-21 0,-2 1 7 0,3 1 18 15,-4 1-36-15,1 0 5 0,1 2-12 16,-2 2 9-16,1 1-25 0,-2-2 12 0,3 3-13 15,-5-1-14-15,0 1 6 0,-4 2-7 0,3-3 6 16,-1 2 4-16,-4 1-14 0,-2-1 0 16,-2-3-3-16,-2 2 34 0,-4-2-33 15,-1 2 11-15,-3-4 7 0,-1-11 11 0,0 11-22 16,0 1 25-16,-15 16-4 0,3-13 23 0,-2 0-6 16,-2-1-6-16,0 2 27 0,-2-2-30 0,-2 2-24 15,1-4 24-15,-4 1-6 0,0 1-7 0,0-3-14 16,2 1 3-16,-4-1 8 0,1 2-12 15,1-1-19-15,2-2 17 0,-2 1 18 16,5 2-21-16,0-6 2 0,3 2-10 0,0-2 18 16,2 0-12-16,3 1-2 0,4-3-79 0,0-4-37 15,2 2-24-15,-1-3-23 0,2 0-34 0,3 0 16 16,0 0-272-16,0 0-24 0,-7-11 18 16,14-3 34-16,3-4 34 0,3 1 46 0,3-4 12 15,3 3 37-15,4-4 0 0</inkml:trace>
  <inkml:trace contextRef="#ctx0" brushRef="#br0" timeOffset="46952.7219">23622 7508 650 0,'11'-8'355'0,"-4"2"-34"0,-1 0 17 0,-1 1-52 15,-2 0-16-15,-1 2-35 0,0-1-10 16,0 0-18-16,-1 3-2 0,1-1-36 0,-1-1-20 16,-1 3-23-16,0 0-7 0,-2 0-21 0,-2 3-12 15,-7 7-7-15,-1 1 5 0,0 1-33 16,1 4 6-16,-3-2 20 0,3 1-38 0,2 3 2 16,1 0-9-16,-2-4 3 0,4 5-3 15,2-4-6-15,3-1-3 0,0-1 3 16,1-13-12-16,0 14 8 0,0 0-5 0,15 12 0 15,-8-15-2-15,4-1 7 0,-3-3-9 0,5-1 0 16,1 0 2-16,-5-6 3 0,2 2 8 16,-11-2-2-16,13 0 2 0,18-13-1 15,-15 3 21-15,0-1-4 0,-1-1 1 0,-1-5 14 0,-1 2 2 16,-1-3 0-16,-1-1-9 0,-3 1-5 16,-1 1 2-16,-1-3 3 0,-2 5-15 0,-2 0 6 15,-1 0 2-15,-1 3-11 0,0 12 0 0,0-9-5 16,-11-12-19-16,1 10 7 0,-1 4-13 0,-10-1-22 15,2 2-46-15,-3 3 5 16,-3 3-64-16,12 0-42 0,-9 0-27 0,-29 17-22 0,27-10-35 16,-4 5 3-16,1 3 23 0,-2 1-149 15,0 2-75-15,0 4 15 0,2 0 31 0,0 3 27 16,-1-2 43-16,1 3 25 0,1-2 17 16,1 2-38-16</inkml:trace>
  <inkml:trace contextRef="#ctx0" brushRef="#br0" timeOffset="47214.2781">22870 8195 723 0,'-5'4'317'0,"3"-2"-26"16,1 0 8-16,-1-1-39 0,5-1-15 0,-1-1-26 16,1-1-16-16,3 1-23 0,13-5-20 15,1 0 1-15,6-1-20 0,1-3-29 0,-4 2-9 16,4-2-12-16,2 2 16 0,2-1-11 15,0-3-10-15,0 1-3 0,2-1-23 0,-1-1 10 16,3 6-7-16,-5-2-7 0,-2 1-30 16,0 0-19-16,1 1-16 0,-5-1-48 0,-1-1-53 15,-7 5-73-15,1 0 17 0,-4-1-220 0,-8 1-48 16,-2 4 3-16,-4 1 50 0,-2 1-7 16,-1 0 51-16,-7 7 35 0,2 0 11 15,-5 4 8-15</inkml:trace>
  <inkml:trace contextRef="#ctx0" brushRef="#br0" timeOffset="47545.8026">23103 8360 549 0,'3'0'418'0,"2"-1"-59"0,2-1-76 16,9-5-13-16,5 0 0 0,0-4-32 0,3 5-14 15,2-2-3-15,1-2-27 0,1 3-20 16,2-1-22-16,3-3-22 0,0 4 12 0,2 0-49 15,-1 0-9-15,1-1-9 0,-3 2-1 0,-2 0-15 16,-1 0 24-16,0 0 3 0,-2-1-37 16,-4 4 15-16,-5-3-21 0,0 4 16 0,-4-3 17 15,-3 4-39-15,-1 0 17 0,-4 1-22 0,0-3 17 16,-1 3 1-16,-1-2-29 0,-1 0 0 16,0 2 3-16,0-1 0 0,-3 1-24 0,0 0 23 15,0 0-27-15,0 0 17 0,0 0-21 0,0 0 3 16,0 0-98-16,0 0-13 0,0 0-28 0,11-3-39 15,-12 1-39-15,-2-1 20 16,-2 1-275-16,0-2 10 0,-8-4 47 0,-3-3 17 16,0 4 28-16,0-6 22 0,-3 1 66 0,-4 0-43 15,1-1 34-15</inkml:trace>
  <inkml:trace contextRef="#ctx0" brushRef="#br0" timeOffset="54526.7694">5400 11866 293 0,'0'0'289'0,"0"-13"-41"0,0 13-22 0,0 0-17 0,0 0-18 16,0 0-16-16,0-13-12 0,-14-3-11 0,14 13-13 16,0 2-3-16,0-1-1 0,2-1-30 15,-1 0 3-15,3 0-34 0,-1 1-10 0,10-6 0 16,-1-2-1-16,-1-1-10 0,6 1 14 0,5-1-1 15,-4-3-40-15,3-3 17 0,2 3-5 16,-3 0 0-16,1-1-14 0,3-3 6 0,-2 0-9 16,4 1-1-16,-1-2 3 0,0-1 0 0,-2 0-19 15,3 0 26-15,-4 0-22 0,2 0 14 16,-3 2-2-16,1-7 4 0,1 2-12 0,-2-1 10 16,1 0 5-16,-3-1-9 0,-2-1 4 15,3 1-23-15,-1-1 12 0,-3-1 6 0,0-1-25 16,0 2 12-16,-5 1 19 0,0 0-5 0,0-2-3 15,-5-1 2-15,0 3-9 0,-3-2 1 16,-3 17-3-16,0-6 21 0,-11-21-25 0,4 18 20 16,0 4-15-16,-3-1 8 0,0 1 20 0,-3 2-35 15,3 2-7-15,-2 2 26 0,0-1-13 16,-2 3-11-16,0 2 7 0,5 3 15 0,0 2 16 16,9 0-40-16,-14 0-4 0,-14 10 1 15,16 1 29-15,-6-1-12 0,6 2-10 0,-4 2 5 16,3 1 21-16,2 3-34 0,-3 0 9 0,1 3 19 15,2 4 0-15,-1-2-4 0,3 1 3 16,-2 2 1-16,3 0 7 0,1 0-1 0,1 1 0 16,0 0 2-16,2 2 12 0,1 1 1 15,0 2-3-15,0 0 10 0,1 1-11 0,0 2 23 16,0 0-22-16,1 2 3 0,1-19-4 16,0 10-3-16,0 5-4 0,0 4-1 0,0 1 28 15,0 2-27-15,0 1 13 0,0-1-18 0,-12 41 30 16,10-41-39-16,-2 1 35 0,-1 0-23 0,-1-2 9 15,2 0-9-15,-1-1 8 0,-3 0-25 0,1-1 10 16,-2-2-12-16,-1 0-20 0,-1-2 14 16,0-1 23-16,0-2-31 0,-1-4 1 0,1 3 23 15,-1-3-18-15,1-3 6 0,-1-1-3 16,-1-2 2-16,-1 1 11 0,1-1-20 0,2-3-12 0,-3-3 5 16,2 2 2-16,0-3-52 0,0-1-2 15,0-1-37-15,-3-4-21 0,2-1-50 0,-4-2-17 16,3-2-47-16,14-2 22 0,-12 0-203 15,-18-14-21-15,12 6 22 0,6 0 31 0,-3-2 27 16,1 0 23-16,0 1-3 0,2-1 49 0,0-2-12 16</inkml:trace>
  <inkml:trace contextRef="#ctx0" brushRef="#br0" timeOffset="54777.5129">5205 12328 365 0,'4'-14'253'0,"3"-3"-13"0,0 3-16 0,0 1-16 16,2-1 2-16,0 1-9 0,1 1-5 15,-1-3-12-15,4 3-7 0,3-1-25 0,-1 0-31 16,5 1-7-16,-2 0 1 0,1 1 0 16,3-1-14-16,2-1-10 0,-1 2-24 0,2 0 13 15,0 2 13-15,0 0-47 0,1-1 18 0,2 3-7 16,5-5-10-16,-4-2 3 0,2 2-24 16,0 1-2-16,1 2-5 0,0 0-8 0,0-2-26 15,0 0-10-15,-2 1-42 0,1-1-21 0,-3 0-37 16,1 0 11-16,-1-2-192 0,-4 0-101 15,3-1-8-15,-5-4 32 0,1 1 28 0,-3 0 29 16,3-2 32-16,0-2 8 0</inkml:trace>
  <inkml:trace contextRef="#ctx0" brushRef="#br0" timeOffset="55198.9786">6622 11101 339 0,'3'-14'342'0,"-4"2"-64"16,-1 3-13-16,-2 2-49 0,2-1-2 15,-1 3-6-15,0 0-22 0,0 1-13 0,0 2-30 16,0-1-24-16,-1 1 4 0,0 0 15 0,0 2-59 16,1 1 6-16,-2 2-9 0,-10 6 9 0,3 1 10 15,-1 5-15-15,-1 1 29 0,-1 1-37 16,6 4-3-16,-2 3 7 0,-2-1 5 15,2 2-6-15,-1 0-8 0,0 4-7 0,3 1 3 16,0 3-20-16,2 4 5 0,-1-2-17 0,2 2-21 16,-1 0-2-16,1 4 0 0,5 0 20 0,-4 0-2 15,2-1-4-15,3 1-2 0,0 3 23 16,0-22 8-16,0 10-5 0,0 5-4 16,0 2-27-16,13 40-1 0,-8-40-16 0,0-3 1 15,0 2 15-15,4-3-1 0,0-2-2 0,0 1-9 16,3-4 0-16,3-3-16 0,-3-2 8 15,4-1-4-15,0-4-22 0,-1-3-43 0,6-2 1 16,-2-3-29-16,3-2-22 0,-1-5-25 0,4-3-55 16,-14-2 17-16,3 0-192 0,20-19-57 15,-16 10 8-15,-2-8 30 0,0 1-5 0,-1-4 25 16,-1-1 41-16,0-4 27 0</inkml:trace>
  <inkml:trace contextRef="#ctx0" brushRef="#br0" timeOffset="55558.2913">6977 11569 256 0,'-3'-10'401'0,"2"1"-55"0,0-1-40 0,0 1-43 0,1 0-25 15,0 9-37-15,0-4-28 16,0-8 1-16,14-10-11 0,-8 16-21 0,8-4-24 15,1 1-5-15,6 3-25 0,0 3-8 16,1 0 12-16,0 3-2 0,1 0 4 0,-12 0-28 16,4 0-11-16,25 17-10 0,-23-5 0 0,0 1-15 15,-3 3 10-15,-1 0-33 0,-2 3 23 0,-3 0-15 16,-2 2-1-16,-1 2-1 0,-5-10 22 16,0 5-6-16,-13 27-2 0,4-21-7 0,-4-2 4 15,0 0-18-15,-1-2 7 0,-1 0-19 16,0-2 16-16,-2 1 11 0,1-2-9 0,-3 1-19 15,3-4-17-15,3-2-8 0,0 2-25 16,2-9-8-16,2 0-50 0,3 0-39 0,1-3 15 16,5-2-177-16,0 0-97 0,0 0 5 15,-10-12 47-15,15-1 19 0,3-2 24 0,1-2 16 16,1-2 10-16</inkml:trace>
  <inkml:trace contextRef="#ctx0" brushRef="#br0" timeOffset="55959.3479">7448 11303 843 0,'1'-5'279'16,"-3"0"7"-16,1-1-41 0,0 3-30 16,-1 1-32-16,-2-1-27 0,-1 2 21 0,1 1-39 15,-1 3-16-15,-7 5-15 0,-4 3 3 16,5 3 9-16,-5 3-19 0,2 2-3 0,-1 1-27 15,4 2 24-15,-1-2-42 0,-1 5-5 0,6 0 22 16,-2 2-31-16,1 2-12 0,2-1 22 0,3 1-8 16,2-3 13-16,1-15-41 0,0 6 10 15,16 23-5-15,-9-22-1 0,3-1 12 0,3-2-30 16,4-1 18-16,0-4 26 0,7-2-29 16,-3 0-4-16,7-3 19 0,-3-4-9 0,1 2 1 15,-15-3-33-15,8 0 22 0,0 0-17 16,24-10 27-16,-26 6-6 0,0 0-6 0,-5 1-17 15,2-4 18-15,-4 4-12 0,-3 0-5 0,-2 0 0 16,0 0 6-16,0 1 13 0,-1-2-53 16,-1 0-13-16,-1 1-59 0,-1-1-57 0,3 0 16 15,-3-2-259-15,-1 2-18 0,0 4 27 0,0-7 29 16,0 0 12-16,0-7 66 0,0-4-24 0,0-2 31 16</inkml:trace>
  <inkml:trace contextRef="#ctx0" brushRef="#br0" timeOffset="56406.8933">7796 10718 565 0,'0'-2'254'0,"-2"-1"-41"0,1 3-29 0,0 0 11 16,1 0-26-16,0 3-2 0,-1 0-24 0,0 2 25 16,1-1-22-16,-1 2-5 0,0 2-6 15,1 3-37-15,0 4 30 0,0 2-24 0,0 1 1 16,0 3-12-16,0-2 20 0,0 2-11 15,0 0-13-15,0 1-18 0,0 0 26 0,0 0-20 16,0 1-14-16,0-1-14 0,-11 23-9 0,7-22-9 16,-1-2 2-16,-2 0-10 0,2-1 5 15,-2 0-19-15,1-1 36 0,1 0-3 16,-3-3-36-16,2 1 4 0,1-3 18 0,0-2-11 16,-2-2 29-16,7 1-23 0,-2-4-45 0,0-2-42 15,1 0 4-15,0-1-9 0,1-2-38 16,-1 0-19-16,1-2-48 0,0 0 16 0,4 0-287 15,-2-3 25-15,-1-1 33 0,1 0 15 0,-1-2 50 16,6-8 20-16,0-1 15 0,-1-2 8 16</inkml:trace>
  <inkml:trace contextRef="#ctx0" brushRef="#br0" timeOffset="56920.0653">8165 10762 553 0,'2'-6'340'0,"-1"3"-35"0,1-1-35 0,1-1-2 0,-1 1-47 15,-2 1-33-15,3 1-15 0,-3-1-19 16,0 2-25-16,0 1-19 0,0 1-14 0,-4 1 10 15,2 2 12-15,-2 1-46 0,-7 6 7 16,-1 3-1-16,-2 0-1 0,1 3 10 0,-3-1-41 16,2 4-1-16,0-4-9 0,-1 2 7 0,0 0-5 15,4-2 2-15,-1 0 0 0,-1-1 3 16,4 2-22-16,3 0 17 0,0 1-15 0,5-5 30 16,1 0-57-16,0-4 41 0,0 4-20 0,19 17 12 15,-9-15-35-15,8 0 52 0,3 0-16 0,-5-2-47 16,4-1 29-16,1 1-16 0,2-3 30 15,1 0-38-15,0-1 27 0,-3-1-18 0,4 0 3 16,-5-3 11-16,0 2-13 0,-1 1 2 16,-1-2 9-16,-3-4-23 0,2 1 8 0,-6 0 21 15,-3 0-3-15,0-2 12 0,-4 0-3 16,-1 0 33-16,-1 0-16 0,1 0-1 0,-1 0-2 16,0 0-4-16,1-1-2 0,0 1-1 0,-2-1 5 15,1 0-2-15,0 2-2 0,-2-2-26 16,0 0 1-16,0 0 0 0,0 0-82 0,0 0-43 15,0 0-35-15,0 0-43 0,5-2 18 16,-6 0-283-16,0-1 35 0,1 1 31 0,0-2 0 16,0-1 55-16,2 3 31 0,0-3 4 0,2 2 4 15,-1 0-20-15</inkml:trace>
  <inkml:trace contextRef="#ctx0" brushRef="#br0" timeOffset="58793.0491">8894 11682 483 0,'0'0'292'0,"0"0"-39"16,0 0-5-16,-14 0-35 0,14 0-14 15,0 0-24-15,0 0-13 0,0 0-3 0,0 0-25 16,0 0-28-16,0 0 7 0,0 0-38 16,0 0 19-16,19-20-38 0,3 18-1 0,1 0-2 15,1 0 8-15,2 0 21 0,1 1-24 0,-1-2-5 16,2 2-18-16,0-2-7 0,-2 3 6 0,1-1 12 15,-2-1-14-15,0 1-2 0,0-1-16 16,-4-2 8-16,-1 3 8 0,-10 1 5 0,4 0-19 16,-1 0-17-16,0 0 7 0,-2 0 0 15,-2 0-4-15,0 0 1 0,-3 0 6 0,-6 0 6 16,9 0-13-16,-2 0-3 0,-7 0-4 0,8 0-3 16,-8 0 3-16,7 0-22 0,-7 0-8 0,0 0-19 15,7 0-29-15,-7 0-40 0,6 0 12 16,-6 0-182-16,0 0-108 0,6 0 15 15,7-11 48-15,-2-4 14 0,0 0 11 16,5-1 24-16,2 2-29 0</inkml:trace>
  <inkml:trace contextRef="#ctx0" brushRef="#br0" timeOffset="59240.462">9854 11384 362 0,'0'-6'325'0,"2"1"-64"0,-1 0-21 15,2 1-2-15,-1-3-40 0,3-6-9 0,2 4-7 16,1-3-14-16,-1 4-12 0,6-1-33 0,-3-1-11 15,0 4-11-15,5-2-4 0,-6 4-22 0,9 2 9 16,2-2-9-16,-2 1-7 0,-1 2-6 16,-8 1 3-16,5 0-17 0,2 0 5 0,22 10-4 15,-22-4-7-15,3 4-3 0,-4 0-11 16,-2 2-6-16,2 0 11 0,-1 3-6 0,-4-1-6 16,-1 1-4-16,0 3 10 0,-4 0-10 0,1 0 30 15,-6-9-45-15,0 6 15 0,0 2 5 16,0 1-11-16,-14 19 12 0,3-15-5 0,0-2-1 15,-4-1-22-15,0-1 0 0,-2-1 31 16,4-2-7-16,-5 1-28 0,4-3 23 0,-8 0-5 16,5-1 6-16,0 1-7 0,5-4-20 0,-5 1 18 15,5-3-29-15,-3 1-10 0,4-3 6 16,3-1-45-16,-1-2-8 0,2 0-38 0,7-2-42 16,0 0 17-16,-7 0-182 0,7 0 27 0,0 0-129 15,-10-12 27-15,11 7 38 0,-1-1 38 16,8-9 24-16,1 0 7 0</inkml:trace>
  <inkml:trace contextRef="#ctx0" brushRef="#br0" timeOffset="59748.6267">10457 11247 334 0,'4'-5'327'0,"-1"-2"-25"0,0 3-44 16,-2-1-27-16,1 0-21 0,0 2-22 15,-1-1 0-15,1 0-22 0,0 1-18 0,-2 0 13 16,1 2-47-16,-1-2 3 0,0 0-24 0,1 2-5 16,-1 1-16-16,0 0 19 0,-3-2-48 15,1 2 16-15,-2 3-7 0,-8 4 10 0,-2 3-28 16,2-1 10-16,0 2-4 0,-1 1 1 15,-1-2-9-15,1 3 9 0,1 3 5 0,0-1 4 16,-2 1-25-16,2 0-6 0,-5 2-3 0,9 1-9 16,0 1 14-16,3-2 10 0,0 1-9 15,2 1-1-15,3-11-18 0,0 5 21 0,0 3-12 16,13 16 15-16,-5-16-29 0,2-2 2 16,2 2-2-16,6-4-15 0,-3 0 48 0,4-3-8 15,-1 0-29-15,3-2 39 0,1 1-32 16,3-1 14-16,1-1-18 0,-1-2-9 0,-3-1 23 15,5 0 16-15,-6-1-22 0,-1-1-21 0,-2 1 6 16,-1 0 28-16,-3-2-4 0,-4-1 30 0,-10 0-46 16,10 0 44-16,-2 0-25 0,-2 0-2 0,1 0-2 15,-7 0-12-15,9 0 10 0,-9 0 2 16,7 0-30-16,-1 0-5 0,-6 0-15 0,0 0-59 16,11-3-37-16,-12 1-61 0,0 2 17 0,-3-2-258 15,-1 0 6-15,-10-2 14 0,-1-3 56 16,-3 2 4-16,-3-2 46 0,-6 2-24 0,-2-1 29 15</inkml:trace>
  <inkml:trace contextRef="#ctx0" brushRef="#br0" timeOffset="60588.5428">9191 11407 598 0,'3'-4'207'0,"0"2"-15"15,0-2-46-15,0 0 2 0,1 0 0 16,8-3-18-16,1-3-5 0,-1 2-18 0,2 1 13 15,0 0-30-15,0-1 7 0,-1-2 4 0,5 4-32 16,-4-2 20-16,5-2-12 0,-2 2 2 16,0 0-19-16,-1-3-5 0,-2 2 0 0,1-1-6 15,0-1 20-15,-1-1-28 0,2 1 5 0,-6 1-6 16,4-2 4-16,-2-1-13 0,-2-1 10 16,1-1 13-16,-2 2-5 0,-4 1 1 0,1-1-8 15,-4 1-2-15,1 3 15 0,-1 0-15 16,-1 2 4-16,-1 7-10 0,0-7 18 0,0 1-23 15,0 6 7-15,0-8-11 0,0 0 19 0,0 8-40 16,-11-16 20-16,8 13 0 0,1-1-19 16,-1-1 33-16,0 3-20 0,1-2-8 0,-2 3-10 15,1 0 13-15,-1 1-8 0,1 0 4 0,-1 2-20 16,-4 9 8-16,-2-1 15 0,1 2 21 0,2 1-47 16,0 2 18-16,0 1 33 0,1 3-29 15,1 3-13-15,2-1 14 0,-4-1-7 0,6 2 24 16,0 0 22-16,1-12-21 0,0 7-25 0,0 5-2 15,0 3 53-15,12 28-5 0,-8-26-19 16,2 2-18-16,0 1-14 0,-1-1 26 0,-1 1-25 16,2-1-1-16,-1 0 1 0,-1 1 23 0,-2 1-10 15,1-1 16-15,-2 0-14 0,-1 1 9 0,0-16-3 16,0 6-1-16,-11 33-11 0,6-25-14 16,-1-2 25-16,1-1-30 0,2-5 28 0,-3 3 2 15,-2-7-2-15,2 3-12 0,-2-2-21 0,5-1 1 16,-2-2 2-16,-3-2 34 0,6-1-3 15,-1-5-1-15,1 0-9 0,0-1-44 0,-1-1-12 16,1-4-8-16,0 3-20 0,-2-3-27 0,0 0-26 16,0-1-18-16,4 0-28 0,0 0 16 15,-7 0-86-15,-12-13-64 0,10 1-101 0,0 2 30 16,0-5 26-16,0 2 17 0,1 0-3 16,1 0 60-16,4 2 7 0</inkml:trace>
  <inkml:trace contextRef="#ctx0" brushRef="#br0" timeOffset="60788.3816">9318 11901 340 0,'2'-6'237'0,"-1"0"-15"0,4-8-16 16,2 1-11-16,-4 1-5 0,1 2-5 0,0 3-8 16,4-6-5-16,3 2-14 0,0-1-10 15,2 4-14-15,2-3-4 0,1 1-6 0,2 0 11 16,1-1-27-16,2 4-21 0,1-1-14 0,0 1-8 16,-1-3-2-16,2 3 11 0,-1 0-19 15,1-1 9-15,-2-1-40 0,1 3-8 0,1 0-41 16,-4-4-19-16,-1 2-38 0,1 1-78 15,0-1 15-15,-5-1-169 0,-1-1-104 0,1-2 47 16,-3-3 29-16,-1 5 21 0,-1-5 35 0,-2 1-14 16</inkml:trace>
  <inkml:trace contextRef="#ctx0" brushRef="#br0" timeOffset="61306.7609">10038 10997 634 0,'0'-4'290'0,"0"-2"-2"0,0 3-32 16,-1 0-10-16,2-2-42 0,-1 3-31 0,0-2-8 15,1 2-39-15,-2-1 10 0,0 0-28 0,-1 3 5 16,-1 0-20-16,0 2 1 0,-2-1-10 0,0 3 1 16,-6 8 1-16,-1 0-25 0,-2 1 23 15,0 2-26-15,0 4 46 0,0 0-45 0,2 3-18 16,-1-2 20-16,0 1 18 0,0 0-8 16,1 1-7-16,0 2 21 0,2-2-9 0,-1 2-7 15,1 2-10-15,2 0-18 0,0 3 5 0,1-2 13 16,2 2-2-16,-2 2-24 0,1 0 1 15,1 2-8-15,1 0-1 0,0 0-4 0,0 3 6 16,2-1-4-16,1 1 0 0,0-1-13 16,1-18 10-16,0 9 0 0,0 4-4 0,12 34-2 15,-7-29 0-15,-1 1-6 0,1-3 3 0,1 1-17 16,1-1 17-16,0-4-5 0,0 2-2 0,2-3-22 16,0-1 27-16,-1-1 9 0,1-3-8 0,1 0 0 15,1 1 0-15,-2-3 0 0,0-3-3 16,2-2-89-16,0-1 22 0,2-3-29 0,-2-4-42 15,6-3-11-15,-4-4-12 0,-13-1-76 16,15 0 20-16,22-15-236 0,-14 4 32 0,1-1 31 16,-1-3-5-16,2-1 28 0,3-5 23 0,0-4 20 15,6-3 21-15,2 0 29 0</inkml:trace>
  <inkml:trace contextRef="#ctx0" brushRef="#br0" timeOffset="62354.531">10878 10804 226 0,'0'-13'342'0,"0"13"-54"16,0 0-14-16,0-13-39 0,-20-4 1 0,20 13-26 15,-1 1-47-15,-1 2 1 0,2-3-31 16,0 2 6-16,0 0-42 0,0 0 8 0,2 2-28 16,-1 0 21-16,-1 1-18 0,2 0-21 0,-2 1 1 15,4 1 19-15,5 9-43 0,2-2 31 16,-3-1-23-16,0 4-3 0,2 0-5 0,1 2 31 16,-2 0-20-16,2 1 18 15,0-3-34-15,0 1 12 0,1 2 4 0,-1 0-18 0,0 3-24 16,0-4 2-16,1 1 27 0,-3 0-19 15,0-1 1-15,1-1-19 0,-1 0 30 0,-3-3-12 16,4 4-22-16,-4-3 28 0,4 0-10 0,-6-2-12 16,-3-2 13-16,3-1-19 0,1 0-15 0,-5-2-21 15,0-1-23-15,2-1-36 0,-1 2-2 16,0-3-56-16,0-1 15 0,0-1-167 0,-1 0-110 16,0 0 27-16,0 0 39 0,0 0 23 15,5-13 23-15,-5 6 17 0,1-1 4 16</inkml:trace>
  <inkml:trace contextRef="#ctx0" brushRef="#br0" timeOffset="62670.1331">11168 10785 486 0,'0'-5'336'0,"-1"0"-10"0,1 0-29 15,-1 1-28-15,2 0-28 0,-1-1-27 0,0 2-6 16,-1 0-43-16,2 1-2 0,-2-1-13 0,1 1-43 15,0 1-11-15,0 0-14 0,0 2-4 0,-5 0 33 16,2 0-20-16,0 1-2 0,-4 8 6 16,-3 2-9-16,-1 1-10 0,0 0-9 0,1-1-11 15,-3 3-25-15,-3 2-2 0,4-3 44 16,-1 2-8-16,1-1-6 0,0 1-14 0,0-1-6 16,0 2-3-16,3-2 0 0,-2 0-2 0,-5 3-29 15,5 1-3-15,-1-4 25 0,-2 2-3 0,6-1-76 16,-1-1-22-16,-4-1-42 0,2 3-21 15,-4-7-30-15,4 6 16 0,-3-5-118 16,0-6-99-16,2-1-58 0,2-1 15 0,1-2 27 16,3 0 23-16,6-1 25 0,0 0 60 0,-9 0 5 15</inkml:trace>
  <inkml:trace contextRef="#ctx0" brushRef="#br0" timeOffset="62870.3977">10810 11050 724 0,'10'-10'264'0,"0"0"-26"0,-1 4-26 0,3-3-8 16,1 1-16-16,1 4-27 0,-3 2 3 0,5-3-20 16,3-1-4-16,-2 3-21 0,3 0-14 0,-3 0-4 15,4 1-37-15,4-1 13 0,-4 3-11 16,2 0-17-16,3-2 2 0,-4 2-42 0,3-3-34 16,-4 3-38-16,1-2-62 0,0 1 12 0,1-3-253 15,-3-1-15-15,2 1 20 0,-2-2 20 16,-2-2 12-16,4 2 25 0,0-3 15 15</inkml:trace>
  <inkml:trace contextRef="#ctx0" brushRef="#br0" timeOffset="63421.2087">11813 10671 264 0,'4'-3'390'0,"-2"1"-53"0,0-1-8 0,0 2-54 16,1-3-43-16,-1 2-39 0,0 0-11 0,0 2-20 15,2 0 18-15,-1 2-46 0,3-1-15 16,7 5 7-16,2 3-36 0,-3 2 15 0,0 3 13 16,3 1-12-16,-1 3-12 0,1 1 2 0,-3 1-9 15,5 0-10-15,-4 0 12 0,1 3-10 0,-1 2-26 16,0-1-6-16,2 2-4 0,-1 2-4 15,1 1 25-15,-2 0-7 0,0 0-5 0,-2 2-16 16,0 3-3-16,1-3-39 0,-5 2-1 16,1 0 40-16,-4 2-5 0,2 0-3 0,-6 1-2 15,0 2-3-15,0-20 7 0,0 12-3 16,-12 37-1-16,3-32-11 0,-6 2 12 0,1-3 6 16,-2 1-11-16,-2-1-26 0,0-4 2 0,-4 0-1 15,0-3 28-15,-1 1-3 0,-4-5-2 0,2-1-15 16,-4 1 19-16,0-2-14 0,-3 0 1 15,-1-4 0-15,-1-1-3 0,0-1 1 0,0 2 0 16,3-4-10-16,4 1-1 0,0-3 9 16,3-1-15-16,0 0 17 0,1 0-1 0,5-1-1 15,2-1 9-15,2-3-8 0,3 0 3 0,4-2-24 16,1 0 15-16,-1 0 1 0,4-1 6 16,1-1-6-16,-2 0 15 0,0 1-11 0,2-2-4 15,0 1-8-15,1 1 9 0,-1-1 0 0,2-1-34 16,0 0-51-16,0 0-18 0,0 0-60 15,-8 0-33-15,8 0 18 0,-16-10-331 16,13 6 24-16,-5-9 67 0,0 1 37 0,3-3 6 16,1-2 45-16,4-2 13 0,0 8 23 0,0-4 10 15</inkml:trace>
  <inkml:trace contextRef="#ctx0" brushRef="#br0" timeOffset="64724.2697">13063 10528 750 0,'0'0'240'0,"0"0"-24"16,0 0 5-16,0 0-27 0,0 0-35 0,0 0-9 16,0 0 13-16,0 0-29 0,0 0-19 15,0-13-11-15,0 13-19 0,0 0-2 0,0 0-13 16,0 0 20-16,0 0-38 0,36 4 4 0,-20 7 2 16,5 1 21-16,-6 1-18 0,3 6-10 0,-2-3 9 15,2 4-18-15,-1 3 8 0,0 3-8 16,2 3 3-16,-2 2 6 0,1 1-19 0,-3 6-7 15,1-5 4-15,-3 4-3 0,0 1-6 16,-1 1-10-16,-3 1 14 0,0 2-6 0,-2-3-7 16,-5 1 18-16,1 2-26 0,-1-1 28 0,-2-21 5 15,0 11-23-15,0 6-4 0,-17 38 9 16,9-40-13-16,-3 4-2 0,-1-3 18 0,-3-2-13 16,-1-3-8-16,-4 0 11 0,2-4 0 0,-3-2 2 15,1 0-10-15,-4-2-4 0,3 0 1 16,-1-6 6-16,-2 0 7 0,-1 0-22 0,2-1 17 15,-2-4 11-15,3-2-14 0,0 0-16 0,3-3 28 16,4 2-1-16,3-6-22 0,3-1-9 16,1-2 12-16,3 0 9 0,5 0-38 0,0 0-20 15,-9 0-4-15,0-9-49 16,9 2-48-16,0 1-25 0,0 0 14 0,12-16-257 0,-2-1 11 16,4 2 25-16,2-2 38 0,3-2-13 15,4 0 36-15,2 0 9 0</inkml:trace>
  <inkml:trace contextRef="#ctx0" brushRef="#br0" timeOffset="65406.7173">14991 10668 727 0,'7'-6'265'0,"4"-3"-15"0,-4 5-25 0,0 0 23 0,-3 1-41 15,0 0-17-15,-1 1-37 0,0 2-2 16,-1-2-5-16,-1 0 14 0,1 1-42 0,1 1-22 16,0-1 4-16,0 1-13 0,-4-1-2 15,2 1-5-15,1-1 20 0,-4 2-26 0,1 1 15 16,-2 1-49-16,-3 0 5 0,-4 8 11 0,-5-2-20 15,-3 4 3-15,-5-1-3 0,1 2-5 16,0-2 25-16,-1 1-6 0,-4 1-6 16,-2 1-4-16,-3 1-16 0,7-1-5 0,-1 2 20 15,0-1-43-15,2 1 28 0,2-2-2 0,3 0-2 16,1 4-11-16,-2-1 6 0,7 1 0 16,4 0-23-16,0 0-3 0,4 0 1 0,5-8 0 15,0 4 36-15,17 24-21 0,-5-18 13 0,4-2-2 16,0-2-2-16,2 0-2 0,2-2 35 0,2 0-24 15,1 0 0-15,-2 0-4 0,2 0 8 0,1-1-3 16,-2 1-4-16,3-2 13 0,-5 1-32 16,2-1 23-16,1 1-16 0,-2 1 10 0,1-2 3 15,-2-2 2-15,-7 4 0 0,6-2-23 16,-3-2 7-16,-2 1 8 0,-1 1 17 0,4-2-4 16,-8-1-2-16,1 0-12 0,-4-2-21 0,1-1 0 15,-3-2-55-15,0 2-54 0,-2-3-39 16,0 2-38-16,-2-3-58 0,0 0 24 0,0-3-274 15,0 0 47-15,0 0 32 0,-12 10 29 16,-3-4 10-16,1 0 68 0,-5 3-4 0,4-3 37 16,-6 2 5-16</inkml:trace>
  <inkml:trace contextRef="#ctx0" brushRef="#br0" timeOffset="65814.6078">14633 11634 586 0,'-4'-1'402'0,"-1"1"-51"0,2 0-1 0,-2 0-54 16,1-2-38-16,2 4 18 0,-1-4-44 15,0 2-43-15,3 2 16 0,2-1-40 0,1 2-34 16,2 0 24-16,6 8-11 0,4 3-34 16,4-3 1-16,1 3-31 0,0-1 1 0,0 2 0 15,-1 0-8-15,0-1-7 0,0 0-18 0,0 1-10 16,2-1-17-16,-1 3 24 0,1-1-13 15,3 1 8-15,-2 0-13 0,0-1-2 0,-3 1-6 16,3 1-4-16,-1-1-1 0,-2 1 18 16,3-3-6-16,-1 0-1 0,-3-1-20 0,1-4-7 15,-3 1 9-15,0 0-18 0,-3-2 15 16,1 0 0-16,-4-5-1 0,-4 2 13 0,-1-2-12 16,0-2 11-16,-1 2-16 0,-3-3-4 0,1 0 4 15,1 1 2-15,0-1 1 0,-1 1-13 0,-2-2 31 16,4 1-21-16,-4-1-16 0,0 0-1 15,0 0 1-15,0 0-44 0,0 0-53 0,0 0-18 16,5-11-79-16,-5 9 20 0,-3-4-259 16,0 0-31-16,0-9 33 0,-2-2 33 0,3-4 40 15,1 0 46-15,1 11 26 0,0-7-50 0,0-6 10 16,22-21 29-16</inkml:trace>
  <inkml:trace contextRef="#ctx0" brushRef="#br0" timeOffset="66635.3366">18212 10266 337 0,'-2'-4'303'15,"2"0"-31"-15,-1 2-3 0,1-1-10 0,0 0-50 16,0 2-8-16,-1-2 4 0,1 0-14 16,0 0-44-16,-1 1-19 0,1-1-1 0,-1 2-32 15,1-1-12-15,-1 2-4 0,1 2-11 0,-1 1 8 16,0 1-9-16,-1 1 6 0,2 2-14 0,-5 12 3 15,1 0-2-15,-3-1 5 0,-2 4 29 16,4 0-42-16,0 1 18 0,1 0-29 16,-4 6 15-16,3-4-7 0,0 1-4 0,1-2-5 15,1 5 31-15,0 2-19 0,2 1-3 16,-1-1-7-16,1 3 7 0,0-4 13 0,1 2-28 16,-1 2-2-16,1-16-6 0,0 7 6 0,0 2-7 15,0 3-3-15,0 0-2 0,0-1 2 0,0-1 22 16,0-2-4-16,0 0-3 0,0-2-32 0,0 0 9 15,0 1-1-15,0-4-36 0,0-1 3 16,0-3 22-16,0 0 15 0,-12 8-6 0,10-17 16 16,1 0-30-16,0-2 32 0,1 1-4 0,-1-3-2 15,-1-1-19-15,2 2-1 0,-1-2-26 16,1 0 3-16,-1 0 1 0,0 0-56 0,-1-2-12 16,1-1-36-16,1 0-40 0,1-1-43 0,1-2 18 15,-1-3-194-15,3-9-100 0,-1 3 35 0,3-8 28 16,0-2 33-16,1-1 26 0,-3-4 21 15,2 2 21-15,4 1 41 0</inkml:trace>
  <inkml:trace contextRef="#ctx0" brushRef="#br0" timeOffset="67072.4302">18524 10313 540 0,'6'-9'365'0,"-4"2"-56"0,2 1-44 16,-2 2-23-16,2-1-37 0,-3 2-14 0,1-1-7 16,-1 3-33-16,-1 1-10 0,1 0-5 15,1 2-19-15,-1 3-7 0,1 1 11 0,4 13-42 16,-5-1 4-16,5 2 16 0,-4 1-8 16,1 2-22-16,0 2 3 0,-3 1-6 0,3-1-6 15,-1 3-8-15,0 0-4 0,1 5-5 0,-3 1 18 16,4-3-29-16,-2 1 5 0,1 0-23 15,-3 1 33-15,2 1-6 0,-2-2-4 0,0 1 21 16,1 0-6-16,-1 1-49 0,1-1 9 0,-1-19-2 16,0 11 4-16,0 3 1 0,-12 31-2 15,7-28 26-15,3-1-14 0,-2-5-4 16,2 2-3-16,-2-5 0 0,1-1-4 0,1 0-2 16,-2-6-1-16,0 0-2 0,2 0-1 0,0-6-1 15,1-1 10-15,0 0-2 0,-1-3-1 0,1-1-11 16,1 0-2-16,-1-1 6 0,1 3 15 15,-1-3-20-15,0-1 9 0,1 2 0 0,-1-1-64 16,1-2-44-16,0-1-51 0,-2 0-45 16,2 0 19-16,0 0-252 0,0 0-41 0,0-12 50 15,6-3 30-15,-2-5 27 0,5-2 35 0,4-2-21 16,0-1 12-16,2-3 25 0</inkml:trace>
  <inkml:trace contextRef="#ctx0" brushRef="#br0" timeOffset="67551.3962">19518 10447 728 0,'9'-11'340'16,"-5"0"-38"-16,1 4 2 0,-2 0-44 0,3 0-21 15,-3 3-30-15,5-6-3 0,-2 2-39 16,0 2 1-16,2 2-42 0,-1 1 21 0,8-3-30 16,-1 4-26-16,4-2 10 0,-8 4-19 0,5 0-25 15,4 0-5-15,0 0 38 0,24 18-3 0,-22-5-22 16,-2 2 6-16,0 0-7 0,0 0-8 15,0 3-9-15,-5 1 4 0,0 2-5 0,0 1 3 16,-3 2-21-16,-3 2-14 0,-3 1 30 16,-4-2 9-16,-1-11-25 0,0 8-25 0,-14 26 24 15,3-23-4-15,-4 0-18 0,-2-2 26 16,-2 2-14-16,0-4-5 0,-2 0-19 0,1-3 17 16,-2-1 18-16,2-1-33 0,2 0 2 15,-2-1-24-15,2-1-10 0,-1-3-31 0,3-2-16 16,3-2-6-16,4-4 7 0,-1 0-38 0,5-3-22 15,5 0-30-15,0 0-38 0,-8-13 19 16,9 5-264-16,7-9 49 0,0-6-8 0,3-2 65 16,0 5 22-16,4-3 24 0,1-2 15 0,3 0 12 15</inkml:trace>
  <inkml:trace contextRef="#ctx0" brushRef="#br0" timeOffset="68035.6371">20236 10340 866 0,'5'-9'348'0,"-1"2"-49"15,-4 1 17-15,2 0-40 0,1 1-35 0,-1 2-28 16,-1-1 4-16,1 1-24 0,-2 0-21 0,2 2-25 16,-2 0 5-16,-2 2-20 0,0 2-30 15,-3 1-5-15,-4 9-12 0,-2 0-17 0,-1 4-6 16,-1-1-6-16,0 3 11 0,-2-1-15 0,1 1-13 15,0 0 11-15,0 2-13 0,-1 0 3 16,3 2-7-16,-1-1-11 0,2 1 5 0,2 1 16 16,1 1-7-16,1-2-24 0,2 2 4 0,2 2-7 15,2-5-1-15,1 0 1 0,0-12 4 16,0 5-11-16,17 18 30 0,-5-16-21 0,4-3-9 16,1 0 8-16,5-4-18 0,-5 2 35 15,3-4-25-15,-1-2 26 0,1 0-25 0,1-1 7 0,-1-2-5 16,-1 0 7-16,-9-3 2 0,3 0 9 15,-1 0 9-15,4 0 4 0,-1 0-9 16,-2 0 13-16,-2 0 4 0,-1 0 18 0,-2 0-12 16,-1 0 16-16,6-12-7 0,-8 11-1 0,0-3-6 15,-1 4-2-15,-1-2-11 0,1 2 3 16,-2-2 0-16,1 1-22 0,0 1 11 0,0 0 5 16,-1-1-12-16,-1 0-13 0,2 1-1 0,-2 0-51 15,0-1-5-15,-1 0-19 0,1 1 6 0,-2-1-106 16,0-1-59-16,-4 2-47 0,2-3 25 0,0-1-266 15,-2 2 3-15,-7-11 25 0,0 3 34 16,1-1 86-16,1-3-9 0,0-2 36 0,2-4 18 16,3-2 38-16,4-1-41 0</inkml:trace>
  <inkml:trace contextRef="#ctx0" brushRef="#br0" timeOffset="69285.8405">20640 9701 502 0,'0'0'321'0,"0"0"-20"0,0 0-15 16,0-13-42-16,0 13 13 0,22-22-56 0,-20 19-27 16,-1 1-12-16,-1 0-6 0,1-1 2 15,0 0-13-15,-2 3-55 0,1 0-18 0,-1 1 3 16,-1 2-17-16,0 1 10 0,0 2 9 0,0 1-23 15,-8 8 13-15,6 2-37 0,-1 2 21 16,-1 0 3-16,2 0 30 0,-2 0-38 0,2 2 4 16,1 0-31-16,-2-2 3 0,2 1 15 0,2 1 3 15,-1 0-18-15,1-2 7 0,1 0 3 0,0-9-16 16,0 4 2-16,0 1-6 0,12 21 29 16,-6-21-20-16,-3 3-22 0,1-4 9 15,2 2 11-15,-2-4-34 0,3 1-4 0,1-6-27 16,-1 5-19-16,-1-5-15 0,1-1-30 0,2-3-47 15,-1 0 15-15,0-1-156 0,-8-2-92 0,11 0-24 16,15-12 51-16,-10 7 24 0,0-4 23 16,0 1-8-16,-1-5 26 0,2-3 8 0</inkml:trace>
  <inkml:trace contextRef="#ctx0" brushRef="#br0" timeOffset="69731.5766">21110 9740 445 0,'2'-7'339'0,"-1"-1"-44"16,-1 0-1-16,-1 1-46 0,1 0-32 0,0 1-23 15,0 6 0-15,0-11-29 0,0 0-19 0,-14-7 15 16,11 12-40-16,-1 1-12 0,0 2-20 0,1 3-33 16,-1 0 15-16,-2 1-7 0,-6 6-5 15,-1 1-20-15,1 1 2 0,0 3 19 0,-2 1-19 16,5 1 6-16,-3 0-6 0,1 1-10 15,4 2-16-15,0-1 0 0,2 0 11 0,4-2-2 16,-3 0 7-16,4-6 5 0,0-1-16 0,0 3-26 16,0-1 10-16,13 12-4 0,-10-13-2 0,0 2 1 15,3-4 16-15,-1-2-20 0,2-1 6 16,-1-2 5-16,1 0 28 0,-1-1-39 0,-6 0 52 16,6 0-15-16,6 0 9 0,16-14-31 0,-15 3 21 15,0 2-3-15,0-2-3 0,-6-1 25 16,3 1-5-16,-6 2 30 0,2-1-9 0,-3 3 9 15,0 0-37-15,-1 0-13 0,-1-2 41 16,-1 3-19-16,0 0 0 0,0 6-20 0,0 0 13 16,0-14-18-16,0 5 7 0,-12-10-25 15,6 13 0-15,0 0-77 0,1 2-48 0,0 1-25 16,0-1-24-16,1 3-19 0,0-2 18 0,-1-1-169 16,2 4-120-16,-1-4 46 0,4 3 29 15,-1-2 25-15,1 3-24 0,0 0 22 0,0 0 59 16,0-8 29-16</inkml:trace>
  <inkml:trace contextRef="#ctx0" brushRef="#br0" timeOffset="70117.1836">21377 9524 526 0,'3'-3'304'0,"1"1"-30"16,2 1-20-16,-2-1-22 0,0 1-8 0,2 1-21 15,0 3-27-15,9 4 10 0,-2 1-40 0,2 3-6 16,-2 2 22-16,0 5-48 0,1-3-13 16,-2 7 21-16,0 1-5 0,-2 2-28 0,0 1-7 15,-2-2-36-15,0 2 34 0,1 0-11 16,-2 0-34-16,-5 4 9 0,3 1-18 16,-3-4-3-16,-1 0-1 0,-1-15-3 0,0 6 66 15,0 4-12-15,-12 23-20 0,4-23-6 0,2-2-3 16,-5 1-3-16,-2 0-4 0,1-2-34 0,0-6-1 15,0 0 30-15,1-1-4 0,-4-2-2 0,0 2-3 16,3-1-2-16,1-4 30 0,2-3-6 0,2 1-30 16,2-2 23-16,0 1-5 0,1 0-36 15,1-1 1-15,1-2-64 0,2-1-66 0,0 0-45 16,0 0-59-16,0 0 21 0,-10-14-276 16,11 8 26-16,1 2 48 0,6-9 23 0,-3 4 46 15,0 1 37-15,1 6-10 0,1 0 36 16,3 1 9-16</inkml:trace>
  <inkml:trace contextRef="#ctx0" brushRef="#br0" timeOffset="70585.6195">22195 10442 537 0,'0'0'351'0,"0"0"-28"15,0 1-36-15,1-1 17 0,0 0-92 0,-1 0 6 16,1 0-43-16,0 1-30 0,-1-1-20 16,2 1 19-16,0 0-32 0,-1 0-30 0,3 1 20 15,2-2 11-15,-1 1-45 0,3 0-19 0,12 1 8 16,0-1 13-16,1 1-19 0,-2-1-22 0,1-1 16 15,2 4-28-15,-1-4 17 0,0 1 0 16,-4-1 2-16,-8 0-8 0,3 0 9 0,2 0-22 16,-2 0 22-16,-1 0 17 0,-1 0-5 15,-2 0 17-15,0 0 21 0,0 0-18 0,-8 0 16 16,9 0-15-16,-2 0 19 0,-7 0-15 16,8 0 14-16,6-11-19 0,-9 10 17 15,-1 0-32-15,-1 1 13 0,1 0-21 0,-1-2-9 0,1 1 14 16,-1 1-2-16,-1 0-18 0,1-2 7 15,-1 2-3-15,0 0-9 0,0 0-10 0,0-1-15 16,-1 1-33-16,0-2-33 0,1 1 9 16,-1-2-112-16,-1 2-49 0,-2-3-67 0,1 1 26 15,-2-1-244-15,2-1 6 0,-5-8 35 0,1-1 32 16,-2-3 32-16,5-1 44 16,1-2 23-16,1 7 25 0,0 1-17 0</inkml:trace>
  <inkml:trace contextRef="#ctx0" brushRef="#br0" timeOffset="71535.5663">23666 10053 847 0,'0'-13'328'0,"0"13"-31"16,0 0-22-16,0 0-11 0,0-14-36 15,15 14-33-15,1-17-11 0,-11 15-42 0,0 0 22 16,2 1-41-16,0-2-6 0,14 6-26 0,-11-3 19 16,7 0-36-16,23 14 6 0,-19-7-9 15,3 3-7-15,-3 5-5 0,-1-1-26 16,2 4-13-16,-8 3 10 0,1-2-1 0,0 5-4 15,-2-1 36-15,-1 1-18 0,-3-2-3 0,-3 6-4 16,0 1-39-16,-5-2 9 0,-1-13-1 16,0 7-9-16,-15 26 31 0,4-25-10 0,-3-1-2 15,3-5-3-15,-6 1 19 0,-1 2-49 16,-1-4 15-16,2 0-25 0,-4-2 6 0,1-1-7 16,1-3 7-16,-2 0-34 0,2-4 19 15,3 1-9-15,-2-1-19 0,6-1-21 0,2-2-22 0,10-2-27 16,-8 0-25-16,1 0 16 0,7 0-162 15,-13-12-126-15,14 7 31 0,-2 0 25 0,9-13 40 16,3-1 6-16,2 0 13 0,3 1 20 16</inkml:trace>
  <inkml:trace contextRef="#ctx0" brushRef="#br0" timeOffset="71931.9263">24317 10100 388 0,'11'-10'370'0,"0"0"-26"0,-2 4-35 0,-2-1-22 16,-2 2-11-16,-1 0-49 0,-1 2-7 15,0-1-25-15,-1 3-22 0,1-2-8 0,-1 1-9 16,-1 1-37-16,-1 1-10 0,-3 0-14 0,0 1 1 16,-3 2-7-16,-7 6-9 0,-3 0-29 15,-1 1 21-15,0 4-15 0,3 2 3 0,-2 1-28 16,3 2 16-16,-3 0-7 0,5 3-3 15,1 2-8-15,0-1 2 0,-1 1-28 0,3-1 1 16,2 0 29-16,4-2-6 0,1 2 15 0,1-12-5 16,0 6-28-16,0 0-1 0,15 21 1 15,-7-20-3-15,3-3 24 0,4 1-2 16,-1-3-23-16,2-1-21 0,2-4 2 0,4 1 2 16,1-4 15-16,-3 1 0 0,3-5-2 15,0 1 8-15,0-1-2 0,-11-1-7 0,2 0 0 16,4 0-1-16,2 0-22 0,-6 0 3 15,18-11 2-15,-15 8-38 0,-3-4-20 0,-6-1-44 16,-2 1-62-16,2-4-37 0,0-2 19 16,2-3-251-16,-4-3 33 0,1 0 29 0,0-3 26 15,4 1 24-15,-3-3 23 0,2-2 20 0,0 1-76 16</inkml:trace>
  <inkml:trace contextRef="#ctx0" brushRef="#br0" timeOffset="72317.295">24628 9417 584 0,'-2'-3'319'16,"2"0"-34"-16,-1-1-30 0,-1 3-44 0,4-4-7 15,-2 5-16-15,1-2-8 0,1 2-22 16,2 1 0-16,0 0-15 0,1 1 15 0,10 5-37 16,-3 1-7-16,0 2-23 0,2 2 26 0,-1 1-12 15,0-1 15-15,1 2-15 0,0-1-16 0,1 1-10 16,-1 2-9-16,-3-1 0 0,2 3-11 16,1-1-9-16,-1 2-6 0,-1 0-3 15,-1-4-5-15,0 6-24 0,0 1 0 16,-4-7 18-16,0 6 9 0,1-1-10 0,-2-2 7 15,2-2-6-15,-4 0-1 0,1-2-4 0,1-1-67 0,-2-1-38 16,-3-4-22-16,4-3-25 0,-5 1-29 16,0-2-51-16,1-2 19 0,-1-2-165 0,-1 0-79 15,-1-1 30-15,-1-2 29 0,0 0 19 16,1-3-3-16,-2-8 77 0,4-6-20 0</inkml:trace>
  <inkml:trace contextRef="#ctx0" brushRef="#br0" timeOffset="72634.3339">25007 9334 882 0,'0'-8'336'0,"0"2"-42"15,-1 1-32-15,1 1 7 0,0-1-35 0,0 2-54 16,-1 0-21-16,0 2-17 0,1-2 5 16,-1 3-42-16,-1 3 20 0,0-1 10 0,-2 4-28 15,-6 9-10-15,2 0-11 0,-3 1 7 0,0 2-9 16,-2-1-6-16,-1 2 13 0,2 2-14 15,0 1 17-15,-1-1-33 0,2 2-8 0,-1 1 5 16,1-3-8-16,0 2-15 0,1-2 8 0,2 0-6 16,-2 1 12-16,2-2-16 0,-1-1-12 0,0-2 4 15,1 1-15-15,3 0 6 0,-3-2-18 16,3-1 0-16,0-4-62 0,1-3-34 0,-1-1-24 16,3 0-26-16,-6-3-27 0,4-1-50 15,1 0 20-15,3-3-128 0,0 0-90 0,-17-13-14 16,12 3 30-16,-3-2 54 0,3-2 9 0,0-1 33 15,3-1-13-15,0-2 16 0</inkml:trace>
  <inkml:trace contextRef="#ctx0" brushRef="#br0" timeOffset="72851.8427">24688 9597 377 0,'1'-6'292'16,"-1"0"-26"-16,5-9-4 0,-1 5-24 0,1-1 11 16,0 0-31-16,8 3-41 0,-1 0 12 0,5 0 1 15,-1 0-55-15,4 1 14 0,-2 2-8 16,6 0-4-16,-6 1-23 0,7 0 1 0,-5 1 11 15,3 0-16-15,-13 3-6 0,7 0-11 16,2 0-9-16,0 0-9 0,-1 0-17 0,-3 0-7 16,-3 0-4-16,-1 0-8 0,-3 0-23 0,0 0-10 15,-1 0-48-15,0 0-40 0,-7 0-33 16,8 0-34-16,-8 0-58 0,7 0 18 0,-7 0-268 16,9 0 30-16,-3 0 30 0,1 0 26 0,-1 0 25 15,8-13 17-15,-6 13 42 0,12-3 12 0</inkml:trace>
  <inkml:trace contextRef="#ctx0" brushRef="#br0" timeOffset="74300.1759">25585 9393 272 0,'0'0'327'0,"0"0"-69"0,0 0-55 0,0 0 6 16,0-14-53-16,0 14 9 0,0 0-21 16,0 0-8-16,0 0-42 0,0 0 3 0,0 0 0 15,0 0 4-15,-16 10-11 0,12 5-15 16,1 3 17-16,-1 3-16 0,2 4 1 16,-2 0 1-16,1-1-10 0,-2 1 22 0,3 1-12 15,0 5-7-15,-2-2 4 0,1 0 0 0,-1-1 3 16,2 4-33-16,0-2 19 0,-1 1-9 15,2 1 10-15,-2-2 6 0,1-1-33 16,-4 1-5-16,4-4 13 0,-2 0 3 0,2-1-11 16,2-1-10-16,0 0 9 0,0-15 16 0,0 7-19 15,0 2-31-15,0-1 21 0,0-1 14 0,0-3-22 16,0-1-5-16,-11 6 4 0,11-11-9 0,-2 0-9 16,2-1 7-16,0-1 11 0,0-5 9 15,0 0 1-15,0 7-40 0,0-7 19 16,0 7-24-16,0-7-5 0,0 0-28 0,0 0-58 15,2 10-43-15,-2-14-37 0,2 1 16 0,-2-2-172 16,1-1 28-16,5-11 25 0,1-2-94 16,2 3 6-16,-1-6 26 0,3 0 22 0,-1-1 38 15,3 0-19-15</inkml:trace>
  <inkml:trace contextRef="#ctx0" brushRef="#br0" timeOffset="74716.4875">25803 9550 570 0,'2'-7'312'0,"-1"2"-17"16,2 0-22-16,0 3-5 0,-1-3-52 0,-2 4-39 15,0 0-7-15,2-2-6 0,0 2-30 0,-1 1 9 16,0 2-13-16,3 0 8 0,-4 2-18 0,2 0 4 16,-2 3 0-16,6 11-22 0,-6 1-11 15,0-1-10-15,0 1-7 0,0-8 22 16,0 6 18-16,0 3-53 0,0 2 21 0,-13 27-9 15,12-22-1-15,-3-1-22 0,-1 1 25 16,2-1-19-16,-2 2-8 0,1-1-13 0,-2 2 22 16,4-1-32-16,-2 0-22 0,0 1 20 0,-1-1 8 15,1-1 7-15,1 3-12 0,-1 0-5 16,2-3 2-16,-1-1 7 0,0 0-16 0,1 3-14 16,0-4-3-16,-2 1 7 0,4-1 14 0,-2-1-6 15,-1-5 0-15,2-1-7 0,-1 1 16 0,1-2 1 16,-1-3-12-16,0 1-13 0,0-2 4 15,-2-4-1-15,2 0 10 0,0-2-13 0,0-1 6 16,0 0 7-16,2-1-2 0,-2-1-19 0,-1 1-20 16,2-2 5-16,0 1-61 0,1-1-56 15,-2-1-31-15,-2 0-62 0,4 0 22 0,-4-1-257 16,2 0 35-16,2-1 34 0,0 0 5 0,0 0 11 16,0 0 25-16,0 0 24 0,0-8 15 15,3 7-10-15</inkml:trace>
  <inkml:trace contextRef="#ctx0" brushRef="#br0" timeOffset="75164.3189">25923 10421 707 0,'13'-7'369'0,"-5"1"-64"16,2 2-18-16,-4 0 9 0,3 3-74 0,-2-1-21 15,2 2-12-15,0 0-15 0,-1 0-64 16,6 0 50-16,18 12-55 0,-15-4-33 0,-2-1 30 16,-2 2-29-16,0 1 22 0,-2-2-15 15,-2 4-33-15,-5 0 18 0,6 1-11 0,-8-1-20 16,-2-1 22-16,0-11-36 0,0 9 1 0,-10 15-2 16,2-8-9-16,-1-2 47 0,-1-1-12 15,-3 0-39-15,1-1 26 0,0 2-23 0,1-2 12 16,0 1-4-16,1-1-6 0,-3-1 26 15,4 0-32-15,-2-1-4 0,4-2-7 0,3 0 7 16,0-1-7-16,1-1 29 0,1 0-15 16,0-1-1-16,2-5 71 0,0 0 11 0,0 8-6 15,15 6-9-15,-1-6 11 0,3-2-11 16,2-2 1-16,2-1-20 0,2-2 6 0,-11-1-13 16,5 0-2-16,4 0-8 0,21-10-3 0,-19 6 1 15,-2 1-25-15,0-5-41 0,0 0-9 0,0-1 5 16,0-3-104-16,-2-1-66 0,3 0 20 15,-4-4-303-15,2 3 37 0,1-5 35 0,-2 2-26 16,4-3 26-16,0-3 26 0,1-4-17 16,3-5 24-16,2-1 77 0,2-7-4 0</inkml:trace>
  <inkml:trace contextRef="#ctx0" brushRef="#br0" timeOffset="75790.2045">26881 8787 382 0,'-2'-11'276'0,"2"1"1"15,-2 0-47-15,0 1 27 0,2 0-25 16,0 9-41-16,0-13-15 0,0-2 0 0,0 0 8 16,0 3-3-16,0 0-38 0,11-10-4 15,-3 10-5-15,0 3-29 0,-2 3-5 0,1 2 25 16,-1 0-47-16,-1 3-1 0,2 0 23 0,-7 1-49 15,0 0-7-15,7 0 5 0,12 16 6 16,-9-3 12-16,-3 2-10 0,-3 3-29 0,-4 2-1 16,0-8-7-16,0 6-11 0,-15 27 10 0,3-19-3 15,-1 1 4-15,-1 0 5 0,-1 0-11 0,-2 0 2 16,2 0-16-16,-1 0 5 0,3 0 5 16,-1-1 1-16,3 0-4 0,2 0 9 0,3 3-7 15,3-2 3-15,3-13-19 0,14 25 1 16,-2-17 0-16,7-1 4 0,10 0 5 0,5 0 12 15,4-1 2-15,2-1-11 0,1-1 0 0,1 1 35 16,2-2-4-16,-4-2-4 0,0-1-3 16,-4-1-23-16,0-1 2 0,-4 0 0 0,-4-3 45 15,1-1 4-15,-4 2-15 0,4-3-22 16,-4 0-7-16,-4-1-2 0,0 0 6 16,-4 0 17-16,-2-4-24 0,-3 3 1 0,-3-1-4 15,-3-3 7-15,2 0-1 0,-2 4-2 0,-2-3-84 16,-1-1-38-16,-3 1-52 0,0-2-80 0,0 0 23 15,-9-2-277-15,-9 0 37 0,-5-4 33 0,-4 0 9 16,-5-1 85-16,-3-1 23 0,-14-1 22 16,-3 1-39-16,-7 1 41 0</inkml:trace>
  <inkml:trace contextRef="#ctx0" brushRef="#br0" timeOffset="77064.3548">18233 11908 764 0,'-2'1'214'16,"0"2"-5"-16,2-1-13 0,-2 0-40 16,3-2 2-16,0 2 8 0,0 1-15 0,4 1-29 15,-2-1 14-15,3-1-7 0,11 4-18 16,2-1 11-16,2 0-10 0,7 0-28 0,-1-3 17 15,-13-2-19-15,11 0 0 0,5 0-4 0,2 0 15 16,3 0-34-16,3 0-18 0,3 0-3 16,1 0 33-16,4 0-43 0,-1 0 22 0,1 0-15 15,0 7 17-15,51 5-18 0,-44-10 4 0,-3-2-4 16,1 1-19-16,3 0 13 0,-28-1 6 16,14 0 0-16,9 0 11 0,3 0 4 0,4 0-5 15,2 0-4-15,3 0-19 0,0 0 14 16,1 0-20-16,0 0-3 0,0 0-1 0,-1 0 24 15,61 9-38-15,-62-7 8 0,1 2 22 16,-2-1-5-16,0-1-2 0,-1 0 6 0,1-1-2 16,0 1-3-16,2 0 7 0,0 1 1 0,3 0-3 15,4 0-1-15,-1-1-9 0,3 2 6 0,3-3-3 16,-2 1-1-16,1 0-8 0,1 1 33 0,1-1-28 16,2-2-20-16,2 3 24 0,4-1-1 15,0 0-3-15,-1 4-15 0,4-4 3 0,0-1-8 16,3 3 21-16,-2-2 15 0,5 1-17 0,1 1-3 15,0-2 0-15,-1-1-3 0,-2 1 0 16,0 1 0-16,2-2-29 0,0-1 2 0,2 3 3 16,-1-1 0-16,1-2 14 0,-1 1 12 15,-1 1-10-15,0 0 0 0,-1-1 0 16,1 0 12-16,-2 2-5 0,0-1-2 0,-1-2 1 0,0 1 2 16,-1-1-8-16,3 2-18 0,-47-2 30 15,21 0-7-15,11 0-13 0,4 0-1 0,2 0-15 16,0 0 1-16,0 0 34 0,3 0-2 15,-1 0-1-15,3 0 3 0,-4 0-2 0,2 0-14 16,2 0-10-16,-2 0 26 0,1 0-6 0,1 0-18 16,-2 0 2-16,-2 0 1 0,1 0 15 0,1 0 3 15,-1 0-2-15,-3 0-8 0,0 0 9 0,-4 0 12 16,0 0-2-16,-4 0-1 0,-2 0-13 16,0 0 7-16,-3 0-10 0,65 12 15 0,-67-9-17 15,0-2 3-15,0 0 8 0,-34-1-23 0,17 0 12 16,8 0 24-16,1 0-20 0,3 0 17 0,-4 0-20 15,0 0 14-15,59 11-12 0,-59-9-9 16,-5 1 0-16,-1 0-20 0,0 0 34 16,-4-1-17-16,-2-1 32 0,-6 2 5 0,-2-1-14 15,-3-1 5-15,1 1 13 0,-3-2 1 0,-4 1 8 16,-14-1-9-16,4 0 10 0,1 0-5 0,-1 0-21 16,1 0-7-16,-6 0 24 0,-1 0 1 15,-2 0-28-15,-2 0 13 0,-1 0-7 0,-6 0 11 16,7 0-10-16,-7 0-21 0,9 0 1 0,-9 0-81 15,0 0-66-15,0 0-53 0,11-8-57 16,-13 6 27-16,-2 1 21 0,2-2-317 16,-11-4 41-16,-1 0 33 0,-3-1 32 0,2 0 27 15,-4-2 44-15,-2-3 63 0,0 7 46 0,-3-2-77 16</inkml:trace>
  <inkml:trace contextRef="#ctx0" brushRef="#br0" timeOffset="78201.0964">22062 12807 214 0,'-3'0'228'15,"1"1"9"-15,-1-1-38 0,1-1-10 0,0 1-20 0,1 0-10 16,-1 0-1-16,0 1-14 0,2-1-7 15,-6 0-5-15,3-1 14 0,-1 1-33 16,0-1 2-16,0 1 1 0,-1 0-8 0,1-2-14 16,1 1 10-16,3 1 6 0,0 0-17 0,-9 0 3 15,-2-7-1-15,7 7-23 0,1-5-10 0,-1 3 6 16,1-3-16-16,1 1 7 0,-2-2 22 0,3-2-28 16,0 2-26-16,1-1 54 0,0 0-6 15,0-2-19-15,0-4 8 0,0 0-47 0,13-9 6 16,-9 14 8-16,-2 0-5 0,1 3-1 15,1 1-37-15,0-1 39 0,0 1-32 0,1 1 25 16,0-1-22-16,0 3-14 0,1 0 27 16,0-1 1-16,1 1 26 0,-7 1-30 0,0 0-26 15,13 0 17-15,0 0-10 0,10 13 11 0,-10-5-6 16,-3 0 10-16,-1 2 7 0,-2 1 22 0,0 2-49 16,-3 3 23-16,-4-16 0 0,0 13 0 15,0 4-6-15,0-1 15 0,0 2-7 0,-19 20 19 16,10-16-19-16,0-2-7 0,-4 1-1 15,1 0-1-15,-2-2 6 0,-1 3 0 0,-2 0 19 16,0 0-9-16,-5 0-28 0,3 2 24 0,-5-2-27 16,0-2 11-16,-3 2 7 0,0-3 11 15,3-1-34-15,0 0 32 0,0-2 0 0,0-1-1 16,3 1-26-16,0-3 2 0,4 2 23 16,3-2-3-16,-1 2-39 0,3-6 19 0,4-1-13 15,3-3 16-15,1 3 33 0,4-3-13 0,0-5-3 16,0 0-2-16,13 7 1 0,12-2-31 15,-3-1 3-15,7-1 48 0,-2-3-1 0,5 1-5 16,-17-1 0-16,10 0-2 0,5 0-44 0,3 0 18 16,0 0 2-16,2 0 0 0,-2 0 2 15,0 0-1-15,-1 0 19 0,-2 0-7 0,-2 0-8 16,-2 0-18-16,-1 0 33 0,-3 0 2 16,-4 0-1-16,-3 0-1 0,-3 0-2 0,0 0-1 15,-4 0-26-15,-1 0 9 0,-7 0 2 0,9 0-5 16,-3 0 9-16,-6 0-6 0,0 0 15 0,7 0-24 15,-7 0 22-15,0 0-52 0,7 0-49 16,-7 0-33-16,0 0-32 0,11-8-44 0,-11 4 18 16,0-1-263-16,0-3-5 0,3-6 53 15,-3 5 12-15,0-4 51 0,12-20 23 0,-6 16-59 16,3-1-2-16</inkml:trace>
  <inkml:trace contextRef="#ctx0" brushRef="#br0" timeOffset="78668.6445">22718 12689 323 0,'5'-8'373'0,"0"2"-56"16,-2 2-27-16,0-1-42 0,-1 3-17 15,-1-3-40-15,1 3-23 0,0 1 8 0,-1-1-14 16,0 1-21-16,2 3-21 0,-2-1-10 15,0 1 5-15,-1-1-10 0,0 5-10 0,0 0 19 16,1-2-13-16,-2 2-16 0,0 0-12 16,1 1 2-16,0 7-24 0,-11 18-6 0,5-13 40 15,1 0 1-15,-2 1-22 0,0 0-6 0,1 1-5 16,-2-1 23-16,0-1-33 0,-1 3-4 16,3 0-4-16,-1 0-15 0,0 0-4 0,0 2 24 15,-1-2 5-15,1 0-34 0,0 2 20 16,2-2-4-16,-2 0-3 0,0 0 12 15,3 0-18-15,-1-2-4 0,3 1-2 0,0-5 0 16,0 5-4-16,2-6 6 0,0-15-1 0,0 10-2 16,0 0 2-16,0-1-8 0,0-1-7 0,17 13 12 15,-7-10 4-15,0 0-1 0,2-4-13 0,1 3-6 16,0-6 18-16,0-3 11 16,-13-1-29-16,11 0 11 0,0 0 5 0,4 0-11 15,1 0-20-15,17-9 4 0,-15 3-23 0,-4 0-19 16,2-3-46-16,-4 0-28 0,1-3-32 15,-1 0-12-15,-2 0 14 0,-5 1-153 0,-1-3-60 16,3-1-64-16,-4 1 34 0,0 1 34 16,-3 0 9-16,0 13 26 0,0-9 19 0,-12-16 9 15</inkml:trace>
  <inkml:trace contextRef="#ctx0" brushRef="#br0" timeOffset="78898.3784">22589 13000 783 0,'-7'-3'296'0,"3"0"-15"0,4-1-42 0,1 1-26 16,1 0 0-16,1 2-14 0,1-2-19 0,4 1-22 16,10-4 14-16,2 2-20 0,2 0-9 0,-2-2 1 15,1 4-45-15,1-2-5 0,-3 2-27 16,2-1 36-16,3 0-25 0,0 0-21 0,-1 2-15 16,1-2 2-16,-2 1-19 0,4 0-51 0,-3-3-10 15,5 0-63-15,-1-2-33 0,-2 2-55 16,1-3 17-16,-1-1-248 0,0-2 7 0,1 0 21 15,-1 3 37-15,0-4-1 0,0 1 63 16,-2 3 11-16</inkml:trace>
  <inkml:trace contextRef="#ctx0" brushRef="#br0" timeOffset="79237.1854">23333 12736 780 0,'1'-3'293'0,"1"-2"-29"15,0 3-21-15,0-1-4 0,-1 2-48 16,0-3 1-16,0 2-30 0,1 1 10 0,-1 1-44 15,1 1 31-15,-2-1-37 0,2 5-17 16,0-2 2-16,-2 2-13 0,2 1 33 0,-2 0-13 16,0 3-13-16,0 12 15 0,0-11-9 15,0 5-26-15,0 3 34 0,0-1-53 0,0 4 26 16,0 1-5-16,-13 26-13 0,8-25 15 0,0 1-35 16,-1-2 8-16,0 3-34 0,-2-1 22 15,1 1-27-15,-3-1 12 0,1 1 14 0,3-3-6 16,-3 0-17-16,-1-1-9 0,2-3 26 0,0 1-22 15,0 1 13-15,2-4-19 0,0-3-4 16,3-1-19-16,-1-3-2 0,1-2 2 0,1-3-80 16,0 2 4-16,1-1-47 0,-3-1 4 0,4-1-9 15,-2-2-59-15,2 1 1 0,0-2 17 0,2-3-138 16,2 2 28-16,-1-4 23 0,7-4 23 16,3-2 20-16,2-4-154 0,3-3 24 15,-1 1 26-15,5-3 19 0,2-2 5 0,2 0 21 16</inkml:trace>
  <inkml:trace contextRef="#ctx0" brushRef="#br0" timeOffset="79714.4738">23849 12856 226 0,'11'-9'455'0,"-4"1"-72"0,-1 2-34 16,-4 0-17-16,1 1-43 0,-1 2 24 15,0-1-43-15,1 3-24 0,-2-2-23 0,1 1-21 16,-2 1-35-16,0-1-24 0,0 0-7 15,0 2-11-15,-6-2-25 0,0 5 12 0,-8 2-24 16,-3 1-7-16,0 3-20 0,-3-1-15 0,0 2 26 16,0 0-7-16,0 3-11 0,-1-1 2 0,1 0-7 15,-1 0-11-15,1 1 4 0,1-1-21 0,-1 2-10 16,4 1 16-16,0-1-11 0,1-1-12 16,0 1 6-16,1 0 0 0,1 0 4 0,2-2-1 15,2 3-7-15,0-1 5 0,4 1-12 16,1 0 12-16,1-3 6 0,3-1 2 15,0-11-22-15,0 13 17 0,16 14-7 0,-1-13 8 16,3 0-12-16,0-1 13 0,4-1 3 0,2 0-24 16,5 3 3-16,2-2 14 0,2 1-14 0,3 0 13 15,4 2-9-15,2-1 0 0,3 2 15 0,1-1-22 16,3 0-7-16,2-1-2 0,-1 1 7 0,1 2 10 16,2 0 8-16,0-1 14 0,-3-1-15 15,-2 1-8-15,-2-1 3 0,-3-1-1 0,-2 1-2 16,-2-1 4-16,-4 1-6 0,-5-3-4 15,-3-4 1-15,-2 3 4 0,-1-3-12 0,-5 1 10 16,-2-4-22-16,-5-1-2 0,-6 0 3 0,2-2-125 16,-5-3-26-16,-3 0-48 0,-1 0-34 0,-1-2 23 15,-5 0-273-15,-12-1 35 0,-5-2 32 16,-5-2 64-16,-1 2-21 0,-3 1 23 0,-2 3 25 16,17 1 48-16,-10 0 9 0</inkml:trace>
  <inkml:trace contextRef="#ctx0" brushRef="#br0" timeOffset="80215.3773">23202 14087 502 0,'-2'-1'317'0,"2"0"-39"16,1 0-20-16,1 1-18 0,3-1-46 0,-1 1-10 15,13-5-22-15,5 3-22 0,-1-2-12 16,6 4 2-16,4-3-9 0,1 2-42 0,0-1 16 15,2 2-9-15,2-2 7 0,3 0-42 0,0 1 5 16,6-1 13-16,-2-2-27 0,1 2 7 16,1-2 3-16,2 2 9 0,1-2 0 15,0 0-4-15,2-1 1 0,0 0-19 0,2 3 28 16,-1-3-12-16,-4 2 8 0,-1-1-17 0,-4 0-4 16,-5-3 47-16,1 4 18 0,-7-1-12 0,-1 0-2 15,1 0-15-15,-3 1 23 0,-5 0-13 16,-1-2-10-16,-4 3-12 0,-1-2-8 0,-5 3-16 15,-4-1 11-15,2 1-13 0,-3 1-2 16,-3 0 1-16,-1-2-26 0,1 2-54 0,-2-2 6 16,-1 2-116-16,-1 0-23 0,0 0-71 0,-11-5 23 15,-8 4-288-15,-5-4 38 0,9 5 36 0,-7 0 29 16,-4 0-12-16,-5 0 21 0,0 0 27 16,-38 16 61-16,32-10 4 0</inkml:trace>
  <inkml:trace contextRef="#ctx0" brushRef="#br0" timeOffset="80681.1448">23318 14228 509 0,'-9'0'360'0,"4"2"-29"15,0-2-25-15,0 0-71 0,2 0-32 0,2 1 3 16,1-2-2-16,0 1-54 0,4-2-15 15,-1 1-14-15,4-1-31 0,11-2-10 0,5-3-9 16,4 1 9-16,3-3 4 0,0 1-6 0,3 0-34 16,3-1 1-16,5 0-1 0,3-2-4 0,3 2-30 15,2 0 13-15,1 0-13 0,0 1 0 16,1-3-1-16,0 4 11 0,-1 0 14 0,0 2-20 16,-4-1 12-16,2 2-27 0,-3-1-3 15,1 1 16-15,-4 0 10 0,2 2-9 0,-1-1-4 16,-3 0 2-16,4 0 2 0,-3 1 3 0,0 2 6 15,0 0-22-15,-5-3 3 0,-19 3 34 16,9 0-6-16,4 0-16 0,2 0 13 0,-2 0 14 16,-1 0-6-16,-3 0-29 0,-3 0 15 0,-5 0 13 15,-2 0-4-15,-3 0 33 0,-3 0-8 16,-2 0-5-16,-2 0-14 0,-6 0 4 0,7 0-5 16,-7 0 6-16,8 0-1 0,-8 0 0 15,6 0-8-15,-6 0-4 0,0 0-5 0,7 0-16 16,-7 0-1-16,0 0-65 0,0 0-1 15,6 0-35-15,-6 0-25 0,0 0-30 0,0 0-31 16,12-3 14-16,-12-1-199 0,1-2-96 0,0 2 49 16,-1-2 31-16,1 0 23 0,-2-1 25 15,1 7 22-15,0-9 15 0,0-5-13 0</inkml:trace>
  <inkml:trace contextRef="#ctx0" brushRef="#br0" timeOffset="89676.2437">29977 3843 215 0,'0'0'287'15,"0"-12"-57"-15,-13 12-25 0,13 0 2 0,0 0-43 16,0-14-3-16,-20 0-8 0,19 10-13 0,0 3 0 16,0-2-36-16,1 0-1 0,0 2 5 15,-1 0-30-15,1-1 12 0,0 1-27 0,-1-1-9 16,0 2-4-16,1-1-13 0,0 1 28 15,-1 1-34-15,0 1 12 0,1 0-20 0,-1 1 11 16,0 3-13-16,-4 11 6 0,0-1-10 16,-1-1 9-16,2 4-1 0,1 1 11 0,0-2 1 15,1 3-11-15,0 3 15 0,0 2 0 16,1 2-13-16,1-3 5 0,0 1-14 0,0-12 14 16,0 7-22-16,0 4 19 0,10 29 8 0,-7-23-2 15,5-1-27-15,-3 1 20 0,-1-1-1 0,1 0 7 16,0-3-23-16,-1 0 21 0,3 1 10 15,-2 0-19-15,1-1-16 0,1 1-3 0,-4-1 10 16,1-3-1-16,-1 1-13 0,3 0 5 0,-1-7 10 16,0 2 16-16,-1-5-24 0,1 0 0 15,-2-5 17-15,0 0 11 0,1-3-12 16,-2-1 4-16,1 0-21 0,-1-1 51 0,1-1-31 16,0-1 15-16,1 0-24 0,1-1-6 0,0 0 23 15,2 0-13-15,1-1-3 0,1-1-22 16,6 0 42-16,1 0-22 0,20-14-41 0,-17 6-11 0,0-2-37 15,-3-2-30-15,0 1-27 0,-4-6-60 16,1 1 7-16,-4 1 15 0,-5-5-174 0,-3 6-64 16,-1 5 11-16,0-2 13 0,-19-17 38 15,10 13 24-15,-5-1 21 0,0 2-20 0</inkml:trace>
  <inkml:trace contextRef="#ctx0" brushRef="#br0" timeOffset="89979.5652">29803 4345 363 0,'-6'-2'287'0,"0"2"-32"0,3-1-30 0,-1 1 3 15,2 0-26-15,-1-1-12 0,2 1-26 16,-1-1-7-16,3 0-15 0,0 1-7 16,1-1-5-16,3-1-5 0,13 0-15 0,2 0 16 15,5-2-31-15,0-1 10 0,4 0-5 16,1 2-5-16,-1-2-32 0,2 1-6 0,-2-1 8 15,3 0-2-15,-2 1 4 0,4 1-31 0,-6-1 39 16,1 1-32-16,2-1-30 0,-8 1 3 0,-4 1 13 16,-3 0-10-16,-4-2-32 0,-2 1-6 15,0 2-16-15,-3-2-31 0,1 2-27 0,-3-3-37 16,5-5-21-16,-1 4 16 0,-1-6-176 0,-1 4-104 16,-2-1 35-16,6-3 10 0,-4-1 30 0,-3 2 34 15,4-3 12-15,2-3 8 0</inkml:trace>
  <inkml:trace contextRef="#ctx0" brushRef="#br0" timeOffset="90240.285">30666 4014 493 0,'1'0'350'0,"0"0"-61"16,-1-1-38-16,1 0 2 0,1 0 2 0,-1 1-39 15,1-1-36-15,1 1 5 0,0-1-39 16,2-1-17-16,0 2-3 0,13-4-39 0,0 3 33 16,1 0-42-16,2-2 17 0,-3 0-38 0,-7 3-24 15,4 0 16-15,5 0-24 0,-2 0-50 16,-4 0-10-16,-1 0-56 0,-3 0-48 0,-3 0 4 16,-7 0 10-16,7 0-214 0,-7 0-60 0,4 6 17 15,-8-3 25-15,-12 6 23 0,3-1 25 16,-2 5 16-16</inkml:trace>
  <inkml:trace contextRef="#ctx0" brushRef="#br0" timeOffset="90424.4641">30709 4242 310 0,'3'3'295'0,"2"0"-7"16,9 6-43-16,-7-7 4 0,2 2-38 0,1-2-26 15,9 0 28-15,0 2-65 0,2-4-11 16,0 2-6-16,2-2-17 0,-10 0 2 0,6 0-54 15,3 0-9-15,2 0-40 0,21-14-33 16,-22 11-41-16,-4-4-48 0,2-2 10 0,-2 1-286 16,-4-1 35-16,4-3-20 0,-5-1 41 15,-2 1 18-15,0-5-9 0</inkml:trace>
  <inkml:trace contextRef="#ctx0" brushRef="#br0" timeOffset="91301.8386">31386 3785 422 0,'2'-6'322'0,"-2"0"-53"16,2 0-7-16,0 2-25 0,0-2-8 0,-1 1-37 15,1 1 4-15,1-1 3 0,1 3-70 0,-1-2-6 16,1 2-2-16,0-1-21 0,2 2-16 15,0-1-6-15,2 1 6 0,0 0-34 0,3 1-7 16,4 0 36-16,1 0-11 0,18 16-28 0,-16-7 8 16,0 3-9-16,0-1 8 0,-5 2-16 15,3-1-6-15,1 1 4 0,-2 4-1 0,1-4-11 16,-2 4 12-16,2 1 0 0,-3-3-27 0,-3 2 14 16,4-2 4-16,1 0 27 0,-2-2-26 15,-2 1-3-15,-1 1-2 0,5-3-7 0,-4-2 0 16,0 0-22-16,-1 0 24 0,-2-4-41 0,-3-1 2 15,0-1-1-15,2-1-13 0,-3-3-1 0,-1 0-24 16,-3 0-10-16,0 0 9 0,0 0-4 16,24-13 25-16,-16 2-5 0,3 0 8 0,-3-4-13 15,1-4 20-15,-1-1 4 0,-1-5 26 16,-1 0 9-16,3-2 1 0,-2 3 10 0,-1-2-3 16,2 3 26-16,-2-3 0 0,0 8 34 15,-2-2-30-15,-2 2 34 0,1 3 16 0,0 4-9 16,-1 0 6-16,0 3-11 0,-1 0 26 15,-1 3-12-15,1-1-19 0,0 1 3 0,-1 5-12 16,0 0-1-16,0 0-12 0,0 0 2 16,1-10-5-16,-3 12-6 0,1 2-18 15,-4 10 14-15,1-3-19 0,0 6 31 0,-5 2-7 16,4 4-19-16,-2-3-19 0,2 4 36 0,1-1-4 16,0 1-17-16,-1 3 6 0,2 0-28 0,-2 2-5 15,2 0 24-15,3 1 19 0,0-17-11 16,0 11-30-16,0 2 26 0,0 3-30 0,12 30 33 15,-8-31-5-15,0 4 0 0,-2-1-20 16,2 0-4-16,2-3 6 0,-3 1 8 0,2-1 11 16,-2-3-32-16,-1 0 4 0,0 0 17 15,-1-4-34-15,-1-11 47 0,0 4-11 0,0 2-5 16,0-1-8-16,0-1-21 0,-16 14 5 16,9-20 32-16,-3 2-11 0,-2-2-17 0,-3 0 22 15,3-1-25-15,0-4 17 0,-6 1 19 0,0 0-18 16,2 0 4-16,0-3-3 0,6 2 24 15,-3-2-20-15,5 0 6 0,0-1 7 0,1 0-39 0,7 0 38 16,0 0 1-16,-10 0-5 0,3 0 10 16,7 0-6-16,-9 0 2 0,9 0 6 15,-10 0-29-15,10 0 8 0,-8 0 13 0,8 0-20 16,0 0 13-16,-7 0 8 0,7 0-9 0,0 0-6 16,-7 0 7-16,7 0 11 0,0 0-34 15,0 0 20-15,0 0-15 0,0 0-22 0,0 0 4 16,-10-3-46-16,10 4-41 0,1-1-28 0,-2-1-33 15,1 0-25-15,0 2-46 0,0-1 23 16,0 0-149-16,1 1-68 0,-2-1 19 0,2 1 33 16,-2 2 45-16,1-1-26 0,-2 0 56 0,1 0 5 15,0 1-1-15</inkml:trace>
  <inkml:trace contextRef="#ctx0" brushRef="#br0" timeOffset="91577.4714">31689 4639 455 0,'0'3'211'0,"0"0"-4"16,0 0-1-16,-2 0 14 0,4 0-21 0,-1 0 4 15,1 0-5-15,0-2-34 0,3 1 23 0,1-1-25 16,12 6 1-16,1-5-18 0,-1-1-19 16,6 1 6-16,1-2-28 0,-12 0-10 0,9 0-12 15,4 0-7-15,2 0 49 0,0 0-18 0,0 0 23 16,29-10-38-16,-32 8 10 0,-11 2-9 0,4 0-11 16,2 0 3-16,-1 0-17 0,-3 0 11 15,11-10 6-15,-19 9 4 0,0-1-26 0,-1-1 13 16,-2 3-18-16,0-3-21 0,-1 0-9 15,-1 0-15-15,0 0 0 0,0 1-97 0,1-3-39 16,-2 0-31-16,-1-2-66 0,0 1 21 0,-1-2-231 16,0-6-31-16,-13-18 26 0,3 9 54 15,0 2-18-15,-2-1 56 0,-1-3-3 16,-3-2 7-16,2-1 6 0</inkml:trace>
  <inkml:trace contextRef="#ctx0" brushRef="#br0" timeOffset="92123.9571">31482 3723 265 0,'-3'-2'224'0,"1"1"-37"0,0-2-23 16,1 3-16-16,-1-1 0 0,3 1-32 0,-3-2-8 15,1 2-12-15,-1 0 2 0,2-1-13 0,0 1 4 16,-1 0-24-16,1-1-6 0,-2 2-3 16,2-1 5-16,0 0 10 0,-2 2-4 0,-1 0 13 15,0 2-14-15,1 0-1 0,0 0 9 0,0 2-5 16,-8 9-13-16,4 1 7 0,-5 0 6 15,1 0-17-15,0 0-15 0,-1 0 6 0,1-4-2 16,-3 2-2-16,2-1 4 0,1 0-19 0,1-3 13 16,-1 3-28-16,3-5 15 0,5-3-13 0,-3 1 15 15,1 0-21-15,2-2 14 0,-1 0-14 16,0 0 5-16,2-1-13 0,0-2-29 16,0 1-15-16,0-2-12 0,1 0-79 15,3-2 12-15,-2-1-232 0,3 0 28 0,5-8 23 16,0-2 21-16,3-2-80 0,2-1 12 15,5 1 53-15</inkml:trace>
  <inkml:trace contextRef="#ctx0" brushRef="#br0" timeOffset="92710.2642">32158 3623 433 0,'2'0'255'15,"-2"0"-41"-15,1-2-21 0,2 2-12 16,-2 0-10-16,3 0-25 0,-2 0-12 0,-1 0-20 16,0 0-7-16,-1 2-9 0,3 1-19 15,1-2 17-15,-1 3-28 0,1-1-6 0,5 9-8 16,1 1 16-16,-1-5 4 0,3 4 2 0,2 2-19 15,-4 0-17-15,3 0 11 0,2 0-2 16,-8 2-17-16,4 0 19 0,2 1 9 0,0-5-18 16,0 4 0-16,1 2 7 0,0-5-34 15,-1 0 12-15,0-2-7 0,-4-1-5 0,-2-3 17 16,-1 0-14-16,0-2 17 0,-3 0-24 16,0-1 12-16,0 0 2 0,-1-1-7 15,1-1 21-15,-1 0-9 0,-1-1 4 0,1 1 11 0,-1 0 0 16,1 0 41-16,-1-1-64 0,1-1 29 15,2 2-10-15,-3-1-15 0,1-1-3 0,0 1-3 16,-1-1-9-16,0 0 9 0,-1 0-10 0,2 2 13 16,-2 0-23-16,1 0-50 0,-1-2-44 0,0-2-85 15,-1 2 15-15,1-3-281 0,-1 1 33 16,-2-2 32-16,-1 1 24 0,-7-7 11 0,-2 0 43 16,0 0-32-16,-1 1 31 0</inkml:trace>
  <inkml:trace contextRef="#ctx0" brushRef="#br0" timeOffset="103619.3286">9106 11740 513 0,'0'0'194'0,"0"0"-28"16,0 0-22-16,0 0-23 0,0 0-2 16,0 0-31-16,0 0-18 0,0 0 18 0,0 0-14 15,0 0 7-15,0 0-21 0,0 0 8 16,0 0-22-16,0 0 23 0,0 0-22 0,0 0 14 15,0 0-22-15,0 0 13 0,0 0-15 16,0 0 3-16,0 0-14 0,0 0 10 0,0 0-11 16,-1 6 0-16,-6-6-5 0,0 1 4 0,-1-1-11 15,-7 0 1-15,2 0-15 0,-2 0 27 16,-4 0-1-16,-16 11-10 0,16-10 3 0,-3 1-14 16,4 1 5-16,-2-2 1 0,2 2-12 0,-1-2 28 15,5 0-13-15,-5 0-1 0,1 2-2 16,0-2 7-16,3 0-12 0,4-1 9 0,2 2 13 15,-2-2-19-15,4 1 32 0,1-1-23 16,2 1 6-16,1-1-1 0,-3 0 5 0,3 1-14 16,0-1 4-16,2 0 5 0,1 1 10 15,0-1-22-15,4-2 15 0,0 0-9 0,3 2-2 16,12-3 9-16,1-1-13 0,0 1-5 16,0 0 4-16,0 0-4 0,1 1 2 0,-3 0 8 15,2-2 1-15,-2 3-13 0,1-1 11 0,-9 2-10 16,1 0-8-16,4 0 23 0,-1 0-19 0,-3 0 2 15,-3 0 6-15,1 0 0 0,-9 0-13 16,7 0 4-16,-7 0-4 0,15-8 4 0,-12 8 9 16,-1 0 17-16,2 0-6 0,-2 0 1 15,0-1-12-15,-2 1 20 0,0 0-6 0,2 1-17 16,-1-1 18-16,-2 0-8 0,-1 1 3 0,-1-1-19 16,-2 2 9-16,1-2 21 0,0 1-9 15,0 2-12-15,-2-2 5 0,1 1 9 0,-2-2-18 16,2 2 5-16,1 1 0 0,-1-3-5 0,1 1-3 15,0 1 25-15,1-1-27 0,-1-1 25 16,0 0-20-16,2 2 2 0,-2-2-6 0,1 1 22 0,1-1-29 16,-1 0 11-16,0 1 11 0,3-1-23 15,-2 1 11-15,1-1 14 0,0 1-18 0,0-1-5 16,0 0-3-16,0 0-8 0,-1 1-4 16,2-1-61-16,-3 0-23 0,3 0-43 0,0 0 14 15,0 0-188-15,-9 0-103 0,2 0 33 16,-7 0 44-16,-2 0 52 0,-23-15-41 0,16 10 6 15</inkml:trace>
  <inkml:trace contextRef="#ctx0" brushRef="#br0" timeOffset="109086.8109">8380 11144 368 0,'0'0'183'16,"0"0"-50"-16,0-13-18 0,0 13-17 0,14 0-19 15,-14 0 22-15,0 0 7 0,13-27-19 16,-12 24 9-16,-2 2-30 0,2-2 10 0,-2 1 8 16,2 0-22-16,-1 0 3 0,1 0 1 0,1 0 9 15,-2 2-18-15,1-2-4 0,-1 0 14 16,1 1 2-16,0 0-16 0,0 1 11 0,0-2 8 16,-1 1-19-16,0 1-9 0,0 0 15 0,0 0-5 15,1-2 8-15,-1 0-21 0,1 1 1 16,-1 0-13-16,0 1 8 0,0 0-7 15,1 0-2-15,-1 0-6 0,2 0-7 0,-2 3 7 16,3-2 8-16,1 1 17 0,-3 1-10 0,1-1 6 16,1 2-19-16,6 7 24 0,-2-4-11 15,2-2-31-15,-1 5 19 0,2 1-10 0,0 1 22 16,-2-2 0-16,1 1-12 0,3 1-9 16,-3 5-8-16,-1-2 14 0,-1 3 4 0,1 0-7 15,1 2 8-15,-2 0-24 0,0 3 15 0,-2 1-3 16,2 1-8-16,-1 1-3 0,-3-1 11 15,3 2-13-15,-1 1 32 0,-1 0-16 0,-4-13 13 16,0 8-5-16,0 2 18 0,0 5-3 0,0 1-20 16,0 0-14-16,0 0 7 0,0 1 15 0,-13 28 6 15,7-31-6-15,1-1-18 0,0-2-16 0,-3 3 21 16,0 0 20-16,-1-1-26 0,-1 3-2 16,-2-3 9-16,1 2 6 0,-1 1-20 0,-2-3 8 15,-1 1 11-15,3-3-2 0,-5 0-2 0,2 2 10 16,-3-1-24-16,4-3-11 0,-5 0 21 15,2-2-10-15,-2 1 1 0,1-4-1 0,1 0-1 16,-1-2 46-16,0 1 3 0,-1-3-5 16,-2 1-7-16,6-1 1 0,-2-4-22 15,3 3 15-15,1-3 6 0,1-2 6 0,2-2-30 16,-2 1 16-16,4-2-9 0,1-1-9 0,1 0-10 16,1 0 35-16,-1-4-11 0,2 0 0 15,0 3-2-15,2-2 0 0,0-2 5 0,-1 2-11 16,0-1-9-16,1 1 10 0,-1-1-1 0,3-1-3 15,-3 1-13-15,0 0 20 0,1 0-20 16,0 0 6-16,-1 0-14 0,1-1-14 0,-1 0 2 16,0 0-80-16,2 0-29 0,1 0-63 0,0 0-49 15,-7 0 22-15,7 0-287 0,-9 0 27 0,-1-11 32 16,7 7 16-16,2 0 21 0,2-2 24 16,3-9 28-16,5-1 42 0,4-3 13 0</inkml:trace>
  <inkml:trace contextRef="#ctx0" brushRef="#br0" timeOffset="126514.1432">5953 15031 465 0,'0'0'186'15,"0"0"15"-15,0 0-23 0,0 0-5 0,0 0-9 16,0 0-9-16,0 0-22 0,0 0 8 15,0 0-10-15,0 0-14 0,0 0-24 0,0 0-5 16,0 0 12-16,0 0-15 0,0 0-25 0,0 0 10 16,-18-26-28-16,22 22 0 0,5-7 3 0,5 0 1 15,1-4 5-15,2 1-33 0,1-2 10 16,2 0 8-16,-4 2 5 0,5-2-15 0,0 0-21 16,-2-2 12-16,0-1-9 0,0 2-5 0,-1-3 8 15,1 1 15-15,-1 2-16 0,-3-2 4 16,-1 0-4-16,2-1-7 0,-4-1 10 0,-3 0 8 15,0-1-8-15,-2 4-18 0,-1-4 11 0,-1 5-6 16,-1-4 14-16,-4 11-12 0,0-3 24 16,0-2-8-16,0 1-8 0,-14-16-8 0,9 15 11 15,-4 0 11-15,-3 2-25 0,3 3 4 16,0-1 15-16,-1 2-18 0,1 4 18 0,1 2-16 16,-6-5 0-16,4 7-9 0,0 0 21 0,0 1-13 15,10 0 12-15,-23 12 10 0,9 3-10 16,1-1-18-16,-1 5 8 0,1 3-3 15,4 0 13-15,-2 3 5 0,0 3 3 0,4 0-2 16,-3 6 10-16,5 1-22 0,1 5 24 0,2-2 1 16,-4 5-25-16,5 1 14 0,-1 0-3 0,2-22 6 15,0 12-2-15,0 7-7 0,0 3 11 16,0 3-2-16,0 0-1 0,0 2 1 0,0 1-13 16,0 0 12-16,0 1-23 0,0 1 13 0,0 0-3 15,0-2 3-15,0 2-22 0,-2 48 11 16,-3-52 19-16,0-2-36 0,-2 0 40 0,-1-4-29 15,1-1 25-15,-5-2-37 0,1-2 7 0,1-3 6 16,-1-2-16-16,1-1 27 0,-3-5-42 16,4-4-14-16,-3 2 6 0,-4-5 10 0,2-3-14 15,3-6-41-15,-2-1 5 0,4-4 2 16,0-5 2-16,9 0-13 0,-20-11-26 16,8 0 16-16,1-6 22 0,3 1 19 15,-2-5-3-15,1 1 8 0,0 0 22 0,2-3 6 16,0 0-6-16,-1-1 34 0,2 2 8 0,0 0 3 15,0 0 7-15,2 0 4 0,3 0 0 16,1 2 38-16,0 9-23 0,0-3 15 0,0-3-17 0,13-19 2 16,-5 15-22-16,1-1-3 0,4 1 10 15,1 2 20-15,2-1-16 0,3 1-26 16,2-2 13-16,2 0-6 0,3 0-6 0,0 3 11 16,3-1-5-16,-1 1-1 0,5-2-23 0,0 3-4 15,-1 0-26-15,2 0-27 0,-1 1-27 16,-1 2 9-16,-2-5-130 0,0 5-130 0,-5-2-27 15,-2-2 43-15,2-1 25 0,0 0-47 16,-4-2 3-16</inkml:trace>
  <inkml:trace contextRef="#ctx0" brushRef="#br0" timeOffset="126881.9067">6714 14793 385 0,'8'-19'296'0,"-2"3"-42"0,-3-1-23 0,0 3-4 15,-2 5-19-15,0 2-36 0,0 1-9 0,-1 0-29 16,0 2-2-16,0 4-30 0,0 0 1 16,0 0-20-16,-12 0 7 0,4 11-12 0,-4 5 9 15,2 3-10-15,1 4 14 0,-3-3-18 16,-2 4 4-16,2 0-8 0,0 2-22 0,2 2 20 16,-1 2-4-16,3-3-16 0,-2 5 18 15,2 1-30-15,3 2 20 0,2-1-24 0,-4 1 21 16,2 0-24-16,1 1 16 0,2-1-26 0,2 1-20 15,0 0 8-15,0-18 14 0,0 8-9 16,10 33-13-16,-9-27 7 0,6 1 30 0,-2-4-31 16,2 0-17-16,-2-2 38 0,4-2-29 0,-1-2 4 15,4-1-24-15,0 2-18 0,-3-5-23 16,1-2-5-16,-1-5-16 0,3-4-12 0,-2-3-44 16,-10-5 36-16,12 0-52 0,15-17 16 15,-10 1-41-15,-4-1-28 0,2-7-17 0,-1-2-24 16,1-4 4-16,-2 1-13 0,-1-2 37 15,2 0 56-15,-2 3 97 0,-1 1 6 0</inkml:trace>
  <inkml:trace contextRef="#ctx0" brushRef="#br0" timeOffset="127122.1092">6893 15337 930 0,'6'-26'62'0,"0"0"23"16,0-1 20-16,0 2 9 0,0-1 9 0,1-1 4 15,0 2-3-15,-1 3 1 0,4 0-21 0,-4 4 4 16,2 2-16-16,0 2 0 0,7 3 4 0,-1 2-21 16,3 2 20-16,3 2-20 0,-2 1-11 15,-8 4 3-15,6 0-8 0,20 13 16 0,-17-3-22 16,-2 4 24-16,-2 1-2 0,1 3-21 15,-3 1-4-15,-2 6 19 0,-3-3-33 0,-1 4 11 16,-3-1-13-16,-1 2 1 0,-3 0-1 0,0-11-9 16,-10 29 5-16,4-16-15 0,-2-4 6 15,-3 0-21-15,0-3-7 0,-1 2-21 0,-1-4-13 16,0 2-17-16,0-2-9 0,-1-5-15 16,1 1-50-16,5-9 6 0,4-2 12 0,4-5-164 15,0 0 24-15,-5-10-160 0,13-6 25 16,0-2 25-16,4-6 16 0,2-2 38 0</inkml:trace>
  <inkml:trace contextRef="#ctx0" brushRef="#br0" timeOffset="127428.9874">7389 14980 520 0,'3'-12'299'16,"1"4"-62"-16,-3 0-17 0,-2 1-6 0,2 3-28 15,-1 0-35-15,-1 2-14 0,-2 2-10 16,0 1-16-16,-1 3-9 0,-7 10 12 0,-2 0-6 15,0 4-22-15,-1 4-11 0,3 0 22 16,-3-2-40-16,3 1 17 0,1 2 0 0,-2 2-20 16,3 0 0-16,2 1-4 0,0 3-4 15,0-2-1-15,2 1-5 0,3-3-6 0,2-13-13 16,0 6 10-16,0 3 13 0,11 22-28 0,-5-20 22 16,2-4-25-16,2-4-12 0,1 1 21 15,1-3-17-15,3-1 10 0,0-3-5 16,-4-6-26-16,6 1-23 0,-4 0-5 0,-1-4-20 15,-3 0-14-15,4 0-40 0,19-17 10 0,-11 4-150 16,-5-2 22-16,1-2 20 0,1-4-176 16,-4-1 25-16,6-3 23 0,-1-2 22 0,3-5-29 15,0-2-9-15</inkml:trace>
  <inkml:trace contextRef="#ctx0" brushRef="#br0" timeOffset="127825.5326">7693 14348 458 0,'-2'-5'282'15,"2"2"-39"-15,-2-1-15 0,3 1-41 16,-2 0-18-16,1 1-31 0,0 1-11 0,1 1-9 16,-1 1-3-16,1 1 0 0,0 1-12 0,0 3-8 15,-1 1-1-15,3 13-9 0,-3-9-5 16,0 5-6-16,0 5 8 0,0 1-3 0,0 3-14 16,0 3-8-16,-10 31-3 0,4-31-6 0,0 0-4 15,-2 2 20-15,3-2-35 0,-5 1 8 16,3 1 2-16,-1-2 3 0,1 0-18 0,-2-1 2 15,2-2-15-15,2 4-4 0,-1-4-22 16,-1 0-25-16,3-6-5 0,4-11-29 0,0 4-42 16,0-2-24-16,0-1 12 0,0-3-179 0,0-6 24 15,2 8 21-15,2-11 23 0,7-8 17 16,0-3-112-16,1-5 20 0,-1-5 13 0</inkml:trace>
  <inkml:trace contextRef="#ctx0" brushRef="#br0" timeOffset="128139.5971">7975 14355 668 0,'-1'-3'251'0,"0"-1"-55"0,-1 3-20 16,0 0-29-16,-3 2 2 0,-1 2-18 15,-6 8 3-15,-5 0-4 0,3 3-26 16,4 2-4-16,-4 1-20 0,1 1 12 0,3 3-33 15,2 1 9-15,3 1 12 0,1 1-18 0,0 2-19 16,3-2 13-16,1-12 6 0,0 7-16 16,0 2-4-16,12 22-12 0,-6-22 0 15,4-2 11-15,0 2-18 0,-1-5 4 0,3 3 14 16,1-6-33-16,1 1 10 0,1-1 6 0,1-1-3 16,-3 0-15-16,1-5-1 0,4-3-39 15,-5 3-39-15,-1-5-25 0,-2 3 10 0,-10-5-151 16,9 0-145-16,4 0 25 0,14-17 25 15,-13 7-6-15,1-4 50 0,0-1 13 0</inkml:trace>
  <inkml:trace contextRef="#ctx0" brushRef="#br0" timeOffset="128541.4455">8363 14296 738 0,'1'-2'234'0,"-1"2"-45"16,-1 0 17-16,3 3-9 0,0 1-31 0,0 0-7 15,9 12-6-15,-4 3-15 0,3 2-15 16,0 2-10-16,-2 2-10 0,3-1-7 0,-1 1-4 16,0 2-4-16,2 2-6 0,-3 1-18 0,-2 3-2 15,2 2-11-15,0 1 3 0,-1 2 2 0,-1 3-18 16,-1-2 6-16,1 5-14 0,-4-4-6 15,-1 1-3-15,-2-20 2 0,0 12-12 0,0 5 2 16,0 1 12-16,-13 44-1 0,7-40-10 16,-4-1 11-16,0 0-15 0,-1-6 9 15,0 1 9-15,-3-2-16 0,1-1-18 0,-3 0 7 16,-1-6 4-16,-1-2 13 0,2-1-8 16,-4-2-9-16,-2 0 9 0,3-6-2 0,-4 1-23 15,1-3 8-15,2-1-39 0,-3-3-27 0,1-3-37 16,3-1-52-16,10-7 15 0,0 0 13 0,-8-17 12 15,11 5 12-15,6-7 10 0,0 6-300 16,14-24 35-16,-2 14 4 0,3-2 22 0,4-4 17 16,4 1 38-16</inkml:trace>
  <inkml:trace contextRef="#ctx0" brushRef="#br0" timeOffset="128926.4899">9274 15001 389 0,'2'-4'272'0,"0"0"-37"15,0 1-4-15,0 2-42 0,0-2 3 0,1 1-35 16,0 1-8-16,2 0-14 0,1-2-23 15,1 3-20-15,12 0 3 0,3 0-13 0,-10 0-4 16,6 0-8-16,2 0 12 0,4 0-1 0,31 12-17 16,-25-12 2-16,3 3-9 0,-1 0-7 0,-1 2 2 15,3-3-8-15,-5 5 8 0,3-2 0 16,0-2 0-16,-2 2 12 0,-1-2-7 0,-3 3-11 16,0-3 6-16,-2-1-2 0,0 1 0 0,-3 1-25 15,3-3 12-15,-9 0-16 0,-4 0 13 16,-1-1-28-16,-1 2 23 0,-2-2-18 0,-1 0-11 15,0 2-33-15,-2-2-8 0,-4 0-42 16,0 0-25-16,0 0 10 0,8 0-136 0,2-11-143 16,-8 5-25-16,3-10 28 0,-3-1 24 15,-1-2 13-15,1 0 47 0,-2-5 21 0</inkml:trace>
  <inkml:trace contextRef="#ctx0" brushRef="#br0" timeOffset="129259.3021">10039 14705 711 0,'11'-7'231'0,"1"2"-19"0,-3 3-5 15,3 2-24-15,-3 0-20 0,15 11-17 0,-8-4-16 16,-2 5 2-16,3 2-13 0,0 5 0 0,1-2-35 16,-4 3 30-16,-2 0-23 0,-1 2-22 15,2 4 4-15,-4-1-21 0,0 3-1 16,-1 0-6-16,0 0 3 0,-3 2 1 0,-1-1-9 15,0 2-1-15,-2 2-9 0,-2-2-9 16,0-16 20-16,0 7 1 0,-12 30-9 16,5-26 13-16,-4 0-10 0,0-4-15 0,-3 0 15 15,-1-2-17-15,-1 1 2 0,-3-3-16 0,-3-3 26 16,1 3-16-16,-2-2-2 0,1 1 8 0,0-2-3 16,2 0-9-16,-3 0-6 0,4-1-45 0,-1-1-31 15,-3-2-44-15,5-1 11 0,-1-2-302 16,6-7-3-16,1 0 30 0,12-1 25 0,-10 0-45 15,-8-17 19-15,12 3 65 0,3-7-4 16</inkml:trace>
  <inkml:trace contextRef="#ctx0" brushRef="#br0" timeOffset="130158.3377">12003 14587 264 0,'-2'-2'268'0,"0"1"-52"0,0-1-1 16,-1 0-32-16,1 1-17 0,1-1-22 15,-1 1-13-15,2-1-8 0,0 1-11 0,2-1-1 16,1 1 12-16,0-1-28 0,2 0 4 15,9-3-34-15,3 2 4 0,0-4-9 0,-1 1 3 16,4-2-10-16,1-2 8 0,2-2-19 16,-1-1 13-16,2 1-28 0,-4-3 18 0,1-1-25 15,-4-2 3-15,0-2-7 0,-2 1 2 0,-1-4-11 16,-3 2 7-16,-1-4-1 0,0 1 10 16,-5-5-2-16,-1 2-6 0,-2 2-11 0,-2 12 19 15,0-6 12-15,0-1-10 0,-15-22-15 0,5 22 10 16,1 2 14-16,-1 2-3 0,0 5 6 15,-3 0-1-15,2 1-13 0,-3 2 10 0,4 4 15 16,0 2-20-16,10 2-5 0,-7 0 1 0,0 0 21 16,-11 19-3-16,5-3-25 0,2 4 31 0,0 5-7 15,2 0-13-15,4 2 5 0,-3 6 10 16,3 1 30-16,4 3-34 0,-1 2-7 0,0 4-4 16,2 1 36-16,0-22 12 0,0 15-6 0,0 7-32 15,16 50-13-15,-10-43 8 0,1 0-3 16,0 4-2-16,0-1-19 0,-1 1-18 0,-3 2 25 15,1-2-9-15,-4-27 14 0,0 14-4 16,0 8 0-16,-15 58-2 0,5-49-2 0,0-3-2 16,-4-4-4-16,0 2 0 0,-1-5-1 15,-1-2 0-15,-4-2-19 0,0-4-30 0,-1-3 16 16,-1-5 11-16,4-1-15 0,-4-7-18 0,-5-1 1 16,2-6 29-16,5-5-16 0,-3-1 11 0,-4-9-3 15,14-3-4-15,-5 0-7 0,-18-21-8 16,22 2 9-16,-2-3 5 0,6-5-19 0,2-4 12 15,4-1 12-15,-2-4 9 0,5 0 18 16,1 18 5-16,0-8-18 0,0-5 27 0,11-33-8 16,-1 31 11-16,0 2 22 0,-2-1-31 0,9 3-8 15,1 1 26-15,0 0-31 0,5 1 46 16,4 2-22-16,2-2-2 0,0 2-15 0,8 3 37 16,-4 0-36-16,5 1 10 0,-2 2-13 0,7 3-11 15,-1-2 11-15,3 2-3 0,-2 2-12 16,1 0-44-16,0-1-21 0,-2 0-65 0,-2 0-46 15,0-1 17-15,-2-1-287 0,-3-1 28 16,-1 0 59-16,-1-3 16 0,-4-1 19 0,1-1-9 16,-3 0 14-16,0 0-4 0</inkml:trace>
  <inkml:trace contextRef="#ctx0" brushRef="#br0" timeOffset="130476.0639">12974 14297 560 0,'9'-18'337'0,"-7"1"-54"15,3 7-38-15,-3-1-23 0,-2 3-15 16,2 5-14-16,-2-2-22 0,0 5-43 0,-2-2 6 16,0 4 3-16,-8 8 10 0,-3 2-22 0,0 7-25 15,-6 2 14-15,1 4 10 0,1 3-17 0,-2 2-22 16,2 2-8-16,-1 5 23 0,2 1-10 16,0 1-9-16,1 1-9 0,-1 1-6 0,5 2-9 15,-1 0-17-15,3 1-4 0,0 0-3 16,0-3 20-16,5 4-3 0,2-3-9 15,2 0-1-15,0-22-8 0,0 9-8 0,11 37 3 16,-4-29 9-16,1-1-22 0,1-4 6 0,5 0 0 16,-1-2-63-16,3-4-26 0,-3-1-23 15,0-6-14-15,2 0-35 0,1 1-27 0,-1-9-42 16,4-5 19-16,-6-3-221 0,0-3-35 0,-4 0 35 16,20-15 31-16,-13-1 30 0,0 0 15 0,1-6 29 15,-1-3-18-15</inkml:trace>
  <inkml:trace contextRef="#ctx0" brushRef="#br0" timeOffset="130728.6516">13164 14858 412 0,'5'-31'310'0,"0"3"-24"0,-1 2-26 0,3 2-15 15,-1 2-41-15,-1 5-9 16,0 0-16-16,6 4-20 0,-3 2 4 0,2 4-29 16,-3 3-11-16,3 4-20 0,-10 0 6 0,14 0 7 15,13 19-39-15,-11-3 13 16,-3 2-36-16,1 3 19 0,-5 1 7 0,3 3-15 15,-4 1-12-15,-3 3-24 0,-5 1 39 0,0-15-32 16,0 4 3-16,-9 30-9 0,-1-22 10 0,-1 1-21 16,0 1-22-16,-3-1-2 0,-1-2-25 15,1-2-7-15,-3-2-39 0,1-2-16 0,2-3-23 16,-4 3-22-16,5-4-32 0,-1-6 16 0,5-6-239 16,5-3 29-16,4-1 25 0,0-8 24 15,6-6-47-15,5-6 17 0,3 1 36 0</inkml:trace>
  <inkml:trace contextRef="#ctx0" brushRef="#br0" timeOffset="131023.2378">13506 14618 251 0,'5'-19'374'0,"1"3"-78"0,1 3-29 0,-3 1-34 16,-4 5-23-16,4 0-31 0,-3 3-10 0,-1 1-1 15,0 0-41-15,0 3-11 0,-5 5 1 16,-4 5-1-16,-4 3-6 0,-1 9-26 0,3 2 6 0,0 1-15 15,-2 0 4-15,0 0-16 16,3 1-6-16,-3 4 4 0,3-1 6 0,1 1-13 16,3 4 8-16,4-4-28 0,0-1-3 0,-3 2-10 15,3-1-4-15,2-14 37 0,0 9-27 16,0 1-23-16,0 1 19 0,13 27-3 0,-6-32-10 16,5-3-6-16,1 0-31 0,3-5-24 0,-1-2-3 15,1-5-24-15,-3-5-50 0,-4-2-6 0,9 0 11 16,18-18-188-16,-15 7 25 0,-2-7 24 15,2-3-107-15,2-2 25 0,-2-4-29 0,4-7 15 16,2-1 4-16</inkml:trace>
  <inkml:trace contextRef="#ctx0" brushRef="#br0" timeOffset="131322.8605">13935 14172 551 0,'-1'-3'291'16,"1"0"-50"-16,0 1-17 0,3-1-28 0,-3 1-5 0,1 2 8 15,1 3-40-15,0-1-7 0,2 2-3 16,5 8-10-16,0 2-21 0,3 3-19 0,-1-1 15 16,1 1-22-16,-2 5-9 0,1 1-11 15,3-3 11-15,-3 5-7 0,-2-1-16 0,3 1-7 16,-1-1 7-16,-3-3-36 0,2 3 6 0,1-2 16 15,-3-3-23-15,0 2-16 0,0-2-1 0,-1-3-17 16,0 1-35-16,-3-6-28 0,3 2-46 16,-2-3-31-16,-1-3 13 0,-4-4-206 0,3-3-70 15,-3 0 27-15,0 0 24 0,0 0 25 16,16-23 21-16,-10 6 19 0</inkml:trace>
  <inkml:trace contextRef="#ctx0" brushRef="#br0" timeOffset="131555.13">14211 14085 222 0,'-4'-14'394'0,"-1"5"-76"0,1 5-46 0,1-1-15 15,-3 1-35-15,2 4-1 0,-1 1-18 16,0 2-23-16,-8 6-30 0,-3 5 30 0,1 0-29 16,-1 3-18-16,2 0-32 0,-2 2 3 15,1 3-29-15,-1 0 20 0,2 3-33 0,-2 0 4 16,1 2-9-16,-1 0 10 0,3 0-34 0,2 0 17 15,-5-2-49-15,1-2-55 0,3 0-22 16,-1 1-44-16,-1-3-17 0,3 1 12 16,-2-8-253-16,-1-3 29 0,7-5-74 0,-2-4 27 15,2-2 49-15,7 0 20 0,0 0 8 0</inkml:trace>
  <inkml:trace contextRef="#ctx0" brushRef="#br0" timeOffset="131728.9">13816 14484 639 0,'2'-5'237'0,"-1"3"-30"16,3-3 1-16,0 1 4 0,7-2-13 0,-1 2-19 15,3-3-1-15,3 1-13 0,-3 0-15 16,5 0-10-16,-3-1-22 0,2 0 1 0,0 2-15 16,4-1-8-16,-1 0 3 0,0 0-5 15,0-1-24-15,-2 2-3 0,3 0-21 0,-1-2-50 16,-1 1-33-16,-2 2-54 0,0-6-65 0,0 1 15 16,1-4-302-16,-1 1 35 0,4-3 27 15,-2 1 24-15,2-1 22 0,0 0 20 0,-2-1 18 16</inkml:trace>
  <inkml:trace contextRef="#ctx0" brushRef="#br0" timeOffset="132220.5777">14616 14016 298 0,'6'-1'312'0,"-1"1"-17"0,1 3-41 16,-1-2-27-16,13 7-12 0,-2-2-32 0,0 4-19 15,1 1 8-15,-1 4-34 0,1-1 15 16,-2 6-21-16,-2 0-2 0,3 0-8 0,-5 1-28 16,1 2 14-16,-1 2 4 0,0 4-27 15,-2 0 12-15,-1 3 9 0,-1 2-28 0,0-1-9 16,0 3-4-16,-5 2-11 0,2 4 22 0,-3 0-15 15,-1-20-34-15,0 13 5 0,0 10-3 16,-14 48 7-16,5-44-4 0,-4 2-13 0,-1 1-3 16,-1 1 0-16,-1-3-21 0,-4-3 14 15,-2 3 20-15,-2-3-16 0,2-3 11 0,0-5-4 16,-1-2 0-16,-2 1-1 0,-1-6-2 0,0-2-2 16,2-1-1-16,-4-6-2 0,0 0 2 15,-3-2-15-15,-1-4 14 0,5 1 0 0,-2-7-1 16,2-1-2-16,0-1 0 0,0-1 21 15,5-2-13-15,-1-4 8 0,1 3-4 0,8-4-1 16,5-1-2-16,2 0-27 0,-1 0-13 16,1 0 22-16,7 0-26 0,-9 0-49 0,-3-13-17 15,8 10-28-15,2-1-33 0,-2-1 16 0,-6-4-189 16,3 3-126-16,-1 3 33 0,-1 1 30 16,3 2 17-16,6 0-1 0,-12 0 34 0,-15 9 4 15,11 1 53-15</inkml:trace>
  <inkml:trace contextRef="#ctx0" brushRef="#br0" timeOffset="132673.7602">13670 16362 813 0,'-2'-1'309'0,"0"1"-20"0,2-1-14 0,-2 1-13 16,2-2-8-16,-1 3-54 0,2-2-26 0,-1-1-9 16,0 2-1-16,0-1-14 0,0 1-33 15,2-1-12-15,2-2-12 0,-2 1 12 0,5 0-8 16,9-4-22-16,3-2-8 0,6 0 15 0,0-1-10 16,2-1-39-16,3 0 2 0,3-2 6 15,1-4-7-15,2 0 3 0,2 1-4 0,5-1-3 0,1-1-7 16,0-1-2-16,0 0-1 0,3 2 5 15,-2-2-16-15,0 4 13 0,0-4-4 0,0 0 6 16,-2 0 8-16,3 1-3 0,-2 1-19 0,-2-2 1 16,1 1 37-16,-3 3-21 0,-2 1 0 15,-1-2 26-15,-4 2-18 0,0 4 3 0,-4-1-15 16,-2 0 10-16,-2 1 10 0,-1-1-9 16,-3 1-12-16,-2 2 5 0,-2 1-8 0,-7 0 2 15,-2 2 2-15,-1 2-7 0,-1-1-37 0,-1 1 3 16,-2 1-56-16,-1 1-39 0,0-1-44 0,-2 1-36 15,-9 1 16-15,-13 2-244 0,11-3 33 16,-28 7 31-16,9-2 27 0,1 2-110 0,1 0 28 16,-1 3 86-16,-3 4-12 0,1 1 15 15,-1 2 6-15</inkml:trace>
  <inkml:trace contextRef="#ctx0" brushRef="#br0" timeOffset="133104.6612">14016 16398 380 0,'-4'1'413'0,"-3"0"-68"0,3-1-17 15,-4-1-49-15,6 1-15 0,0 0-16 0,0-1-14 16,1 1-25-16,1-2-27 0,2-1-17 0,-1 0-19 16,13-6 10-16,3 2-15 0,10-1-43 15,-2-2-9-15,2 0-10 0,2-3-8 0,3 0-7 16,6-3-7-16,0-4 2 0,5 2 5 15,4-2-17-15,3-2 21 0,4-1-25 0,3-3-8 16,4-1-1-16,-1 2-4 0,-1 1-4 16,-2 6 0-16,-2-2-8 0,-3 1-1 15,-7 1-2-15,-1 5 22 0,-4-3-2 0,-4 2-19 16,-3 1 24-16,-1 0 7 0,-4 4-3 0,-2 0-13 16,1-1-10-16,-4 1 12 0,-2 2 0 0,1 1 16 15,-6 0-5-15,2 1-18 0,-7 4-5 0,-5-1-1 16,3-1-18-16,-9 3 29 0,6 0-13 15,-6 0-1-15,8 0-5 0,-8 0-8 0,7 0 12 16,-7 0-10-16,8 0 1 0,-8 0 17 0,0 0 3 16,14-9-27-16,-12 9-8 0,-1-2-19 15,1 2-17-15,-2 0 6 0,0 0-149 0,2 2-58 16,-4-4 25-16,0 4-301 0,-1-2 39 0,0-2-7 16,-2 1 34-16,1-1 59 0,1 1 33 15,-8-12 18-15,5 0 22 0,0-4 10 16,1 3 41-16</inkml:trace>
  <inkml:trace contextRef="#ctx0" brushRef="#br0" timeOffset="161228.8216">30249 11806 448 0,'0'0'202'0,"0"0"-4"0,0 0-9 16,0 0-17-16,0 0-1 0,0 0-31 0,0 0-4 16,0 0-26-16,0 0 2 0,-14 0 26 0,14 0-15 15,0 0-9-15,0 0 5 0,-17-23-16 16,17 20-14-16,0 1-16 0,0-1 12 0,0 0-31 16,0 0 16-16,0 0 3 0,3-1-13 0,-2 0-5 15,10-7 10-15,-6 5-2 0,0-1-15 16,2 1 2-16,-1 3-21 0,2-1-9 0,-1 1 20 15,9 0-29-15,-4 0 4 0,2 3 16 0,-14 0-13 16,15 0 8-16,20 11-21 0,-18-2-9 16,4 1 15-16,-1 3-10 0,-2 3 4 15,-3 0 25-15,0 3-35 0,1 0 10 16,-4 2 1-16,0-1-15 0,-3 5-1 0,-3-4-1 16,-3 2 15-16,-1 1-7 0,-2 0 7 0,0-13 14 15,0 7-14-15,-12 22-23 0,7-23 10 0,-5 4 30 16,0-3-19-16,-2-1-13 0,-2-1 27 15,0 0-24-15,-2-4 7 0,-1 2 4 0,1-3-11 16,-1 1 9-16,0-3 7 0,0-1-10 0,3 0 9 16,-2 0-14-16,3-6 15 0,-4 4-6 15,5-1-6-15,2-2-27 0,1-2-3 0,0 1-22 16,2-2-32-16,7 0-11 0,0 0-44 0,-8 0 14 16,8 0-214-16,-16-14-74 0,15 7 28 0,1 1 23 15,3-13 25-15,-3 10 16 0,18-15 13 16</inkml:trace>
  <inkml:trace contextRef="#ctx0" brushRef="#br0" timeOffset="161656.7908">30673 11712 277 0,'2'-9'297'0,"1"1"-31"0,0 2-38 16,0 0-15-16,-2 1 6 0,1 1-42 15,-1 1-19-15,-2 0-16 0,1 1-12 0,-1 0-17 16,0 0-23-16,-1 2 10 0,-1 2-18 0,0-1-10 16,0 2-4-16,-2 0-7 0,-2 10 12 15,-7-1-7-15,0 1-25 0,2 1 7 0,2 2-7 16,0 0-20-16,-1-1 13 0,1 4 13 16,2-2-25-16,0 2 8 0,3-1-5 0,2 1 17 0,3-8-6 15,0 3-30-15,0 0 11 0,12 22 20 16,-2-20-11-16,1 0-15 0,1 0 6 0,2-4 4 15,2 0 21-15,3 0-19 0,4-2-12 16,0-4 8-16,-4 1-4 0,-3-6 9 0,1 4-7 16,5-4 28-16,-3 2-30 0,-8-1 21 0,0 0-10 15,0 0 20-15,-4 2-30 0,1-4 15 16,0 0-13-16,-3 1-12 0,-5-1 5 16,0 0-14-16,8 0 1 0,-8 0 7 0,9 0-28 15,-2 0-2-15,-7 0-34 0,6 0-8 0,-6 0-39 16,8 0-56-16,3-13 15 0,-8 8-212 15,8-6-50-15,-2-5 15 0,1 2 4 0,0-3 27 16,1-1 19-16,-2-2 11 0,3-1-7 16</inkml:trace>
  <inkml:trace contextRef="#ctx0" brushRef="#br0" timeOffset="162090.4913">31066 11128 290 0,'0'-6'328'0,"-2"2"-45"0,3-2-42 0,-1 1 11 15,-1 3-37-15,1-2-28 0,-1 1-35 16,1 1 11-16,-1 0-55 0,0-1-6 0,2 2 15 15,-2 0-18-15,2-1-11 0,-1 2-17 16,0 0-14-16,1 2 11 0,0-1-7 0,2 3-14 16,0-1-16-16,-2 1 31 0,1 2-22 0,0 1 5 15,3 8 7-15,-3-1 3 0,3 0 1 16,-3 4-10-16,2 1 1 0,0-1-21 0,-4 0 2 16,0-9 11-16,0 6 14 0,0 3-28 0,0 0-18 15,0 2 28-15,-11 16 2 0,8-17-30 0,1-1 7 16,-1 0-4-16,-1 0-3 0,2-4-9 15,1-3 10-15,-1-2 0 0,2-9-1 0,0 9-2 16,0-3-9-16,0 0 20 0,0-6-25 0,0 9 10 16,0-3-22-16,0-6-1 0,0 7-34 15,0-7 17-15,0 5-37 0,0-5-47 0,0 0-35 16,-11 8 13-16,9-11-209 0,1 0-77 0,1-3 46 16,5-11 25-16,1 1 24 0,-1-2 18 15,2 0 11-15</inkml:trace>
  <inkml:trace contextRef="#ctx0" brushRef="#br0" timeOffset="162559.6573">31377 11032 774 0,'2'-2'292'0,"0"0"-55"0,2 0-4 16,-1 0-26-16,-1 0-27 0,-1 2-17 0,-1-2-4 15,0 1-20-15,1 0 0 0,-2 2-44 16,0 0-14-16,-1 1 17 0,-1 2-50 0,-5 7 21 16,-1-1-20-16,-3 2-5 0,3 0 16 0,0 2-18 15,1-1-11-15,-3-1-3 0,0 6 8 16,-2-7-3-16,2 1-19 0,1 4 29 16,1-4-30-16,3 3 6 0,3-4-20 0,-1-4 12 15,1 2 24-15,1-2-8 0,2-7-19 0,0 6 28 16,0 0-24-16,14 15 32 0,-5-10-19 15,7-2 5-15,1 0-1 0,6-2 25 0,1-1-21 16,3 0-5-16,0-3 10 0,1 0 30 16,0-1-46-16,-1-1 32 0,-2 0-28 0,0 0 2 15,-1 0-7-15,-3-1-27 0,0 0 3 0,-6 0 12 16,-4 0-9-16,-4 1 23 0,-1-1-22 0,1 0 43 16,-1 0-32-16,-1 0 5 0,-1 0 5 0,0 1-23 15,0 1 28-15,0-2-19 0,0 0-44 16,-4 0 23-16,0 0-43 0,0 0-26 15,0 0-26-15,0 0-32 0,6 3-2 0,-7 0 13 16,-4 0-177-16,-7 4-134 0,1 2 10 0,-3 1 45 16,0 1 35-16,1-1 25 0,-2 2-24 0,2 3 3 15</inkml:trace>
  <inkml:trace contextRef="#ctx0" brushRef="#br0" timeOffset="162892.1784">31324 11776 520 0,'-2'2'307'15,"0"-1"-40"-15,1 0-4 0,0-1-51 0,0 0 1 16,3-1-58-16,1 0 3 0,3-1-37 16,12-5-9-16,2 0 16 0,4-5-26 15,2 4-3-15,-1-1-24 0,2-2 10 0,3 0 0 16,0-1-14-16,2 0 29 0,1-2-30 0,-1 2-3 15,0-1-6-15,-1 2 48 0,-2 0-60 0,-2-1 37 16,-1 1-36-16,-1 1-14 0,0 0-2 16,-5 0 45-16,-3 5-47 0,1-4-4 0,-4 1-4 15,-2 4 1-15,-3 0-9 0,0 0 17 16,-2 2-6-16,-2-1-25 0,-1 2-12 0,2-2-30 16,-4 2-9-16,1 0-42 0,-3 1-38 0,0 0-24 15,-2 2-27-15,-1-1 14 16,-1 1-222-16,-9 5-43 0,-1 0 27 0,-6 0 25 15,3 3 44-15,0 2 19 0,1-1 9 0</inkml:trace>
  <inkml:trace contextRef="#ctx0" brushRef="#br0" timeOffset="163225.3207">31578 11816 464 0,'-3'3'278'0,"1"-1"-25"0,2-2-12 0,2 1-44 16,1-2 0-16,3-1-9 0,1-1-14 0,12 1-17 15,3-4-50-15,2-2 12 0,0-2-4 0,5 3-23 16,-2-4 15-16,2 1-34 0,6 1 8 16,-1-4-28-16,1 1 2 0,2 3 14 0,-2-3 14 15,2-1-18-15,-3 3-19 0,1-1 8 16,-8 2-2-16,3-2 37 0,-2 2-27 0,-3-1 13 16,-2 2-7-16,-3 3-14 0,-1 0 21 0,-4-3-19 15,-1 3-5-15,-3-1 28 0,-3 4-7 0,0 0-7 16,-3-2-5-16,0 4-6 15,-3-2-5-15,1 1-7 0,1-1-19 0,2 2-3 16,-4-1-14-16,0-1-5 0,1 2-21 0,-1-1 18 16,1 0-8-16,-1 1-34 0,0-1-50 0,0 1-28 15,0 0-35-15,-1-2-68 0,1-1 18 16,-2 2-253-16,-3 3 29 0,-1-4 40 0,-1 4 37 0,-3-1 18 16,-10 2 14-16,-2 2-18 0,0-1 84 15</inkml:trace>
  <inkml:trace contextRef="#ctx0" brushRef="#br0" timeOffset="164357.9247">30202 13784 547 0,'-14'-14'249'0,"14"14"-5"0,0 0-8 16,0-15-45-16,-18-3-15 0,18 14-8 0,0-1 0 16,0 0-18-16,0 1 4 0,0-1-23 15,0 5-8-15,0 0-19 0,0-8-16 0,10-12 13 16,-1 8-18-16,1 0 2 0,1-1-27 15,0 8 11-15,3-3-14 0,-1-1-27 0,5 3 11 16,-1 0 6-16,-8 6-14 0,5 0 4 0,3 0-10 16,0 0 20-16,3 0-6 0,-1 0-18 15,19 12 8-15,-22-7 3 0,-2 2-24 0,-2 8 12 16,-1 0-21-16,4 0 24 0,-7 3 7 0,-2 1-8 16,1-1-16-16,-4 2 17 0,-1-1-23 0,-2-8 12 15,0 4 5-15,-14 22-6 0,6-14-3 16,-2-3-7-16,-2 1-11 0,0 1 31 0,-1-3-6 15,-2-1 1-15,-3 1 0 0,0-5-28 0,1 3 11 16,-2-4 3-16,1 0 0 0,3 1-12 16,-3-4-8-16,1 2 16 0,4-5-16 15,1 1-19-15,0-1-33 0,3 0-15 0,1-6-10 0,3-1-32 16,5 0-18-16,0 0 13 0,-12-12-155 16,12 5-150-16,3-9 44 0,-3 7 9 15,15-23 39-15,-3 12 10 16,-1-3 31-16</inkml:trace>
  <inkml:trace contextRef="#ctx0" brushRef="#br0" timeOffset="164761.292">30602 13583 700 0,'6'-13'259'0,"4"-2"-14"16,-1 6-18-16,-3 0-5 0,-1 2-22 0,-2 2 6 15,0 1-29-15,-2-1-31 0,1 3-35 16,-1 0-9-16,0-1-6 0,0 2 1 0,-1 0-20 15,0 1-3-15,-2 1 9 0,-2-1-14 0,1 2-18 16,0 2 15-16,-5 5-31 0,-6 2 25 0,5 2-33 16,-2-1 24-16,0 1-7 0,2 5-15 15,-4-2 12-15,2 3-20 0,4-1 14 16,-1 1 2-16,1 1-5 0,1-1-7 16,6 0 2-16,-4-3-3 0,4 3-9 0,0-9 4 15,0 3-5-15,11 17 4 0,-1-15-17 0,2 1 34 16,4-7-18-16,3 1 3 0,1-3 2 0,2-3 8 15,1 0-10-15,0 0 19 0,0-3-20 16,-1 1 16-16,-2-1-25 0,1-1 1 0,-13 0 0 16,3 0-1-16,1 0-16 0,-3 0-1 0,-1 0 32 15,0 0-7-15,-8 0-15 0,7 0 0 0,-7 0-30 16,7 0-12-16,-7 0-1 0,7 0-41 0,-7 0-25 16,0 0-35-16,0 0-52 0,7 0 18 15,1-13 15-15,-8 10 15 0,0-1-272 0,0-1 29 16,1 1 14-16,3-12 23 0,1 1 30 15,1-4 20-15,2 0-9 0</inkml:trace>
  <inkml:trace contextRef="#ctx0" brushRef="#br0" timeOffset="165170.0789">31023 13037 730 0,'1'-4'246'0,"0"0"-31"0,-1 1-7 0,2-1-41 0,1 3-4 16,0-2-14-16,-1 1-4 0,2 1-5 15,0-2 4-15,1 3-21 0,2 2-7 0,1-1-9 16,0-1-3-16,18 7 0 0,-9 3-17 0,0-3 18 15,0 0 13-15,2 1-33 0,3 2 17 16,-7 0-48-16,1 0 22 0,0 2-22 0,-1-2-6 16,0 5-1-16,-1-3-17 0,-4 0-3 0,7 1-6 15,-7 0 19-15,-1-1 5 0,3-1-18 16,-6-1-21-16,4 2 31 0,-1-1-3 0,2 1 9 16,-1 2-19-16,-4-5-6 0,-2-1 0 0,-1-2-8 15,1-1-32-15,-1 1-22 0,0 0-8 16,-1-2-4-16,-2 1-31 0,0-2-8 0,0-3-20 15,0 0-7-15,0 0-38 0,0 0 15 16,2 6-131-16,-3-9-84 0,0 0-39 16,1-3 7-16,1 0 42 0,2-9 31 0,-3 5 14 15,7-18 6-15</inkml:trace>
  <inkml:trace contextRef="#ctx0" brushRef="#br0" timeOffset="165521.0734">31410 12955 489 0,'-3'-10'298'15,"0"2"-1"-15,1 2-42 0,0 0-10 0,-1 0-11 16,3 3-36-16,-1 1-32 0,0-3-20 16,0 4-6-16,1-1-23 0,-2 2 1 0,0 0-18 15,1 2-12-15,-2 2 21 0,2 0-8 16,-10 12 4-16,7-1-32 0,-6 0 1 0,4 4-4 16,-3-3 1-16,-1 5-20 0,-1 0 4 0,2-1-3 15,0 4 28-15,-2-2-16 0,1-1-5 16,-1 1-8-16,1 0-3 0,-1-1 8 0,-1 0 3 15,2 0 5-15,0-2-24 0,-1 0-5 16,1-1-2-16,1-3 8 0,-1 1-17 0,1-1 16 16,3-1-4-16,-1 1-5 0,0-4-11 15,3-2-15-15,-1-2 12 0,1-2-2 0,3 1-1 16,-2-1-45-16,3-1-39 0,-3-1-1 0,1-1-7 16,0 2-35-16,0-3-21 0,-1 0-21 0,3-1-26 15,0 0-24-15,0 0 18 0,-9-14-266 16,8 8 41-16,-2-10 29 0,0-2 25 0,1 4 1 15,2 14 20-15,0-14 13 0,0 1-8 16</inkml:trace>
  <inkml:trace contextRef="#ctx0" brushRef="#br0" timeOffset="165822.6721">31080 13219 326 0,'4'-5'279'0,"-2"-1"-18"0,9-5-8 0,0-2-35 16,1 1 5-16,1 1-17 0,3-1-20 0,2 3-15 15,4-3-28-15,-1 0 8 0,2 3-30 16,1-1-18-16,0 2-7 0,-2-2 22 0,7 3-29 0,-7-1-13 16,3 2 25-16,-4 0-26 15,-1 0 25-15,-2 1 3 0,-2 3-25 0,-4-3-20 16,0 4 1-16,-5-2-4 0,0 1-18 0,-2 2-4 16,-1-1-21-16,0-2 30 0,0 1-1 15,-2 2 6-15,1 0-10 0,-1 0 11 0,-1 0-53 16,1 0-4-16,-1-1 16 0,2 1 18 0,0 0-33 15,-3 0-18-15,0 0 4 0,0 0 5 0,2 0-18 16,-2 1-41-16,-2-1-32 0,-2 1-31 16,0 1-56-16,-1 1 18 0,-1-2-251 0,-10 4 31 15,-3 0 28-15,-1-1-9 0,1 0 24 16,-5 3 21-16,0-2 34 0,-4 5 18 0</inkml:trace>
  <inkml:trace contextRef="#ctx0" brushRef="#br0" timeOffset="166505.88">30167 15402 430 0,'-4'-3'374'0,"0"-1"-34"0,1 0-36 15,1-1-59-15,-2 2 14 0,2-1-48 16,-1-1-10-16,1 0-14 0,1 1-7 0,1 0-57 15,-1 1 7-15,1-1-32 0,0 4-4 0,0 0 3 16,18-18-26-16,-4 9-10 0,1 1 2 16,2 0-13-16,3 4 13 0,-1-3-30 0,0 2 18 15,-1-2-15-15,0 5-7 0,-4 2 0 0,-4 0-5 16,1 0-17-16,16 12 5 0,-12-8 7 16,0 3 16-16,-4 2-25 0,3 2-8 0,-4 1 41 15,-1 3-33-15,0 0 10 0,-3 2 22 16,1 0 1-16,-4 5-41 0,-3-12 8 0,0 5 8 15,0 6-10-15,-19 21 29 0,9-20-36 16,-2-1-25-16,-3 1 24 0,0-1 30 0,-1-1-29 16,0 0-9-16,-1-2 5 0,-1 0 14 15,-1-2 5-15,2-1-6 0,5-1-6 0,-2-5-7 16,0 3-12-16,5-5-15 0,-8-1-16 0,9-2-30 16,-1-2-39-16,9-2-26 0,-7 0-43 0,7 0 17 15,-10-14-235-15,10 6 31 0,5-12-87 16,7-6 43-16,-1 4 20 0,3-3 31 0,4-3 9 15,-1 0 44-15</inkml:trace>
  <inkml:trace contextRef="#ctx0" brushRef="#br0" timeOffset="166937.0854">30650 15131 219 0,'7'-15'408'0,"1"4"-55"0,-5 0-33 16,0 4-13-16,1 0-46 0,-3 4-16 0,1-2-10 15,-2-1-27-15,1 2-5 0,0 2-22 0,-1 0-43 16,1 0-10-16,-2 4-27 0,-1-2-10 16,-2 1-10-16,1 1 5 0,-6 8-18 0,-3 1-2 15,2-2-4-15,-3 7 2 0,0 0-6 16,4 2-6-16,-5 0-6 0,3 2-4 0,-1-1-5 16,-1 5-3-16,1-3-2 0,2 2-6 15,-1 1-2-15,2-2 13 0,2 2 23 0,-2 1-25 16,3-1-16-16,2 0 15 0,2-1-7 0,2-1 8 15,0-10-27-15,0 5 1 0,14 13-15 16,-4-14 1-16,7-2 2 0,-3-3-5 0,4-3-16 16,3-2-2-16,3 0 8 0,2-4 0 15,-3-1-20-15,-11-1 9 0,4 0 36 0,5 0-18 16,18-13 20-16,-20 8-24 0,-4 0 17 16,-3 0 11-16,1-1-1 0,-3 0-2 0,-1 2-1 15,-2 0 0-15,-2 0-2 0,0 2 33 16,-1-3-23-16,1 3-3 0,-1-1-49 15,-1 1-3-15,-1-1-64 0,0-1-23 0,0-1-37 16,1 2-45-16,-1-5 18 0,2-4 16 0,0-3 18 16,1 0-287-16,1 2 5 0,0-6 30 0,2 1-2 15,3 1 27-15,2-4 46 0,2 0 70 16</inkml:trace>
  <inkml:trace contextRef="#ctx0" brushRef="#br0" timeOffset="167586.5082">31485 14593 732 0,'7'-13'238'0,"0"3"-33"0,-7 2-8 15,3 4 15-15,-2-2-15 0,3 2-29 0,-2-1 10 16,0 3 0-16,-1-2-11 0,-1 1-43 16,0 1 20-16,0 2-34 0,0 0 46 0,0 0-23 15,0 0-6-15,0-8-36 0,-11-1 6 0,9 8-35 16,-1-1 9-16,0 0-29 0,-3 1 1 16,2 2 23-16,-13 3-16 0,8-4-23 15,-8 7-3-15,4 1 7 0,0 4-27 0,-1 0 0 16,2 1-2-16,4 1 43 0,0-1-45 0,-4 4 5 15,2 2 26-15,2-2-7 0,-2 2 6 0,4 0-7 16,-1 1-10-16,3 1 3 0,1-2 8 16,1 1 10-16,1-3-6 0,0 1-6 0,1-9-6 15,0 5-2-15,0 1 0 0,12 17-10 16,-6-15-22-16,1 1 26 0,-1-10 0 0,2 4-2 16,-1-3 0-16,0-2 22 0,6 2-4 15,-2 0-1-15,1-2-3 0,0-4-19 16,1-2-1-16,6 4 3 0,-6-5-17 0,-13 0 1 15,11 0 36-15,2 0-3 0,20-12-42 16,-16 7 11-16,-1-3-3 0,0-4 21 0,0 2 2 16,0-4 1-16,-2-3 5 0,2 0-1 0,-3 1-1 15,0 0 18-15,-4-2-7 0,0 1 48 0,-2-2-2 16,-1 3-5-16,-2-2 3 0,-3 5 6 16,0-6-2-16,-1 10-2 0,-12-16-9 0,5 9-4 15,1 1-11-15,-2 0-8 0,-5 2 8 0,0 0-10 16,-2 2-7-16,0 0 8 0,-1 2-18 0,0 0 4 15,0 2-12-15,-1 1 7 16,1 2-37-16,-1-1-44 0,1 5 6 0,-4 0-72 16,10 0-51-16,-5 0-65 0,-4 0 24 0,-20 14-326 15,14-8 32-15,1 0 44 0,-4 0 60 16,0 0 0-16,1 1 50 0,-2 3 0 0,3 0 39 16,0-1 55-16,1 1-61 0</inkml:trace>
  <inkml:trace contextRef="#ctx0" brushRef="#br0" timeOffset="170054.5369">22489 16073 209 0,'-14'-14'290'0,"14"14"-61"16,0 0-14-16,0 0-37 0,0 0-3 15,0-11-19-15,0 11-4 0,0 0-15 0,0 0-8 16,-23-19-24-16,24 17 9 0,0 1-17 0,0-1-13 16,0 1-5-16,0-1-6 0,2-1 0 15,0 0 13-15,2 3-19 0,-1 0 0 0,2-3-20 16,1 3 4-16,1 0 6 0,3 0-17 16,5 0-8-16,20 11 10 0,-17-7-5 0,3 2-4 15,-2 2 4-15,0 1-20 0,1 2-7 0,-4 1 4 16,3 3 5-16,-8 2 8 0,1 1-19 0,-3 1-5 15,-1 2 3-15,0 2 23 0,-4 0-5 16,-1 2-21-16,-1-1 10 0,0 1 11 0,-3-12-12 16,0 4-15-16,-11 26 22 0,5-13-17 15,-6-8 19-15,0-1-7 0,-1 2-14 16,-2-6 8-16,-1 1 35 0,0 0-33 0,-1-4-4 0,3 0 5 16,-5-3 12-16,3 0 2 0,-2-2 1 15,2-1-12-15,1 0-6 0,1-2 4 0,4 0 0 16,0-3-27-16,-1 4-4 0,1-4-17 15,2-2-37-15,8-1-1 0,-7 0-43 0,7 0-12 16,-7 0 10-16,-7-20-181 0,12 8-94 16,1 1-8-16,1 2 27 0,0 0 26 0,12-19 18 15,-3 10 4-15</inkml:trace>
  <inkml:trace contextRef="#ctx0" brushRef="#br0" timeOffset="170467.4065">22920 16037 320 0,'4'-6'367'0,"-4"4"-27"16,1-3-66-16,-1 3-2 0,1-2-11 0,-2 3-79 0,2-3 27 15,0 2-54-15,-1 0-35 0,-2-1-15 16,1 2-7-16,-1 1 11 0,-1 1-24 0,-1 1-12 15,-1 2-5-15,1-1-14 0,-6 8 3 16,-1 0-8-16,0 4-3 0,2-1-4 0,0 1-1 16,2 0-9-16,1 3 8 0,-2 1-3 15,3-1-16-15,0 2 33 0,-1-2-37 0,3 2 14 16,2-2-13-16,1 0 15 0,0-9-27 0,0 4 8 16,0 1 1-16,12 17 1 0,-9-19-17 0,7 1 2 15,-3-7 17-15,2 5-5 0,0-5-10 16,1-2 10-16,-1-1-2 0,-1-2-19 15,1 2 12-15,-1-3 1 0,-1 0 15 0,-7 0-28 16,6 0 10-16,2 0 3 0,-8 0 13 0,9 0-27 16,-2 0-11-16,0 0-22 0,6-11-1 0,-8 7-49 15,-1 2-26-15,8-5 11 0,-1-5-179 16,-1 0-158-16,1 1 45 0,-1-2 30 0,1 0 22 16,0-2-7-16,0 2 36 0,1-3 22 15</inkml:trace>
  <inkml:trace contextRef="#ctx0" brushRef="#br0" timeOffset="170886.6107">23324 15773 788 0,'-2'-10'299'0,"2"1"-39"0,0 1-24 15,-2 0-21-15,0 1 6 0,1 2-11 16,-7-6-19-16,3 1-21 0,0 4-52 0,-2 1 9 0,2 2-6 15,-1 3-8-15,1 2-1 16,5-2-26-16,-22 12-6 0,7 1 1 0,0 2-25 16,-2 1-25-16,4 1 42 0,3 2-38 0,5 0-7 15,-2 0 13-15,4-1-25 0,0 0 6 16,3-9 7-16,0 4-27 0,0 2-4 16,17 12 16-16,-8-16 2 0,2-2-16 0,3-3-5 15,-3-1 25-15,5-1 16 0,-5-2-13 0,3-2 15 16,-14 0 9-16,13 0-3 0,18-14-5 0,-18 4-14 15,3-2 13-15,-2-2-5 0,3 0-1 16,-7-2-5-16,1-2 16 0,-2-1-7 0,-2 3 14 0,-1 3-17 16,-2-4-6-16,0 5-2 0,-2 2 7 15,0 3-7-15,-1-1 4 0,0 3-5 16,-1 0-10-16,0 5-10 0,0 0 1 0,0 0-61 16,0 0-34-16,-12-9-1 0,8 11-51 0,-2 0-31 15,-5 7-23-15,1 2 16 0,-3-3-210 16,1 3-64-16,1 2 32 0,7-2 0 0,0 4 27 15,0-1 23-15,4-4 18 0,0 2 3 16</inkml:trace>
  <inkml:trace contextRef="#ctx0" brushRef="#br0" timeOffset="171218.4517">23675 16215 252 0,'2'-1'332'16,"2"-1"-64"-16,-1 2-48 0,3 0 20 0,-1-1-59 15,2 0-11-15,-4-1-5 0,4 2-21 16,2 0-21-16,13-6-4 0,-3 4 13 0,1 0-31 16,-1-2-23-16,0 2-7 0,1 0 2 0,0-1-14 15,1-3-5-15,-1 4-5 0,-1 2 1 0,2-3 19 16,0 0-3-16,-2-2 28 0,-7 4 3 15,2-1-27-15,-5 0-11 0,0 2 8 0,-2-1-24 16,-1 1 10-16,-2 0-24 0,0 0 18 16,0 0 17-16,1 0-38 0,-3-1-17 0,1 1-28 15,-2-2-33-15,2 1-48 0,-3 1-48 16,0 0 12-16,0 0-255 0,0 0-39 0,0 0 28 16,0 0 27-16,7 0 11 0,-7 0 35 15,8 0 11-15,7 0-27 0</inkml:trace>
  <inkml:trace contextRef="#ctx0" brushRef="#br0" timeOffset="171574.1712">24583 15973 264 0,'5'-8'417'0,"6"-2"-72"0,-6 3-42 16,1 0-22-16,-3 0-34 0,2 2-48 0,2-1 0 15,5-2-1-15,1-1-28 0,4 1-31 16,-2 2-16-16,1-1-2 0,0 3-13 0,3 2-26 16,1 0 14-16,-2 0 3 0,3 2-11 15,-12 0-9-15,7 0-11 0,19 13 5 0,-19-4-1 16,-2 2-4-16,0-1-9 0,-3 1-14 16,-2 3 9-16,-2-1-7 0,-2 4 6 0,-1 0-6 15,-4-9-4-15,0 5-5 0,-12 20-4 0,3-12-3 16,-4 0-14-16,-2-1-2 0,0-1 11 0,0 4-3 15,1-3-37-15,-2-3 3 0,4-1-35 0,-4-2-27 16,4 1-22-16,0-2-38 0,2-2-27 16,3-3-42-16,3-2 5 0,-2-4 18 15,4 1-262-15,2-3 32 0,0 0-35 0,0-5 27 16,3 1 26-16,2 1 40 0,3-10 7 0</inkml:trace>
  <inkml:trace contextRef="#ctx0" brushRef="#br0" timeOffset="171903.9419">25171 15829 592 0,'2'-8'375'0,"1"-1"-54"16,0 1-26-16,-3 1-39 0,-3 0-18 0,1 4-42 16,1-1-7-16,-1 2-39 0,-1 1 6 0,0 2-40 15,-4-1 11-15,-6 9-35 0,-3 3-8 16,0 2 1-16,-1 1-1 0,3 2-13 0,-1 2-2 15,3 1-13-15,-2-1-4 0,2 2-17 0,0 0 25 16,2 5-33-16,2-7 13 0,-1 3 3 16,4 0-45-16,-1 2 24 0,3-4 28 0,-1 1-46 15,2-1 6-15,0-4-10 0,2-2 4 16,0-14 2-16,0 10-3 0,0-1 6 16,0-1 16-16,18 9-11 0,-5-9-37 0,-2-6 1 15,0 0-11-15,-11-2-26 0,14 0-8 0,1 0-24 16,15-17-22-16,-13 9-31 0,-1-3-29 15,0-7 17-15,-1 1-288 0,1 0 31 16,0-7 27-16,4 1 24 0,3-6 26 0,-2 0 17 16,1 0 8-16</inkml:trace>
  <inkml:trace contextRef="#ctx0" brushRef="#br0" timeOffset="172202.8787">25426 15487 428 0,'0'-6'386'0,"0"1"-64"16,0 1-31-16,2-2-45 0,-2 5-3 0,0-2-60 16,1 0-21-16,0 3 3 0,-1 3-17 0,2 1 23 15,1 3-18-15,5 7-16 0,-1 4-15 16,-2 2-4-16,0 1-13 0,4 1 30 0,-1 3-12 16,-3-2 0-16,2 1-27 0,-3 2 8 15,0 1-14-15,1 0-17 0,-3 2 2 0,0-3-6 16,-2-2-23-16,0-11-14 0,0 6 17 15,0 2-10-15,-12 27 9 0,11-21-10 0,-3-2-16 16,-1 0 13-16,0-3-3 0,1 0-99 16,-3-6-67-16,1 5-47 0,1-3-59 0,-2-4 20 15,7-14-266-15,0 11 37 0,0-2-3 0,0-1 30 16,0-2 44-16,23 7 26 0,-5-8-10 16,-2 2 6-16</inkml:trace>
  <inkml:trace contextRef="#ctx0" brushRef="#br0" timeOffset="172650.1492">26174 16254 445 0,'4'-4'326'0,"0"2"-42"0,-2 2-15 15,1 0-45-15,1-2-34 0,1 1 4 16,-4 0 3-16,3 0-16 0,-2 1-32 0,4-1-17 16,-3 1-30-16,1 1 6 0,1-1-17 15,2-1 26-15,-7 1-57 0,6 0 9 0,1 0-19 16,0 0-11-16,9 0 26 0,-1 0-19 16,5 0 7-16,1 0-4 0,-2 0-28 0,4 0 8 15,0 0 5-15,-1 0-5 0,1 0 6 16,28-9-22-16,-24 7 8 0,-1-2-16 0,2 4 4 15,1 0 9-15,-2-1-21 0,-4 1 22 0,4 0-12 16,-4-1 19-16,-2-1-17 0,-2 2 16 16,-11 0-2-16,9 0 21 0,-4 0-2 0,-1 0-5 15,-2 0-3-15,-3 0-18 0,2 0-1 16,-9 0-2-16,9 0-1 0,-9 0-2 0,7 0 37 16,-7 0-4-16,0 0-7 0,6 0-6 0,-6 0-29 15,0 0-12-15,7 0-33 0,-7 0-44 16,7-3-51-16,-9 3-78 0,-1 0 19 0,-1 0-278 15,1-3 38-15,-3 2 29 0,2-1 27 16,1 0 41-16,3-4 22 0,-2 1 15 0,4 0-27 16</inkml:trace>
  <inkml:trace contextRef="#ctx0" brushRef="#br0" timeOffset="173254.6205">27876 16086 571 0,'2'-3'304'0,"1"-1"-36"16,-2-1 3-16,2 3-23 0,4-2-45 0,-2 2-24 16,1 0-4-16,11-6-52 0,0 6 14 0,-1 2-32 15,-5-2-11-15,2 2 0 0,-2 0 5 0,-2 0-3 16,2 0-7-16,5 0-21 0,16 19-13 15,-19-9 36-15,-1 3-12 0,-4 1-25 16,-3 2-14-16,-5 2-1 0,0-10 19 0,0 5-31 16,-11 22 3-16,-1-15-1 0,1-1 7 0,-2 2-30 15,-3 0 12-15,3-2 6 0,-5-1-44 16,-2-1-17-16,4-1-14 0,-5-1-4 0,6 0-38 16,-3-5-25-16,0-1-27 0,4-1 12 15,5-2-98-15,1-5-81 0,2-1-88 0,6 0 8 16,-2-3 27-16,3-1 60 0,2 0-5 0,5-9 28 15</inkml:trace>
  <inkml:trace contextRef="#ctx0" brushRef="#br0" timeOffset="173568.4485">28247 16006 272 0,'12'-8'366'15,"-2"-4"-50"-15,-4 5-41 0,-5-1-14 0,4 2-16 16,-2 3-8-16,-1-3-47 0,2 4-29 0,-2-1-4 15,-2 1-25-15,0 1-7 0,0 1-10 16,-2 1-19-16,-2-1 1 0,-1 5-34 16,-6 3-10-16,0 1-6 0,-2 3 7 0,3 3 31 15,-2 2-48-15,1-1 28 0,0 4-29 16,0-2 10-16,3 0-24 0,0 1-1 0,0-1 1 16,0-3 10-16,7 4-17 0,-2 0 15 15,1 0-18-15,2-13 16 0,0 6-21 0,0 0 10 16,0-1-24-16,0 0 13 0,16 11-13 15,-7-12 2-15,-3-5-38 0,1-2 13 0,-1 1-47 0,-1-3-8 16,3 0-12-16,-8-1-51 0,7 0 14 16,5 0-63-16,12-15-61 0,-7 5-80 15,-3-3-41-15,0-2 5 0,0-3 25 16,0 1-8-16,1 0 18 0</inkml:trace>
  <inkml:trace contextRef="#ctx0" brushRef="#br0" timeOffset="173868.1323">28443 15540 551 0,'0'-6'359'0,"-1"2"-53"0,1-1-19 16,0 3-48-16,0 0-24 0,1-1-8 0,-1 3-41 15,2 0-15-15,0 3-12 0,0 1-14 16,4 11 17-16,-1-1-12 0,0 0-36 0,0 4 12 15,2 1-10-15,-1-1-10 0,0 2 10 16,-2 2-10-16,0 0-10 0,-1-1-6 0,2 2-9 16,-5 1-22-16,2-2 15 0,-2-12-5 0,0 7 19 15,0 2-8-15,0-1-5 0,0-1-5 0,0 1-35 16,0 1-50-16,0-2-35 0,0-3-32 16,-14 8-23-16,13-16-56 0,-1-4 16 0,1 3-321 15,1-5 34-15,0 0 13 0,2 1 27 16,0-4 55-16,0 0 43 0,1-1 13 0,8-11 7 15</inkml:trace>
  <inkml:trace contextRef="#ctx0" brushRef="#br0" timeOffset="174291.2439">28730 15539 585 0,'2'-6'366'0,"0"0"-15"16,0 3-32-16,-1 2-48 0,-1-4-6 0,1 3-34 15,1-1-25-15,-2 3-25 0,-3 0-42 0,1 2 2 16,-2 1-18-16,-8 6 0 0,0 1-20 0,3 3-13 16,-3 1-12-16,-2-1 6 0,3 3-29 15,-4 0-5-15,5 2-6 0,-2-2-4 0,5 3-5 16,2-2 14-16,-1 2-36 0,4-1 23 16,0 3 4-16,2-13-18 0,0 6 1 0,16 16-2 15,-7-15 14-15,3-3-12 0,2 2 5 0,3-3-39 16,0 0 27-16,3-2-12 0,-2-2 10 15,-4-1 9-15,4 0-4 0,2-2-24 0,-5 5-4 16,1-5 12-16,2-1 6 0,-7-1-3 16,-1 0-2-16,-6-1 0 0,3-1 9 0,0 3 8 15,-3-3-4-15,1 4-1 0,0-4-29 0,-2 0-1 16,1 0 4-16,-1 0 12 0,0 2-11 16,-2 0-7-16,3-1 35 0,-2-1-15 0,-1 0-13 15,3 0 0-15,-3 1 1 0,1-1 1 16,-2 1 1-16,0-1-53 0,0 0-38 0,0 0-43 15,-7 2-48-15,3-2-21 0,-1-2 19 16,0 1-285-16,0 0 63 0,-2 0 18 0,4-1 29 16,-2 0-25-16,0 2 42 0,0 0 5 0,5 0-3 15</inkml:trace>
  <inkml:trace contextRef="#ctx0" brushRef="#br0" timeOffset="176266.5646">29031 17433 532 0,'0'0'350'0,"0"0"-62"0,-14 0 6 0,14-14-48 16,0 14-23-16,-18-19-21 0,14 16-6 16,3-1-65-16,-1 2 16 0,3-2-12 0,0 3-40 15,2-2 5-15,1 1-10 0,1 0-2 16,1 2 6-16,-1-2-35 0,14-1 7 0,0 2 10 16,3 1-27-16,-1 0-6 0,-11 0 7 0,6 0-22 15,3 0 34-15,27 15-26 0,-28-8 1 0,1 2 3 16,-1 0-17-16,-3 4 9 0,-3-1 2 15,-2 4 0-15,1-2 14 0,-7 4-14 0,-1 0 6 16,-2 2-46-16,-1-8 12 0,-13 20-1 16,-3-8 31-16,1-2-37 0,0 0 7 0,-1 1 5 15,-1-3 3-15,-3 1-10 0,2-1-16 0,2-1 17 16,-13 10-12-16,2-4 13 0,3-2-5 0,0-5-41 16,4-4 1-16,-3-4-18 0,9 0-20 15,-1-1-27-15,1-2-50 16,2 1-25-16,5-2 15 0,7-6-157 0,-9-3-116 0,8 0 29 15,5-5 0-15,3 3 25 0,4-8 72 16,3-2 15-16,4-3-54 0</inkml:trace>
  <inkml:trace contextRef="#ctx0" brushRef="#br0" timeOffset="176618.2801">29412 17433 398 0,'8'-13'328'0,"3"4"-14"15,-9 2-54-15,0 3-23 0,0 0-29 16,-1 1-1-16,-1 3-39 0,0-1 1 16,-1 1-52-16,-1 0 23 0,-2 1-32 0,-2 3-8 15,-6 4 3-15,-1 2-21 0,-5 4-16 0,5-1 11 16,-2-1-14-16,6 1-14 0,-7 1 25 0,4 2-24 16,3 0 6-16,-3 2-5 0,2-1 0 15,3-1 0-15,-2 1 0 0,5 1-35 16,0-1 33-16,2 0-7 0,-3-1-16 0,5-9-16 15,0 5 16-15,0 1 14 0,17 17-16 0,-8-18-19 16,0 2 8-16,1-2 24 0,-3-2-28 16,6 0 32-16,-1-2-22 0,4-1-7 0,-3-1-9 15,-1-3-9-15,0-3 21 0,0 0-15 0,-3 0-33 16,1 0-34-16,18-10-22 16,-11 4-26-16,-4-2-33 0,0 1 13 0,1-6-152 15,0 0-133-15,-1 0 28 0,-2-2-24 0,2-2 23 16,-2-3 56-16,-1 0 10 0,2-1 7 0</inkml:trace>
  <inkml:trace contextRef="#ctx0" brushRef="#br0" timeOffset="176966.4639">29603 17074 242 0,'-1'-13'445'0,"1"4"-107"15,1 2-24-15,-2 0-27 0,1 3-40 0,0-1-38 16,1 2-3-16,1 1-16 0,-2 2-43 0,8-1 1 16,-2 3-12-16,0-1-16 0,9 7-13 0,1 2-12 15,-1 1 67-15,2 2-12 0,-4 2-17 16,3 1-67-16,-1-1 3 0,-1 2-6 0,-1 1 34 16,-1 1-17-16,-1 0-29 0,1 2 17 0,-1-2 0 15,-3 0-9-15,0 0-25 0,-1-1-4 16,-2 0 31-16,2 2-25 0,-3-4 23 0,0-3-31 15,-1-3 6-15,1 6-9 0,0-8-7 0,-1-1 6 16,0 0-3-16,-1-3-87 0,-2 0-2 16,1 1 3-16,0-1-15 0,-1-4-23 0,0 0-23 15,0 0-44-15,-2 2-20 0,0-3 17 0,2-3-94 16,-2-11-88-16,2 1 27 0,0 4-111 0,0-7 29 16,0-2 23-16,11-22 28 0,-7 15 26 15,-1 4 6-15</inkml:trace>
  <inkml:trace contextRef="#ctx0" brushRef="#br0" timeOffset="177430.8915">29856 16985 503 0,'-1'-6'366'0,"1"0"-24"0,-2 3-55 15,2-2 18-15,-1 2-78 0,1 1-20 16,0 0-11-16,1 0-9 0,-2 2-29 0,0 2-14 16,-2 1-3-16,1 3-38 0,-6 8 13 0,1 3-7 15,-5 0-8-15,2 4-27 0,-2 4-16 16,1-2 25-16,0 3-23 0,-1-3-7 0,1 3-6 15,0-2 14-15,-3 1-6 0,2-3-1 16,-2 2 8-16,3-2-5 0,-4-2-7 0,5 1-5 16,3-1-97-16,-2-3-21 0,-1-3-10 0,4-3-8 15,-1-4-14-15,3-6-17 0,-1 2-37 16,5-3 18-16,0 0 19 0,0 0 1 0,-11-14 1 16,10 6-14-16,2-9 26 0,-1 8 45 15,0-3 13-15,0 0-13 0,0-2 35 0,0-2 16 16,0 3-1-16,0 0 2 0,0 5 20 0,14-17 9 15,-10 9-1-15,2 4 23 16,-1 2-17-16,-1 0 17 0,6 0-10 0,1-1-10 16,-1 0 3-16,2 0 24 0,0 2 2 0,0-2-1 15,1 2 0-15,1-1 3 0,1 3 24 0,0 0-4 16,2-2 4-16,-2 3-9 0,-2-2-20 0,-2 1 33 16,1 4-28-16,0-6-11 0,-2 6 8 15,-3 0-33-15,-3 1 19 0,1 0-1 0,-3-1-5 16,1 2-44-16,-1 1-8 0,0-2-35 0,0 1-29 15,-2 1-21-15,0 0-52 0,0 0 15 16,0 0-149-16,0 0-119 0,5 15 6 0,-6-9 36 16,1 1 23-16,1 14 21 0,-1-12 13 15,0 6-54-15</inkml:trace>
  <inkml:trace contextRef="#ctx0" brushRef="#br0" timeOffset="177702.4455">29780 17567 383 0,'1'1'340'0,"0"-1"-47"0,1 0-33 0,1-1-23 16,0 0-14-16,2-3-26 0,1 3 0 15,10-4-42-15,1-1 8 0,0-2-29 0,-1 0-31 16,2-1-6-16,2 0-13 0,0-2 2 0,0 5-8 15,3-1-33-15,-4-4 5 0,-3 2 0 16,0-1-54-16,-5 2-41 0,0-1-43 0,-2 4-25 16,-1 2 11-16,-8 0-212 0,0 3-74 0,0 0 25 15,-4 0 25-15,1 2-9 0,-8 9 44 16,1-3 6-16</inkml:trace>
  <inkml:trace contextRef="#ctx0" brushRef="#br0" timeOffset="177980.1091">29854 17616 333 0,'2'-1'301'0,"2"-2"-6"16,1 2-52-16,0-2 5 0,15-4 11 0,-1-2-70 15,1 0-3-15,4-1 1 0,-6-1-4 16,5 1-27-16,-2 0-7 0,2 1 8 0,-1-3-57 16,2 2 36-16,-7 1-62 0,2 0-7 15,-1 1-8-15,-1 2-1 0,-1 1 21 0,-1 0-1 16,-6 1-14-16,1 1-16 0,-3 2 2 15,1-2-35-15,-3 0 26 0,0 2 6 16,-3 1 4-16,1 0-29 0,0-2-10 0,0 1 10 16,-2 0 1-16,3 0 6 0,0 1-46 0,-3 0 0 15,1-1-36-15,-2 1-19 0,0 0-24 0,0 0-8 16,0 0-41-16,0 0 14 0,3-1-156 16,-5-3-134-16,-2 2 7 0,1-2 28 15,-1 3 23-15,0-2 44 0,-2 1 15 16,-8-2 11-16</inkml:trace>
  <inkml:trace contextRef="#ctx0" brushRef="#br0" timeOffset="190818.0406">26286 2056 431 0,'0'0'68'0,"13"0"14"15,-13 0-49-15,0 0-4 0,0 0-10 0,0 0-38 16,0 0-56-16,0 0-110 0</inkml:trace>
  <inkml:trace contextRef="#ctx0" brushRef="#br0" timeOffset="197659.5977">3296 1788 234 0,'0'0'78'0,"0"0"-48"0,0 0-19 16,0 0-1-16,0 0-119 0</inkml:trace>
  <inkml:trace contextRef="#ctx0" brushRef="#br0" timeOffset="205218.8681">4739 7320 385 0,'0'0'159'0,"0"0"-27"0,0 0 5 0,0 0-26 16,0 0-5-16,0 0-30 0,0 0 36 0,0 0-17 16,0 0-21-16,0 0-30 0,0 0 23 15,0 0-37-15,0 0 34 0,0 0-13 0,0 0-2 0,0 0 0 16,0 0-16-16,0 0-22 0,0 0 35 15,0 0 3-15,21 16-18 0,-1-18-12 16,-10 2-15-16,21-7 14 0,-9 4 7 0,4-1-8 16,5 0 7-16,-1 1-4 0,2-2-23 15,0 2 24-15,3-2 5 0,3 2-19 0,1 1 10 16,1 1 10-16,2-1-31 0,-1 1 10 16,-22 1-18-16,11 0-8 0,4 0 37 0,36 13-25 15,-34-10 19-15,-1 3 5 0,-2-2-16 0,-1 3 5 16,-1-2-2-16,-1 0-23 0,0 2 27 15,-2-1-22-15,0 1 21 0,1-1-10 0,2 0 15 16,-1-3-4-16,0 2-9 0,-3-3 9 0,3 0 10 16,1-2-6-16,1 0-14 0,-16 0 17 15,9 0 16-15,4 0-23 0,3 0 17 0,2 0-3 16,28-11-29-16,-28 9-5 0,-3-2 35 16,-2 0 4-16,1 1-13 0,4 0-15 0,-2 1 6 15,0-3 6-15,1 4 1 0,2 1 16 0,-3-1-21 16,0 1-3-16,-16 0 5 0,11 0-16 15,1 0 29-15,3 0-19 0,1 0 3 0,0 0-5 16,0 0-13-16,31 15 17 0,-31-11 8 0,1 1-12 16,4 0 7-16,0-1 1 0,1 1-4 15,2-2 4-15,2 0-10 0,-3-1 15 0,2-2-7 16,0 3 4-16,3 0-15 16,-1-2 15-16,3-1-6 0,1 2 2 0,3-2-6 15,1 0-7-15,-27 0 13 0,16 0 3 0,5 0 9 16,58-11-26-16,-49 7 4 0,1 0-2 0,2-2 2 15,0 1-3-15,0-1 3 0,-1 1 6 0,-3-1 5 16,-1 2-12-16,4-1-1 0,-5-2 13 16,2 4-1-16,-5-1-12 0,3 1 2 15,-1-4-4-15,-2 6 22 0,1-4-14 0,-3 3 10 16,2 0-14-16,-1-1-4 0,0 1 8 0,0-1 5 16,-1 3-13-16,-1 0-4 0,-1-2-3 0,-22 2 22 15,9 0-1-15,5 0 3 0,3 0-13 16,3 0 11-16,-3 0 8 0,1 0-7 0,42 11-6 15,-41-6 2-15,2-1 4 0,0 0-28 16,-1-1 10-16,2 4 7 0,-3-4 12 0,6 2-15 16,-2-2-1-16,0 1 25 0,0-1-11 0,-1 1-20 15,3-3 8-15,1 1 7 0,1-1-3 16,1 2-1-16,-5-2 8 0,5-1-7 16,-27 0-2-16,16 0-5 0,4 0 5 0,4 0 13 15,0 0-3-15,1 0-15 0,-3 0 3 16,3 0 6-16,-4 0 5 0,1 0 3 0,-2 0-3 15,-1 0 4-15,45-12-3 0,-44 10-7 16,-1-2-25-16,-1 3 25 0,2 0 3 0,0-2-3 16,-2-1 22-16,5 2-13 0,-2 1-2 0,0-2-15 15,-3-1 32-15,2 4-24 0,-2-2 5 16,0-3 12-16,-4 4 10 0,-1-2-2 0,-1 3-8 16,-17 0 10-16,9 0-18 0,2 0 20 0,-2 0-35 15,-4 0 17-15,-1 0-2 0,-1 0 14 16,-2 0-12-16,-3 0 11 0,-2 0-8 0,-5 0-12 15,1 0 21-15,0 0-11 0,-2 0 1 0,-2 0-11 16,-6 0 3-16,8 0 11 0,0 0 11 0,-8 0 13 16,8 0-24-16,-8 0 21 0,6 0-1 15,1 0-4-15,-7 0-8 0,7 0-6 0,-7 0 3 16,0 0-2-16,7 0 5 0,-7 0-5 16,0 0 7-16,7 0-11 0,-7 0-4 0,0 0-8 15,6 0 8-15,-6 0-5 0,0 0 29 0,0 0-30 16,0 0 20-16,0 0-12 0,9 0 11 15,-9 0-12-15,0 0-26 0,0 0-2 0,6 6-19 16,-6-6-9-16,0 0 12 0,8 0-22 0,-8 0 3 16,13 13-27-16,-10-11 11 0,0 0-5 15,0 0 26-15,0 1-21 0,-1-2-10 0,3 3 2 16,1-3 6-16,-1 1-190 0,4 0-104 16,-3-2-5-16,1 2 61 0,16-2 11 0,-14 0 20 15,9 0 4-15</inkml:trace>
  <inkml:trace contextRef="#ctx0" brushRef="#br0" timeOffset="205917.2081">13928 7233 224 0,'10'-1'185'16,"3"-3"-34"-16,2-3-30 0,-5 3 24 0,1 3-3 0,5-4-12 16,-3 4-22-16,1 0 1 0,1-4-34 15,6 5-25-15,-13 0-2 0,7 0 18 0,2 0-5 16,6 0-4-16,1 0 4 0,0 0-19 16,33 10 13-16,-30-6-17 0,6 0 9 0,-1-4-14 15,7 2 18-15,3-2-8 0,7 1-34 16,5 0 4-16,-25-1 12 0,14 0 9 0,6 0-10 15,10 0-17-15,0 0 6 0,3 0-22 16,3 0 27-16,0 0 3 0,0 0 0 0,0 0-4 16,-2 0 6-16,0 0-6 0,1 0 27 15,-5 0-24-15,-1 0 1 0,-3 0 6 0,-3 0-3 16,48 10-5-16,-59-8 1 0,-3-1 28 0,-4 1-23 16,-2 0-8-16,1 2-1 0,-1 0-3 15,-2-1-4-15,-5 1 4 0,-4 4-14 0,-2-6 22 16,1 4-7-16,-6-1 0 0,2 0 12 0,-3-1-15 15,-3-4-7-15,-3 3-10 0,-4-2-21 16,2-1-61-16,-5 0 9 0,0 0-261 0,6 0-24 16,-6 0 28-16,0 0 24 0,13-11 16 15,-13 4 7-15</inkml:trace>
  <inkml:trace contextRef="#ctx0" brushRef="#br0" timeOffset="207217.4326">19890 6704 523 0,'0'0'162'0,"13"0"-26"0,-13 0-22 0,0 0-6 16,14 0-21-16,5-22 1 0,-12 22-30 0,-1-1 3 15,3 1 15-15,2 0-7 0,6 0-5 16,3 0-6-16,0 0 0 0,3 0-9 0,0 0-10 16,-1 0 4-16,3 0-12 0,1 0 9 0,1 0-15 15,2 0 18-15,2 0-18 0,0 0-5 16,35 11 19-16,-35-6-17 0,2-3-6 15,1 2 3-15,3-1 5 0,4 2-26 0,2 0 22 16,4 1-9-16,1-1 21 0,4 0-11 0,2-1-19 16,-2 2 21-16,2 0-9 0,2-1 5 0,-1 1-1 15,0-1 0-15,-3-1 4 0,-1 0 2 16,0 0-6-16,-1-1 0 0,-3 2-5 0,-2-3-3 16,3 2 8-16,-2-2-14 0,0 0 21 0,-1 1-11 15,3 1-29-15,-2-2 33 0,-1 1-15 16,-2 0 14-16,3-1-13 0,-4 2 21 15,1-2-9-15,1 1 3 0,-5-1-21 0,3 3 32 16,-1-2-25-16,-3-1 10 0,1 2-5 16,-6-1 4-16,-1 0 12 0,0 1-2 15,-2-1-28-15,-4 1 3 0,1 2 13 0,-3-5 3 16,-2 2-13-16,-4 0 7 0,-2-2-5 0,-5 0 11 16,-1 0-6-16,-1 3 0 0,-2-4 16 15,-1 0-22-15,-1 1 19 0,-1-1 5 16,2 1-12-16,-6-1-9 0,0 0 4 0,0 0 17 15,7 0-22-15,-7 0 6 0,6 0 0 16,-6 0-5-16,0 0 8 0,7 0-9 0,-7 0 3 16,0 0 5-16,6 0-11 0,-6 0-22 0,0 0-32 15,8 3-36-15,-10-3-29 0,0-1 9 0,-5 0-284 16,1 1 27-16,0-1 22 0,-13-2 30 16,9 3 6-16,-25-6 0 0</inkml:trace>
</inkml:ink>
</file>

<file path=ppt/media/image10.png>
</file>

<file path=ppt/media/image12.png>
</file>

<file path=ppt/media/image14.png>
</file>

<file path=ppt/media/image18.PNG>
</file>

<file path=ppt/media/image19.png>
</file>

<file path=ppt/media/image190.pn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749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19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32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934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764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535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9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45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34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039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22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F88789-06C6-4D35-94A5-3FD79D128F14}" type="datetimeFigureOut">
              <a:rPr lang="en-US" smtClean="0"/>
              <a:t>1/27/2022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E2F67-C2CE-4F31-8D39-3D24E77D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381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emf"/><Relationship Id="rId4" Type="http://schemas.openxmlformats.org/officeDocument/2006/relationships/customXml" Target="../ink/ink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5" Type="http://schemas.openxmlformats.org/officeDocument/2006/relationships/customXml" Target="../ink/ink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400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69412" y="82582"/>
            <a:ext cx="5634446" cy="391571"/>
          </a:xfrm>
        </p:spPr>
        <p:txBody>
          <a:bodyPr>
            <a:noAutofit/>
          </a:bodyPr>
          <a:lstStyle/>
          <a:p>
            <a:r>
              <a:rPr lang="en-US" sz="3600" i="1" u="sng" dirty="0" smtClean="0">
                <a:solidFill>
                  <a:srgbClr val="FF0000"/>
                </a:solidFill>
              </a:rPr>
              <a:t>Gradient  descent algorithm </a:t>
            </a:r>
            <a:endParaRPr lang="en-US" sz="3600" i="1" u="sng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65034" y="5135804"/>
            <a:ext cx="9326423" cy="2629713"/>
          </a:xfrm>
        </p:spPr>
        <p:txBody>
          <a:bodyPr>
            <a:noAutofit/>
          </a:bodyPr>
          <a:lstStyle/>
          <a:p>
            <a:pPr algn="l"/>
            <a:endParaRPr lang="en-US" sz="2000" dirty="0" smtClean="0"/>
          </a:p>
          <a:p>
            <a:pPr algn="l"/>
            <a:endParaRPr lang="en-US" sz="2000" baseline="-25000" dirty="0"/>
          </a:p>
          <a:p>
            <a:pPr algn="l"/>
            <a:endParaRPr lang="en-US" sz="2000" baseline="-25000" dirty="0"/>
          </a:p>
          <a:p>
            <a:pPr algn="l"/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  <a:p>
            <a:pPr algn="l"/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      </a:t>
            </a:r>
          </a:p>
          <a:p>
            <a:pPr algn="l"/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aseline="-25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baseline="-25000" dirty="0"/>
          </a:p>
          <a:p>
            <a:endParaRPr lang="en-US" sz="2000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69668" y="6627168"/>
            <a:ext cx="849956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https://www.cs.utah.edu/~jeffp/IDABook/T6-GD.pdf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4753" y="869576"/>
            <a:ext cx="63290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An iterative algorithm </a:t>
            </a:r>
          </a:p>
          <a:p>
            <a:endParaRPr lang="en-US" dirty="0"/>
          </a:p>
          <a:p>
            <a:r>
              <a:rPr lang="en-US" dirty="0" smtClean="0"/>
              <a:t> The negative  gradient direction is the direction of steepest descent. 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952509" y="2695999"/>
                <a:ext cx="4087091" cy="2123658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u="sng" dirty="0" smtClean="0"/>
                  <a:t> Algorithm:-  Gradient  descent method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Initialize x</a:t>
                </a:r>
                <a:r>
                  <a:rPr lang="en-US" baseline="30000" dirty="0" smtClean="0"/>
                  <a:t>0</a:t>
                </a:r>
                <a:r>
                  <a:rPr lang="en-US" dirty="0" smtClean="0"/>
                  <a:t> =  x </a:t>
                </a:r>
                <a:r>
                  <a:rPr lang="en-US" baseline="30000" dirty="0" smtClean="0"/>
                  <a:t>start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baseline="30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</m:oMath>
                </a14:m>
                <a:endParaRPr lang="en-US" b="0" baseline="30000" dirty="0" smtClean="0">
                  <a:ea typeface="Cambria Math" panose="02040503050406030204" pitchFamily="18" charset="0"/>
                </a:endParaRPr>
              </a:p>
              <a:p>
                <a:endParaRPr lang="en-US" baseline="30000" dirty="0" smtClean="0"/>
              </a:p>
              <a:p>
                <a:r>
                  <a:rPr lang="en-US" dirty="0"/>
                  <a:t>repeat x</a:t>
                </a:r>
                <a:r>
                  <a:rPr lang="en-US" baseline="30000" dirty="0"/>
                  <a:t>(k+1)</a:t>
                </a:r>
                <a:r>
                  <a:rPr lang="en-US" dirty="0"/>
                  <a:t> := x</a:t>
                </a:r>
                <a:r>
                  <a:rPr lang="en-US" baseline="30000" dirty="0"/>
                  <a:t>(k)</a:t>
                </a:r>
                <a:r>
                  <a:rPr lang="en-US" dirty="0"/>
                  <a:t>  </a:t>
                </a:r>
                <a:r>
                  <a:rPr lang="en-US" dirty="0" smtClean="0"/>
                  <a:t>- </a:t>
                </a:r>
                <a:r>
                  <a:rPr lang="el-GR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γ</a:t>
                </a:r>
                <a:r>
                  <a:rPr lang="en-US" baseline="-25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k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</m:oMath>
                </a14:m>
                <a:r>
                  <a:rPr lang="en-US" dirty="0"/>
                  <a:t>f </a:t>
                </a:r>
                <a:r>
                  <a:rPr lang="en-US" dirty="0" smtClean="0"/>
                  <a:t>(x</a:t>
                </a:r>
                <a:r>
                  <a:rPr lang="en-US" baseline="30000" dirty="0" smtClean="0"/>
                  <a:t>(k)</a:t>
                </a:r>
                <a:r>
                  <a:rPr lang="en-US" dirty="0" smtClean="0"/>
                  <a:t>).</a:t>
                </a:r>
              </a:p>
              <a:p>
                <a:endParaRPr lang="en-US" dirty="0"/>
              </a:p>
              <a:p>
                <a:r>
                  <a:rPr lang="en-US" dirty="0" smtClean="0"/>
                  <a:t>Until  ||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</m:oMath>
                </a14:m>
                <a:r>
                  <a:rPr lang="en-US" dirty="0"/>
                  <a:t>f (</a:t>
                </a:r>
                <a:r>
                  <a:rPr lang="en-US" dirty="0" smtClean="0"/>
                  <a:t>x</a:t>
                </a:r>
                <a:r>
                  <a:rPr lang="en-US" baseline="30000" dirty="0" smtClean="0"/>
                  <a:t>(k)</a:t>
                </a:r>
                <a:r>
                  <a:rPr lang="en-US" dirty="0" smtClean="0"/>
                  <a:t>) || ≤ </a:t>
                </a:r>
                <a:r>
                  <a:rPr lang="el-GR" dirty="0" smtClean="0">
                    <a:latin typeface="Century Gothic" panose="020B0502020202020204" pitchFamily="34" charset="0"/>
                  </a:rPr>
                  <a:t>ε</a:t>
                </a:r>
                <a:endParaRPr lang="en-US" dirty="0" smtClean="0"/>
              </a:p>
              <a:p>
                <a:endParaRPr lang="en-US" baseline="300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52509" y="2695999"/>
                <a:ext cx="4087091" cy="2123658"/>
              </a:xfrm>
              <a:prstGeom prst="rect">
                <a:avLst/>
              </a:prstGeom>
              <a:blipFill>
                <a:blip r:embed="rId2"/>
                <a:stretch>
                  <a:fillRect l="-1341" t="-142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67" y="2022765"/>
            <a:ext cx="7481454" cy="408682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69919" y="5780681"/>
            <a:ext cx="817418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r>
              <a:rPr lang="en-US" baseline="-25000" dirty="0" smtClean="0"/>
              <a:t>1</a:t>
            </a:r>
            <a:endParaRPr lang="en-IN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5957456" y="5524535"/>
            <a:ext cx="817418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r>
              <a:rPr lang="en-US" baseline="-25000" dirty="0"/>
              <a:t>2</a:t>
            </a:r>
            <a:endParaRPr lang="en-IN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3109530" y="2069380"/>
            <a:ext cx="1759527" cy="461665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          </a:t>
            </a:r>
            <a:r>
              <a:rPr lang="en-US" sz="2400" dirty="0" smtClean="0"/>
              <a:t>f(x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,x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</a:t>
            </a:r>
            <a:endParaRPr lang="en-IN" sz="2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1480320" y="421200"/>
              <a:ext cx="10482840" cy="497808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4200" y="411840"/>
                <a:ext cx="10492200" cy="499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434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86560" y="643680"/>
              <a:ext cx="10498320" cy="5799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3680" y="640800"/>
                <a:ext cx="10510200" cy="581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83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7200" y="72360"/>
              <a:ext cx="11729880" cy="6067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720" y="63360"/>
                <a:ext cx="11747520" cy="608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73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8560" y="168840"/>
              <a:ext cx="11828880" cy="5311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0280" y="163440"/>
                <a:ext cx="11844720" cy="532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807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880" y="56160"/>
              <a:ext cx="12144600" cy="5413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20" y="50760"/>
                <a:ext cx="12160080" cy="542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9136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2280" y="94680"/>
              <a:ext cx="11859480" cy="6341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2560" y="85320"/>
                <a:ext cx="11878920" cy="636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737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94920" y="263880"/>
              <a:ext cx="8220960" cy="4020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7720" y="258480"/>
                <a:ext cx="8234640" cy="403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963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540566"/>
          </a:xfrm>
        </p:spPr>
        <p:txBody>
          <a:bodyPr>
            <a:noAutofit/>
          </a:bodyPr>
          <a:lstStyle/>
          <a:p>
            <a:r>
              <a:rPr lang="en-US" sz="3600" i="1" u="sng" dirty="0">
                <a:solidFill>
                  <a:srgbClr val="FF0000"/>
                </a:solidFill>
              </a:rPr>
              <a:t>L</a:t>
            </a:r>
            <a:r>
              <a:rPr lang="en-US" sz="3600" i="1" u="sng" dirty="0" smtClean="0">
                <a:solidFill>
                  <a:srgbClr val="FF0000"/>
                </a:solidFill>
              </a:rPr>
              <a:t>east squares non-linear regression  model</a:t>
            </a:r>
            <a:endParaRPr lang="en-US"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86328" y="914399"/>
                <a:ext cx="11748654" cy="5818909"/>
              </a:xfrm>
              <a:solidFill>
                <a:schemeClr val="lt1"/>
              </a:solidFill>
              <a:ln w="19050">
                <a:solidFill>
                  <a:srgbClr val="FFC000"/>
                </a:solidFill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800" i="1" dirty="0" smtClean="0">
                    <a:latin typeface="Cambria Math" panose="02040503050406030204" pitchFamily="18" charset="0"/>
                  </a:rPr>
                  <a:t>             </a:t>
                </a:r>
                <a:endParaRPr lang="en-US" sz="1800" dirty="0" smtClean="0"/>
              </a:p>
              <a:p>
                <a:pPr marL="0" indent="0">
                  <a:buNone/>
                </a:pPr>
                <a:r>
                  <a:rPr lang="en-US" sz="1800" dirty="0" smtClean="0"/>
                  <a:t>       </a:t>
                </a: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en-US" sz="1800" dirty="0" smtClean="0"/>
                  <a:t>                            </a:t>
                </a:r>
                <a:endParaRPr lang="en-US" sz="1800" dirty="0"/>
              </a:p>
              <a:p>
                <a:pPr marL="0" indent="0">
                  <a:buNone/>
                </a:pPr>
                <a:endParaRPr lang="en-US" sz="18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6328" y="914399"/>
                <a:ext cx="11748654" cy="5818909"/>
              </a:xfrm>
              <a:blipFill>
                <a:blip r:embed="rId2"/>
                <a:stretch>
                  <a:fillRect/>
                </a:stretch>
              </a:blipFill>
              <a:ln w="19050">
                <a:solidFill>
                  <a:srgbClr val="FFC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67" y="1185685"/>
            <a:ext cx="4350734" cy="326624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750" y="1006763"/>
            <a:ext cx="4620977" cy="35467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2109" y="4641093"/>
            <a:ext cx="3315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Linear Regression model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282872" y="4654707"/>
            <a:ext cx="3315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Non-linear Regression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2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171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004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93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540566"/>
          </a:xfrm>
        </p:spPr>
        <p:txBody>
          <a:bodyPr>
            <a:noAutofit/>
          </a:bodyPr>
          <a:lstStyle/>
          <a:p>
            <a:r>
              <a:rPr lang="en-US" sz="3600" i="1" u="sng" dirty="0">
                <a:solidFill>
                  <a:srgbClr val="FF0000"/>
                </a:solidFill>
              </a:rPr>
              <a:t>Least squares quadratic regression  model</a:t>
            </a:r>
            <a:endParaRPr lang="en-US"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86328" y="914400"/>
                <a:ext cx="11748654" cy="5922217"/>
              </a:xfrm>
              <a:solidFill>
                <a:schemeClr val="lt1"/>
              </a:solidFill>
              <a:ln w="19050">
                <a:solidFill>
                  <a:srgbClr val="FFC000"/>
                </a:solidFill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800" i="1" dirty="0" smtClean="0">
                    <a:latin typeface="Cambria Math" panose="02040503050406030204" pitchFamily="18" charset="0"/>
                  </a:rPr>
                  <a:t> </a:t>
                </a:r>
                <a:r>
                  <a:rPr lang="en-US" sz="1800" dirty="0" smtClean="0"/>
                  <a:t>For the sake of simplicity, let us consider  X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800" b="0" i="1" baseline="-2500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b="0" i="1" baseline="-2500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eqArr>
                      </m:e>
                    </m:d>
                    <m:r>
                      <a:rPr lang="en-US" sz="180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1800" dirty="0" smtClean="0"/>
              </a:p>
              <a:p>
                <a:pPr marL="0" indent="0">
                  <a:buNone/>
                </a:pPr>
                <a:r>
                  <a:rPr lang="en-US" sz="1800" dirty="0" smtClean="0"/>
                  <a:t>Then the quadratic function of X </a:t>
                </a:r>
              </a:p>
              <a:p>
                <a:pPr marL="0" indent="0">
                  <a:buNone/>
                </a:pPr>
                <a:r>
                  <a:rPr lang="en-US" sz="1800" dirty="0" smtClean="0"/>
                  <a:t>   f(X)  =   X</a:t>
                </a:r>
                <a:r>
                  <a:rPr lang="en-US" sz="1800" baseline="30000" dirty="0" smtClean="0"/>
                  <a:t>T</a:t>
                </a:r>
                <a:r>
                  <a:rPr lang="en-US" sz="1800" dirty="0" smtClean="0"/>
                  <a:t>CX + W</a:t>
                </a:r>
                <a:r>
                  <a:rPr lang="en-US" sz="1800" baseline="30000" dirty="0" smtClean="0"/>
                  <a:t>T</a:t>
                </a:r>
                <a:r>
                  <a:rPr lang="en-US" sz="1800" dirty="0" smtClean="0"/>
                  <a:t>X + b  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800" b="0" i="1" baseline="-25000" smtClean="0"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800" b="0" i="1" baseline="-25000" smtClean="0"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num>
                                <m:den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mr>
                          <m:mr>
                            <m:e>
                              <m:f>
                                <m:fPr>
                                  <m:ctrlP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800" b="0" i="1" baseline="-25000" smtClean="0"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num>
                                <m:den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1800" b="0" i="1" baseline="-25000" smtClean="0">
                                  <a:latin typeface="Cambria Math" panose="02040503050406030204" pitchFamily="18" charset="0"/>
                                </a:rPr>
                                <m:t>22</m:t>
                              </m:r>
                            </m:e>
                          </m:mr>
                        </m:m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["/>
                        <m:endChr m:val="]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800" b="0" i="1" baseline="-2500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800" b="0" i="1" baseline="-25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1800" dirty="0" smtClean="0"/>
                  <a:t>  +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800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800" i="1" baseline="-25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sz="1800" dirty="0" smtClean="0"/>
                  <a:t> + b  = 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11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800" b="0" i="1" baseline="30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baseline="30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baseline="-2500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1800" dirty="0" smtClean="0"/>
                  <a:t>.</a:t>
                </a:r>
              </a:p>
              <a:p>
                <a:pPr marL="0" indent="0">
                  <a:buNone/>
                </a:pPr>
                <a:r>
                  <a:rPr lang="en-US" sz="1800" dirty="0"/>
                  <a:t> </a:t>
                </a:r>
                <a:r>
                  <a:rPr lang="en-US" sz="1800" dirty="0" smtClean="0"/>
                  <a:t> then the minimization of Least Square  Loss function will let us obtain  the problem </a:t>
                </a:r>
              </a:p>
              <a:p>
                <a:pPr marL="0" indent="0">
                  <a:buNone/>
                </a:pPr>
                <a:r>
                  <a:rPr lang="en-US" sz="1800" dirty="0" smtClean="0"/>
                  <a:t>Min </a:t>
                </a:r>
                <a:r>
                  <a:rPr lang="en-US" sz="1800" baseline="-25000" dirty="0"/>
                  <a:t>(b,w1,w2,w12,w11,w22) </a:t>
                </a: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𝑙</m:t>
                        </m:r>
                      </m:sup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−(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11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i="1" baseline="30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 baseline="30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800" b="0" i="1" baseline="-2500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800" i="1" baseline="-2500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m:rPr>
                            <m:nor/>
                          </m:rPr>
                          <a:rPr lang="en-US" sz="1800" dirty="0"/>
                          <m:t>))</m:t>
                        </m:r>
                        <m:r>
                          <m:rPr>
                            <m:nor/>
                          </m:rPr>
                          <a:rPr lang="en-US" sz="1800" baseline="30000" dirty="0"/>
                          <m:t>2</m:t>
                        </m:r>
                        <m:r>
                          <m:rPr>
                            <m:nor/>
                          </m:rPr>
                          <a:rPr lang="en-US" sz="1800" dirty="0"/>
                          <m:t>. </m:t>
                        </m:r>
                      </m:e>
                    </m:nary>
                    <m:r>
                      <a:rPr lang="en-US" sz="1800" b="0" i="1" dirty="0" smtClean="0">
                        <a:latin typeface="Cambria Math" panose="02040503050406030204" pitchFamily="18" charset="0"/>
                      </a:rPr>
                      <m:t>                                                          </m:t>
                    </m:r>
                  </m:oMath>
                </a14:m>
                <a:r>
                  <a:rPr lang="en-US" sz="1800" baseline="-25000" dirty="0" smtClean="0"/>
                  <a:t>..(1)</a:t>
                </a:r>
                <a:endParaRPr lang="en-US" sz="1800" baseline="-25000" dirty="0"/>
              </a:p>
              <a:p>
                <a:pPr marL="0" indent="0">
                  <a:buNone/>
                </a:pPr>
                <a:r>
                  <a:rPr lang="en-US" sz="1800" baseline="-25000" dirty="0"/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1800" baseline="-25000" dirty="0"/>
              </a:p>
              <a:p>
                <a:pPr marL="0" indent="0">
                  <a:buNone/>
                </a:pPr>
                <a:endParaRPr lang="en-US" sz="1800" dirty="0" smtClean="0"/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:endParaRPr lang="en-US" sz="1800" baseline="-25000" dirty="0"/>
              </a:p>
              <a:p>
                <a:pPr marL="0" indent="0">
                  <a:buNone/>
                </a:pPr>
                <a:r>
                  <a:rPr lang="en-US" sz="1800" baseline="-25000" dirty="0" smtClean="0"/>
                  <a:t> 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6328" y="914400"/>
                <a:ext cx="11748654" cy="5922217"/>
              </a:xfrm>
              <a:blipFill>
                <a:blip r:embed="rId2"/>
                <a:stretch>
                  <a:fillRect l="-415"/>
                </a:stretch>
              </a:blipFill>
              <a:ln w="19050">
                <a:solidFill>
                  <a:srgbClr val="FFC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63418" y="3870036"/>
                <a:ext cx="11471564" cy="29665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 If we consider  H =    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b="0" i="1" baseline="30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  <m:r>
                                <a:rPr lang="en-US" i="1" baseline="30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i="1" baseline="-25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11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eqArr>
                                <m:eqArrPr>
                                  <m:ctrlPr>
                                    <a:rPr lang="en-US" b="0" i="1" baseline="30000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baseline="3000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.−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m:rPr>
                        <m:nor/>
                      </m:rPr>
                      <a:rPr lang="en-US" dirty="0"/>
                      <m:t>u</m:t>
                    </m:r>
                    <m:r>
                      <m:rPr>
                        <m:nor/>
                      </m:rPr>
                      <a:rPr lang="en-US" b="0" i="0" dirty="0" smtClean="0"/>
                      <m:t> </m:t>
                    </m:r>
                    <m:r>
                      <m:rPr>
                        <m:nor/>
                      </m:rPr>
                      <a:rPr lang="en-US" dirty="0"/>
                      <m:t>= </m:t>
                    </m:r>
                    <m:d>
                      <m:dPr>
                        <m:begChr m:val="⌈"/>
                        <m:endChr m:val="⌉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eqArr>
                                <m:eqArr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1" baseline="-25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b="0" i="1" baseline="-2500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b="0" i="1" baseline="-25000" smtClean="0">
                                      <a:latin typeface="Cambria Math" panose="02040503050406030204" pitchFamily="18" charset="0"/>
                                    </a:rPr>
                                    <m:t>22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1" baseline="-25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b="0" i="1" baseline="-2500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i="1" baseline="-25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b="0" i="1" baseline="-2500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 smtClean="0"/>
                  <a:t> then  the </a:t>
                </a:r>
                <a:r>
                  <a:rPr lang="en-US" dirty="0"/>
                  <a:t>o</a:t>
                </a:r>
                <a:r>
                  <a:rPr lang="en-US" dirty="0" smtClean="0"/>
                  <a:t>ptimization problem (1) can be obtained as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Min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𝑀𝑖𝑛</m:t>
                    </m:r>
                    <m:r>
                      <a:rPr lang="en-US" i="1" baseline="-2500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baseline="-2500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i="1" baseline="-25000" smtClean="0">
                        <a:latin typeface="Cambria Math" panose="02040503050406030204" pitchFamily="18" charset="0"/>
                      </a:rPr>
                      <m:t>)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b="0" i="1" baseline="3000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𝐻𝑢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. </a:t>
                </a:r>
              </a:p>
              <a:p>
                <a:r>
                  <a:rPr lang="en-US" dirty="0" smtClean="0"/>
                  <a:t>Setting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  <m:r>
                      <a:rPr lang="en-US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=0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𝑙𝑒𝑡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𝑜𝑏𝑡𝑎𝑖𝑛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418" y="3870036"/>
                <a:ext cx="11471564" cy="2966581"/>
              </a:xfrm>
              <a:prstGeom prst="rect">
                <a:avLst/>
              </a:prstGeom>
              <a:blipFill>
                <a:blip r:embed="rId3"/>
                <a:stretch>
                  <a:fillRect l="-4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7594271" y="5353326"/>
                <a:ext cx="3618675" cy="1229888"/>
              </a:xfrm>
              <a:prstGeom prst="rect">
                <a:avLst/>
              </a:prstGeom>
              <a:ln w="19050">
                <a:noFill/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 </a:t>
                </a:r>
                <a:r>
                  <a:rPr lang="en-US" sz="1400" dirty="0"/>
                  <a:t>=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eqArr>
                                <m:eqArr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400" i="1" baseline="-25000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e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400" i="1" baseline="-25000">
                                      <a:latin typeface="Cambria Math" panose="02040503050406030204" pitchFamily="18" charset="0"/>
                                    </a:rPr>
                                    <m:t>22</m:t>
                                  </m:r>
                                </m:e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400" i="1" baseline="-25000">
                                      <a:latin typeface="Cambria Math" panose="02040503050406030204" pitchFamily="18" charset="0"/>
                                    </a:rPr>
                                    <m:t>12</m:t>
                                  </m:r>
                                </m:e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400" i="1" baseline="-2500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400" i="1" baseline="-25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eqArr>
                            </m:e>
                          </m:mr>
                          <m:m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 smtClean="0"/>
                  <a:t>=  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b="0" i="1" baseline="30000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</m:d>
                    <m:r>
                      <a:rPr lang="en-US" b="0" i="1" baseline="30000" smtClean="0">
                        <a:latin typeface="Cambria Math" panose="02040503050406030204" pitchFamily="18" charset="0"/>
                      </a:rPr>
                      <m:t>−1 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b="0" i="1" baseline="3000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4271" y="5353326"/>
                <a:ext cx="3618675" cy="1229888"/>
              </a:xfrm>
              <a:prstGeom prst="rect">
                <a:avLst/>
              </a:prstGeom>
              <a:blipFill>
                <a:blip r:embed="rId4"/>
                <a:stretch>
                  <a:fillRect l="-1518"/>
                </a:stretch>
              </a:blipFill>
              <a:ln w="19050"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661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7245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519112"/>
            <a:ext cx="10134600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205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225" y="390525"/>
            <a:ext cx="8591550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154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473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694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541" y="540868"/>
            <a:ext cx="9639300" cy="2028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502" y="3702050"/>
            <a:ext cx="7877175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08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94000" y="283680"/>
              <a:ext cx="11449800" cy="5103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6080" y="273960"/>
                <a:ext cx="11466720" cy="512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24360" y="1739520"/>
              <a:ext cx="11852280" cy="45766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7520" y="1732680"/>
                <a:ext cx="11862360" cy="458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049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92800" y="405360"/>
              <a:ext cx="10695960" cy="4152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9200" y="401040"/>
                <a:ext cx="10705320" cy="41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042320" y="3389400"/>
              <a:ext cx="3591720" cy="1275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39440" y="3382920"/>
                <a:ext cx="3602880" cy="128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714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01840" y="733320"/>
              <a:ext cx="7974360" cy="3616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98600" y="725760"/>
                <a:ext cx="7988760" cy="363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571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844733" y="129382"/>
            <a:ext cx="8395459" cy="391571"/>
          </a:xfrm>
        </p:spPr>
        <p:txBody>
          <a:bodyPr>
            <a:noAutofit/>
          </a:bodyPr>
          <a:lstStyle/>
          <a:p>
            <a:r>
              <a:rPr lang="en-US" sz="3600" i="1" u="sng" dirty="0" smtClean="0">
                <a:solidFill>
                  <a:srgbClr val="FF0000"/>
                </a:solidFill>
              </a:rPr>
              <a:t> Unconstrained Convex Optimization  </a:t>
            </a:r>
            <a:endParaRPr lang="en-US" sz="3600" i="1" u="sng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0" y="831273"/>
                <a:ext cx="12261667" cy="6026727"/>
              </a:xfrm>
            </p:spPr>
            <p:txBody>
              <a:bodyPr>
                <a:noAutofit/>
              </a:bodyPr>
              <a:lstStyle/>
              <a:p>
                <a:pPr algn="l"/>
                <a:endParaRPr lang="en-US" sz="2000" dirty="0" smtClean="0"/>
              </a:p>
              <a:p>
                <a:pPr marL="342900" indent="-342900" algn="l">
                  <a:buFont typeface="Arial" panose="020B0604020202020204" pitchFamily="34" charset="0"/>
                  <a:buChar char="•"/>
                </a:pPr>
                <a:r>
                  <a:rPr lang="en-US" sz="2000" dirty="0" smtClean="0"/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𝐶𝑜𝑛𝑠𝑖𝑑𝑒𝑟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𝑡h𝑒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𝑜𝑝𝑡𝑖𝑚𝑖𝑧𝑎𝑡𝑖𝑜𝑛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𝑝𝑟𝑜𝑏𝑙𝑒𝑚</m:t>
                        </m:r>
                        <m:limLow>
                          <m:limLow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a:rPr lang="en-US" sz="2000" b="0" i="0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  <m:r>
                              <m:rPr>
                                <m:sty m:val="p"/>
                              </m:rPr>
                              <a:rPr lang="en-US" sz="2000" i="0" smtClean="0">
                                <a:latin typeface="Cambria Math" panose="02040503050406030204" pitchFamily="18" charset="0"/>
                              </a:rPr>
                              <m:t>m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e>
                          <m:lim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lim>
                        </m:limLow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fName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r>
                  <a:rPr lang="en-US" sz="2000" dirty="0" smtClean="0"/>
                  <a:t> , where  f </a:t>
                </a:r>
                <a:r>
                  <a:rPr lang="en-US" sz="2000" dirty="0"/>
                  <a:t>: R</a:t>
                </a:r>
                <a:r>
                  <a:rPr lang="en-US" sz="2000" baseline="30000" dirty="0"/>
                  <a:t>n</a:t>
                </a:r>
                <a:r>
                  <a:rPr lang="en-US" sz="2000" dirty="0"/>
                  <a:t> → R is convex </a:t>
                </a:r>
                <a:r>
                  <a:rPr lang="en-US" sz="2000" dirty="0" smtClean="0"/>
                  <a:t> and smooth,</a:t>
                </a:r>
              </a:p>
              <a:p>
                <a:pPr algn="l"/>
                <a:r>
                  <a:rPr lang="en-US" sz="2000" dirty="0" smtClean="0"/>
                  <a:t>          then the necessary and sufficient condition for optimal solution  x</a:t>
                </a:r>
                <a:r>
                  <a:rPr lang="en-US" sz="2000" baseline="-25000" dirty="0" smtClean="0"/>
                  <a:t>0</a:t>
                </a:r>
                <a:r>
                  <a:rPr lang="en-US" sz="2000" dirty="0" smtClean="0"/>
                  <a:t>  is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𝛻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  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𝑎𝑡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0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sz="2000" baseline="-25000" dirty="0" smtClean="0"/>
                  <a:t>.</a:t>
                </a:r>
              </a:p>
              <a:p>
                <a:pPr algn="l"/>
                <a:endParaRPr lang="en-US" sz="2000" baseline="-25000" dirty="0"/>
              </a:p>
              <a:p>
                <a:pPr algn="l"/>
                <a:endParaRPr lang="en-US" sz="2000" baseline="-25000" dirty="0"/>
              </a:p>
              <a:p>
                <a:pPr algn="l"/>
                <a:r>
                  <a:rPr lang="en-US" sz="2000" dirty="0" smtClean="0"/>
                  <a:t/>
                </a:r>
                <a:br>
                  <a:rPr lang="en-US" sz="2000" dirty="0" smtClean="0"/>
                </a:br>
                <a:endParaRPr lang="en-US" sz="2000" dirty="0"/>
              </a:p>
              <a:p>
                <a:pPr algn="l"/>
                <a:endPara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342900" indent="-342900" algn="l">
                  <a:buFont typeface="Wingdings" panose="05000000000000000000" pitchFamily="2" charset="2"/>
                  <a:buChar char="Ø"/>
                </a:pPr>
                <a:endPara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l"/>
                <a:endPara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l"/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l"/>
                <a:r>
                  <a:rPr lang="en-US" sz="20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       </a:t>
                </a:r>
              </a:p>
              <a:p>
                <a:pPr algn="l"/>
                <a:endParaRPr lang="en-US" sz="2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000" baseline="-25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000" baseline="-25000" dirty="0" smtClean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sz="2000" baseline="-25000" dirty="0"/>
              </a:p>
              <a:p>
                <a:endParaRPr lang="en-US" sz="2000" baseline="-25000" dirty="0"/>
              </a:p>
            </p:txBody>
          </p:sp>
        </mc:Choice>
        <mc:Fallback xmlns="">
          <p:sp>
            <p:nvSpPr>
              <p:cNvPr id="3" name="Sub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0" y="831273"/>
                <a:ext cx="12261667" cy="6026727"/>
              </a:xfrm>
              <a:blipFill>
                <a:blip r:embed="rId2"/>
                <a:stretch>
                  <a:fillRect l="-44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69668" y="6627168"/>
            <a:ext cx="849956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https://www.cs.utah.edu/~jeffp/IDABook/T6-GD.pdf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085" y="2638698"/>
            <a:ext cx="3661203" cy="24452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833" y="2064219"/>
            <a:ext cx="5030289" cy="320211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2290680" y="2082960"/>
              <a:ext cx="7142040" cy="42609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85280" y="2076840"/>
                <a:ext cx="7156440" cy="427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7373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2840" y="258840"/>
              <a:ext cx="11789640" cy="5699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8160" y="250920"/>
                <a:ext cx="11803680" cy="571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394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020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13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1505</TotalTime>
  <Words>117</Words>
  <Application>Microsoft Office PowerPoint</Application>
  <PresentationFormat>Widescreen</PresentationFormat>
  <Paragraphs>64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Century Gothic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Unconstrained Convex Optimization  </vt:lpstr>
      <vt:lpstr>PowerPoint Presentation</vt:lpstr>
      <vt:lpstr>PowerPoint Presentation</vt:lpstr>
      <vt:lpstr>PowerPoint Presentation</vt:lpstr>
      <vt:lpstr>Gradient  descent algorithm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Least squares non-linear regression  model</vt:lpstr>
      <vt:lpstr>PowerPoint Presentation</vt:lpstr>
      <vt:lpstr>PowerPoint Presentation</vt:lpstr>
      <vt:lpstr>Least squares quadratic regression 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Pritam Anand</dc:creator>
  <cp:lastModifiedBy>Pritam Anand</cp:lastModifiedBy>
  <cp:revision>4</cp:revision>
  <dcterms:created xsi:type="dcterms:W3CDTF">2022-01-26T17:32:53Z</dcterms:created>
  <dcterms:modified xsi:type="dcterms:W3CDTF">2022-01-28T07:12:44Z</dcterms:modified>
</cp:coreProperties>
</file>

<file path=docProps/thumbnail.jpeg>
</file>